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notesSlides/notesSlide14.xml" ContentType="application/vnd.openxmlformats-officedocument.presentationml.notesSlide+xml"/>
  <Override PartName="/ppt/charts/chart15.xml" ContentType="application/vnd.openxmlformats-officedocument.drawingml.chart+xml"/>
  <Override PartName="/ppt/notesSlides/notesSlide15.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heme/themeOverride1.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notesSlides/notesSlide16.xml" ContentType="application/vnd.openxmlformats-officedocument.presentationml.notesSlide+xml"/>
  <Override PartName="/ppt/charts/chart2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2.xml" ContentType="application/vnd.openxmlformats-officedocument.drawingml.chart+xml"/>
  <Override PartName="/ppt/notesSlides/notesSlide20.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23.xml" ContentType="application/vnd.openxmlformats-officedocument.presentationml.notesSlide+xml"/>
  <Override PartName="/ppt/charts/chart29.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charts/chart30.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17" r:id="rId3"/>
    <p:sldMasterId id="2147483746" r:id="rId4"/>
  </p:sldMasterIdLst>
  <p:notesMasterIdLst>
    <p:notesMasterId r:id="rId49"/>
  </p:notesMasterIdLst>
  <p:handoutMasterIdLst>
    <p:handoutMasterId r:id="rId50"/>
  </p:handoutMasterIdLst>
  <p:sldIdLst>
    <p:sldId id="4641" r:id="rId5"/>
    <p:sldId id="4722" r:id="rId6"/>
    <p:sldId id="4638" r:id="rId7"/>
    <p:sldId id="4648" r:id="rId8"/>
    <p:sldId id="4649" r:id="rId9"/>
    <p:sldId id="4605" r:id="rId10"/>
    <p:sldId id="268" r:id="rId11"/>
    <p:sldId id="540" r:id="rId12"/>
    <p:sldId id="4643" r:id="rId13"/>
    <p:sldId id="4728" r:id="rId14"/>
    <p:sldId id="260" r:id="rId15"/>
    <p:sldId id="259" r:id="rId16"/>
    <p:sldId id="4723" r:id="rId17"/>
    <p:sldId id="4724" r:id="rId18"/>
    <p:sldId id="266" r:id="rId19"/>
    <p:sldId id="264" r:id="rId20"/>
    <p:sldId id="4725" r:id="rId21"/>
    <p:sldId id="4726" r:id="rId22"/>
    <p:sldId id="270" r:id="rId23"/>
    <p:sldId id="271" r:id="rId24"/>
    <p:sldId id="272" r:id="rId25"/>
    <p:sldId id="273" r:id="rId26"/>
    <p:sldId id="276" r:id="rId27"/>
    <p:sldId id="282" r:id="rId28"/>
    <p:sldId id="280" r:id="rId29"/>
    <p:sldId id="4611" r:id="rId30"/>
    <p:sldId id="261" r:id="rId31"/>
    <p:sldId id="275" r:id="rId32"/>
    <p:sldId id="269" r:id="rId33"/>
    <p:sldId id="2376" r:id="rId34"/>
    <p:sldId id="4602" r:id="rId35"/>
    <p:sldId id="2799" r:id="rId36"/>
    <p:sldId id="2732" r:id="rId37"/>
    <p:sldId id="4651" r:id="rId38"/>
    <p:sldId id="4706" r:id="rId39"/>
    <p:sldId id="4619" r:id="rId40"/>
    <p:sldId id="4616" r:id="rId41"/>
    <p:sldId id="347" r:id="rId42"/>
    <p:sldId id="362" r:id="rId43"/>
    <p:sldId id="374" r:id="rId44"/>
    <p:sldId id="2821" r:id="rId45"/>
    <p:sldId id="447" r:id="rId46"/>
    <p:sldId id="4721" r:id="rId47"/>
    <p:sldId id="258" r:id="rId48"/>
  </p:sldIdLst>
  <p:sldSz cx="9215438" cy="5184775"/>
  <p:notesSz cx="6858000" cy="9144000"/>
  <p:defaultTex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33" userDrawn="1">
          <p15:clr>
            <a:srgbClr val="A4A3A4"/>
          </p15:clr>
        </p15:guide>
        <p15:guide id="2" pos="2903" userDrawn="1">
          <p15:clr>
            <a:srgbClr val="A4A3A4"/>
          </p15:clr>
        </p15:guide>
      </p15:sldGuideLst>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9EDB0C-2B3B-E901-7150-43A1A4157B4A}" name="Forke, Siw Inken" initials="FI" userId="S::siw.inken.forke@bdew.de::d258d9d7-9aa1-4a6d-93c4-a24127ec4950" providerId="AD"/>
  <p188:author id="{2ED774A0-9634-8006-9C47-EB66898048DF}" name="Rummelsburg, Lisa" initials="RL" userId="S::lisa.rummelsburg@bdew.de::c1932a14-3406-432b-8ec2-4d3f753399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67DD9-7063-44D9-8640-8AAAFEE01554}" v="2" dt="2022-11-29T12:46:57.860"/>
    <p1510:client id="{CFFAA7C7-78D2-43B8-911C-43606BE8C213}" v="147" dt="2022-11-29T12:32:39.253"/>
    <p1510:client id="{DA1FFBE0-1825-0915-C1CA-38AE30F18425}" v="11" dt="2022-11-28T14:55:50.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327"/>
  </p:normalViewPr>
  <p:slideViewPr>
    <p:cSldViewPr showGuides="1">
      <p:cViewPr>
        <p:scale>
          <a:sx n="160" d="100"/>
          <a:sy n="160" d="100"/>
        </p:scale>
        <p:origin x="-96" y="-210"/>
      </p:cViewPr>
      <p:guideLst>
        <p:guide orient="horz" pos="1633"/>
        <p:guide pos="2903"/>
      </p:guideLst>
    </p:cSldViewPr>
  </p:slideViewPr>
  <p:notesTextViewPr>
    <p:cViewPr>
      <p:scale>
        <a:sx n="1" d="1"/>
        <a:sy n="1" d="1"/>
      </p:scale>
      <p:origin x="0" y="0"/>
    </p:cViewPr>
  </p:notesTextViewPr>
  <p:notesViewPr>
    <p:cSldViewPr showGuides="1">
      <p:cViewPr varScale="1">
        <p:scale>
          <a:sx n="88" d="100"/>
          <a:sy n="88" d="100"/>
        </p:scale>
        <p:origin x="35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63"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ke, Siw Inken" userId="d258d9d7-9aa1-4a6d-93c4-a24127ec4950" providerId="ADAL" clId="{32867DD9-7063-44D9-8640-8AAAFEE01554}"/>
    <pc:docChg chg="custSel modSld">
      <pc:chgData name="Forke, Siw Inken" userId="d258d9d7-9aa1-4a6d-93c4-a24127ec4950" providerId="ADAL" clId="{32867DD9-7063-44D9-8640-8AAAFEE01554}" dt="2022-11-29T12:47:12.521" v="2" actId="478"/>
      <pc:docMkLst>
        <pc:docMk/>
      </pc:docMkLst>
      <pc:sldChg chg="delSp mod">
        <pc:chgData name="Forke, Siw Inken" userId="d258d9d7-9aa1-4a6d-93c4-a24127ec4950" providerId="ADAL" clId="{32867DD9-7063-44D9-8640-8AAAFEE01554}" dt="2022-11-29T12:47:12.521" v="2" actId="478"/>
        <pc:sldMkLst>
          <pc:docMk/>
          <pc:sldMk cId="806516382" sldId="540"/>
        </pc:sldMkLst>
        <pc:spChg chg="del">
          <ac:chgData name="Forke, Siw Inken" userId="d258d9d7-9aa1-4a6d-93c4-a24127ec4950" providerId="ADAL" clId="{32867DD9-7063-44D9-8640-8AAAFEE01554}" dt="2022-11-29T12:47:12.521" v="2" actId="478"/>
          <ac:spMkLst>
            <pc:docMk/>
            <pc:sldMk cId="806516382" sldId="540"/>
            <ac:spMk id="2" creationId="{7478F5D4-E19C-4F57-9ADB-4F01B1040BD1}"/>
          </ac:spMkLst>
        </pc:spChg>
      </pc:sldChg>
      <pc:sldChg chg="modSp mod">
        <pc:chgData name="Forke, Siw Inken" userId="d258d9d7-9aa1-4a6d-93c4-a24127ec4950" providerId="ADAL" clId="{32867DD9-7063-44D9-8640-8AAAFEE01554}" dt="2022-11-29T12:46:47.200" v="1"/>
        <pc:sldMkLst>
          <pc:docMk/>
          <pc:sldMk cId="1623139171" sldId="4641"/>
        </pc:sldMkLst>
        <pc:spChg chg="mod">
          <ac:chgData name="Forke, Siw Inken" userId="d258d9d7-9aa1-4a6d-93c4-a24127ec4950" providerId="ADAL" clId="{32867DD9-7063-44D9-8640-8AAAFEE01554}" dt="2022-11-29T12:46:47.200" v="1"/>
          <ac:spMkLst>
            <pc:docMk/>
            <pc:sldMk cId="1623139171" sldId="4641"/>
            <ac:spMk id="5" creationId="{5FAC9921-39CE-4F9A-B44F-EFC3D2614666}"/>
          </ac:spMkLst>
        </pc:spChg>
        <pc:spChg chg="mod">
          <ac:chgData name="Forke, Siw Inken" userId="d258d9d7-9aa1-4a6d-93c4-a24127ec4950" providerId="ADAL" clId="{32867DD9-7063-44D9-8640-8AAAFEE01554}" dt="2022-11-29T12:34:33.636" v="0" actId="1076"/>
          <ac:spMkLst>
            <pc:docMk/>
            <pc:sldMk cId="1623139171" sldId="4641"/>
            <ac:spMk id="7" creationId="{3B4D9F81-2C34-4A11-A091-DAC6BBACE78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xml"/></Relationships>
</file>

<file path=ppt/charts/_rels/chart1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9917843107459"/>
          <c:y val="2.9358875230776512E-2"/>
          <c:w val="0.83476725377145511"/>
          <c:h val="0.7516518171465294"/>
        </c:manualLayout>
      </c:layout>
      <c:lineChart>
        <c:grouping val="standard"/>
        <c:varyColors val="0"/>
        <c:ser>
          <c:idx val="0"/>
          <c:order val="0"/>
          <c:tx>
            <c:strRef>
              <c:f>Sheet1!$B$1</c:f>
              <c:strCache>
                <c:ptCount val="1"/>
                <c:pt idx="0">
                  <c:v>Importrohöl</c:v>
                </c:pt>
              </c:strCache>
            </c:strRef>
          </c:tx>
          <c:spPr>
            <a:ln w="44450">
              <a:solidFill>
                <a:srgbClr val="477390"/>
              </a:solidFill>
              <a:prstDash val="solid"/>
            </a:ln>
          </c:spPr>
          <c:marker>
            <c:symbol val="diamond"/>
            <c:size val="9"/>
            <c:spPr>
              <a:solidFill>
                <a:srgbClr val="477390"/>
              </a:solidFill>
              <a:ln>
                <a:solidFill>
                  <a:srgbClr val="477390"/>
                </a:solidFill>
              </a:ln>
            </c:spPr>
          </c:marker>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D97-4A8E-86F0-444D7E83365C}"/>
                </c:ext>
              </c:extLst>
            </c:dLbl>
            <c:dLbl>
              <c:idx val="17"/>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AA0-476A-9C6D-F62415615047}"/>
                </c:ext>
              </c:extLst>
            </c:dLbl>
            <c:numFmt formatCode="#,##0" sourceLinked="0"/>
            <c:spPr>
              <a:noFill/>
              <a:ln>
                <a:noFill/>
              </a:ln>
              <a:effectLst/>
            </c:spPr>
            <c:txPr>
              <a:bodyPr/>
              <a:lstStyle/>
              <a:p>
                <a:pPr>
                  <a:defRPr sz="1400" b="1">
                    <a:latin typeface="+mn-lt"/>
                  </a:defRPr>
                </a:pPr>
                <a:endParaRPr lang="de-DE"/>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Sheet1!$A$2:$A$29</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Sheet1!$B$2:$B$29</c:f>
              <c:numCache>
                <c:formatCode>#,##0</c:formatCode>
                <c:ptCount val="18"/>
                <c:pt idx="0">
                  <c:v>211</c:v>
                </c:pt>
                <c:pt idx="1">
                  <c:v>260</c:v>
                </c:pt>
                <c:pt idx="2">
                  <c:v>260</c:v>
                </c:pt>
                <c:pt idx="3">
                  <c:v>346</c:v>
                </c:pt>
                <c:pt idx="4">
                  <c:v>218</c:v>
                </c:pt>
                <c:pt idx="5">
                  <c:v>297</c:v>
                </c:pt>
                <c:pt idx="6">
                  <c:v>400</c:v>
                </c:pt>
                <c:pt idx="7">
                  <c:v>441</c:v>
                </c:pt>
                <c:pt idx="8">
                  <c:v>420</c:v>
                </c:pt>
                <c:pt idx="9">
                  <c:v>388</c:v>
                </c:pt>
                <c:pt idx="10">
                  <c:v>249</c:v>
                </c:pt>
                <c:pt idx="11">
                  <c:v>194</c:v>
                </c:pt>
                <c:pt idx="12">
                  <c:v>244</c:v>
                </c:pt>
                <c:pt idx="13">
                  <c:v>309</c:v>
                </c:pt>
                <c:pt idx="14">
                  <c:v>291</c:v>
                </c:pt>
                <c:pt idx="15">
                  <c:v>193</c:v>
                </c:pt>
                <c:pt idx="16">
                  <c:v>293</c:v>
                </c:pt>
                <c:pt idx="17">
                  <c:v>479</c:v>
                </c:pt>
              </c:numCache>
            </c:numRef>
          </c:val>
          <c:smooth val="0"/>
          <c:extLst xmlns:c16r2="http://schemas.microsoft.com/office/drawing/2015/06/chart">
            <c:ext xmlns:c16="http://schemas.microsoft.com/office/drawing/2014/chart" uri="{C3380CC4-5D6E-409C-BE32-E72D297353CC}">
              <c16:uniqueId val="{00000002-5D97-4A8E-86F0-444D7E83365C}"/>
            </c:ext>
          </c:extLst>
        </c:ser>
        <c:ser>
          <c:idx val="1"/>
          <c:order val="1"/>
          <c:tx>
            <c:strRef>
              <c:f>Sheet1!$C$1</c:f>
              <c:strCache>
                <c:ptCount val="1"/>
                <c:pt idx="0">
                  <c:v>Importerdgas</c:v>
                </c:pt>
              </c:strCache>
            </c:strRef>
          </c:tx>
          <c:spPr>
            <a:ln w="44450">
              <a:solidFill>
                <a:srgbClr val="46AA28"/>
              </a:solidFill>
              <a:prstDash val="solid"/>
            </a:ln>
          </c:spPr>
          <c:marker>
            <c:symbol val="circle"/>
            <c:size val="7"/>
            <c:spPr>
              <a:solidFill>
                <a:srgbClr val="46AA28"/>
              </a:solidFill>
              <a:ln>
                <a:solidFill>
                  <a:srgbClr val="46AA28"/>
                </a:solidFill>
              </a:ln>
            </c:spPr>
          </c:marker>
          <c:dLbls>
            <c:dLbl>
              <c:idx val="0"/>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D97-4A8E-86F0-444D7E83365C}"/>
                </c:ext>
              </c:extLst>
            </c:dLbl>
            <c:dLbl>
              <c:idx val="17"/>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AA0-476A-9C6D-F62415615047}"/>
                </c:ext>
              </c:extLst>
            </c:dLbl>
            <c:numFmt formatCode="#,##0" sourceLinked="0"/>
            <c:spPr>
              <a:noFill/>
              <a:ln>
                <a:noFill/>
              </a:ln>
              <a:effectLst/>
            </c:spPr>
            <c:txPr>
              <a:bodyPr/>
              <a:lstStyle/>
              <a:p>
                <a:pPr>
                  <a:defRPr sz="1400">
                    <a:latin typeface="+mn-lt"/>
                  </a:defRPr>
                </a:pPr>
                <a:endParaRPr lang="de-DE"/>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Sheet1!$A$2:$A$29</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Sheet1!$C$2:$C$29</c:f>
              <c:numCache>
                <c:formatCode>#,##0</c:formatCode>
                <c:ptCount val="18"/>
                <c:pt idx="0">
                  <c:v>142</c:v>
                </c:pt>
                <c:pt idx="1">
                  <c:v>191</c:v>
                </c:pt>
                <c:pt idx="2">
                  <c:v>180</c:v>
                </c:pt>
                <c:pt idx="3">
                  <c:v>237</c:v>
                </c:pt>
                <c:pt idx="4">
                  <c:v>198</c:v>
                </c:pt>
                <c:pt idx="5">
                  <c:v>185</c:v>
                </c:pt>
                <c:pt idx="6">
                  <c:v>230</c:v>
                </c:pt>
                <c:pt idx="7">
                  <c:v>263</c:v>
                </c:pt>
                <c:pt idx="8">
                  <c:v>250</c:v>
                </c:pt>
                <c:pt idx="9">
                  <c:v>211</c:v>
                </c:pt>
                <c:pt idx="10">
                  <c:v>185</c:v>
                </c:pt>
                <c:pt idx="11">
                  <c:v>136</c:v>
                </c:pt>
                <c:pt idx="12">
                  <c:v>152</c:v>
                </c:pt>
                <c:pt idx="13">
                  <c:v>175</c:v>
                </c:pt>
                <c:pt idx="14">
                  <c:v>145</c:v>
                </c:pt>
                <c:pt idx="15">
                  <c:v>108</c:v>
                </c:pt>
                <c:pt idx="16">
                  <c:v>237</c:v>
                </c:pt>
                <c:pt idx="17">
                  <c:v>741</c:v>
                </c:pt>
              </c:numCache>
            </c:numRef>
          </c:val>
          <c:smooth val="0"/>
          <c:extLst xmlns:c16r2="http://schemas.microsoft.com/office/drawing/2015/06/chart">
            <c:ext xmlns:c16="http://schemas.microsoft.com/office/drawing/2014/chart" uri="{C3380CC4-5D6E-409C-BE32-E72D297353CC}">
              <c16:uniqueId val="{00000005-5D97-4A8E-86F0-444D7E83365C}"/>
            </c:ext>
          </c:extLst>
        </c:ser>
        <c:ser>
          <c:idx val="3"/>
          <c:order val="2"/>
          <c:tx>
            <c:strRef>
              <c:f>Sheet1!$D$1</c:f>
              <c:strCache>
                <c:ptCount val="1"/>
                <c:pt idx="0">
                  <c:v>Drittlandskohle (Kraftwerkskohle)</c:v>
                </c:pt>
              </c:strCache>
            </c:strRef>
          </c:tx>
          <c:spPr>
            <a:ln w="44450">
              <a:solidFill>
                <a:srgbClr val="333333"/>
              </a:solidFill>
              <a:prstDash val="solid"/>
            </a:ln>
          </c:spPr>
          <c:marker>
            <c:symbol val="triangle"/>
            <c:size val="9"/>
            <c:spPr>
              <a:solidFill>
                <a:srgbClr val="333333"/>
              </a:solidFill>
              <a:ln>
                <a:solidFill>
                  <a:srgbClr val="333333"/>
                </a:solidFill>
              </a:ln>
            </c:spPr>
          </c:marker>
          <c:dLbls>
            <c:dLbl>
              <c:idx val="0"/>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D97-4A8E-86F0-444D7E83365C}"/>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D97-4A8E-86F0-444D7E83365C}"/>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508-43E1-8BF0-C909A8DEEFB1}"/>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61F-4137-A4C2-5A6653A09157}"/>
                </c:ext>
              </c:extLst>
            </c:dLbl>
            <c:dLbl>
              <c:idx val="17"/>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AA0-476A-9C6D-F62415615047}"/>
                </c:ext>
              </c:extLst>
            </c:dLbl>
            <c:numFmt formatCode="#,##0" sourceLinked="0"/>
            <c:spPr>
              <a:noFill/>
              <a:ln>
                <a:noFill/>
              </a:ln>
              <a:effectLst/>
            </c:spPr>
            <c:txPr>
              <a:bodyPr/>
              <a:lstStyle/>
              <a:p>
                <a:pPr>
                  <a:defRPr sz="1400">
                    <a:latin typeface="+mn-lt"/>
                  </a:defRPr>
                </a:pPr>
                <a:endParaRPr lang="de-DE"/>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Sheet1!$A$2:$A$29</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Sheet1!$D$2:$D$29</c:f>
              <c:numCache>
                <c:formatCode>#,##0</c:formatCode>
                <c:ptCount val="18"/>
                <c:pt idx="0">
                  <c:v>65</c:v>
                </c:pt>
                <c:pt idx="1">
                  <c:v>62</c:v>
                </c:pt>
                <c:pt idx="2">
                  <c:v>68</c:v>
                </c:pt>
                <c:pt idx="3">
                  <c:v>112</c:v>
                </c:pt>
                <c:pt idx="4">
                  <c:v>79</c:v>
                </c:pt>
                <c:pt idx="5">
                  <c:v>85</c:v>
                </c:pt>
                <c:pt idx="6">
                  <c:v>107</c:v>
                </c:pt>
                <c:pt idx="7">
                  <c:v>93</c:v>
                </c:pt>
                <c:pt idx="8">
                  <c:v>79</c:v>
                </c:pt>
                <c:pt idx="9">
                  <c:v>73</c:v>
                </c:pt>
                <c:pt idx="10">
                  <c:v>68</c:v>
                </c:pt>
                <c:pt idx="11">
                  <c:v>66.300000000000011</c:v>
                </c:pt>
                <c:pt idx="12">
                  <c:v>96.084000000000017</c:v>
                </c:pt>
                <c:pt idx="13">
                  <c:v>97.988</c:v>
                </c:pt>
                <c:pt idx="14">
                  <c:v>85</c:v>
                </c:pt>
                <c:pt idx="15">
                  <c:v>65.212000000000003</c:v>
                </c:pt>
                <c:pt idx="16">
                  <c:v>114.78400000000002</c:v>
                </c:pt>
                <c:pt idx="17">
                  <c:v>311.71199999999999</c:v>
                </c:pt>
              </c:numCache>
            </c:numRef>
          </c:val>
          <c:smooth val="0"/>
          <c:extLst xmlns:c16r2="http://schemas.microsoft.com/office/drawing/2015/06/chart">
            <c:ext xmlns:c16="http://schemas.microsoft.com/office/drawing/2014/chart" uri="{C3380CC4-5D6E-409C-BE32-E72D297353CC}">
              <c16:uniqueId val="{00000008-5D97-4A8E-86F0-444D7E83365C}"/>
            </c:ext>
          </c:extLst>
        </c:ser>
        <c:dLbls>
          <c:showLegendKey val="0"/>
          <c:showVal val="0"/>
          <c:showCatName val="0"/>
          <c:showSerName val="0"/>
          <c:showPercent val="0"/>
          <c:showBubbleSize val="0"/>
        </c:dLbls>
        <c:marker val="1"/>
        <c:smooth val="0"/>
        <c:axId val="287245824"/>
        <c:axId val="287247360"/>
      </c:lineChart>
      <c:catAx>
        <c:axId val="287245824"/>
        <c:scaling>
          <c:orientation val="minMax"/>
        </c:scaling>
        <c:delete val="0"/>
        <c:axPos val="b"/>
        <c:numFmt formatCode="General" sourceLinked="1"/>
        <c:majorTickMark val="none"/>
        <c:minorTickMark val="none"/>
        <c:tickLblPos val="nextTo"/>
        <c:spPr>
          <a:ln w="13244">
            <a:noFill/>
            <a:prstDash val="solid"/>
          </a:ln>
        </c:spPr>
        <c:txPr>
          <a:bodyPr rot="0" vert="horz"/>
          <a:lstStyle/>
          <a:p>
            <a:pPr>
              <a:defRPr sz="1200" b="1" i="0" u="none" strike="noStrike" baseline="0">
                <a:solidFill>
                  <a:schemeClr val="tx1"/>
                </a:solidFill>
                <a:latin typeface="+mj-lt"/>
                <a:ea typeface="Arial"/>
                <a:cs typeface="Arial"/>
              </a:defRPr>
            </a:pPr>
            <a:endParaRPr lang="de-DE"/>
          </a:p>
        </c:txPr>
        <c:crossAx val="287247360"/>
        <c:crosses val="autoZero"/>
        <c:auto val="1"/>
        <c:lblAlgn val="ctr"/>
        <c:lblOffset val="100"/>
        <c:tickLblSkip val="1"/>
        <c:tickMarkSkip val="1"/>
        <c:noMultiLvlLbl val="0"/>
      </c:catAx>
      <c:valAx>
        <c:axId val="287247360"/>
        <c:scaling>
          <c:orientation val="minMax"/>
          <c:min val="0"/>
        </c:scaling>
        <c:delete val="0"/>
        <c:axPos val="l"/>
        <c:majorGridlines>
          <c:spPr>
            <a:ln w="13244">
              <a:solidFill>
                <a:schemeClr val="tx1">
                  <a:lumMod val="50000"/>
                  <a:lumOff val="50000"/>
                </a:schemeClr>
              </a:solidFill>
              <a:prstDash val="solid"/>
            </a:ln>
          </c:spPr>
        </c:majorGridlines>
        <c:title>
          <c:tx>
            <c:rich>
              <a:bodyPr rot="-5400000" vert="horz"/>
              <a:lstStyle/>
              <a:p>
                <a:pPr>
                  <a:defRPr sz="1200" b="0">
                    <a:latin typeface="+mj-lt"/>
                  </a:defRPr>
                </a:pPr>
                <a:r>
                  <a:rPr lang="de-DE" sz="1200" b="0">
                    <a:latin typeface="+mj-lt"/>
                  </a:rPr>
                  <a:t>in Euro je Tonne</a:t>
                </a:r>
                <a:r>
                  <a:rPr lang="de-DE" sz="1200" b="0" baseline="0">
                    <a:latin typeface="+mj-lt"/>
                  </a:rPr>
                  <a:t> Steinkohleeinheit</a:t>
                </a:r>
                <a:endParaRPr lang="de-DE" sz="1200" b="0">
                  <a:latin typeface="+mj-lt"/>
                </a:endParaRPr>
              </a:p>
            </c:rich>
          </c:tx>
          <c:layout>
            <c:manualLayout>
              <c:xMode val="edge"/>
              <c:yMode val="edge"/>
              <c:x val="2.0126010129669775E-2"/>
              <c:y val="4.1096365960266888E-3"/>
            </c:manualLayout>
          </c:layout>
          <c:overlay val="0"/>
        </c:title>
        <c:numFmt formatCode="0" sourceLinked="0"/>
        <c:majorTickMark val="out"/>
        <c:minorTickMark val="none"/>
        <c:tickLblPos val="nextTo"/>
        <c:spPr>
          <a:ln w="9933">
            <a:noFill/>
          </a:ln>
        </c:spPr>
        <c:txPr>
          <a:bodyPr rot="0" vert="horz"/>
          <a:lstStyle/>
          <a:p>
            <a:pPr>
              <a:defRPr sz="1200" b="0" i="0" u="none" strike="noStrike" baseline="0">
                <a:solidFill>
                  <a:schemeClr val="tx1"/>
                </a:solidFill>
                <a:latin typeface="+mj-lt"/>
                <a:ea typeface="Arial"/>
                <a:cs typeface="Arial"/>
              </a:defRPr>
            </a:pPr>
            <a:endParaRPr lang="de-DE"/>
          </a:p>
        </c:txPr>
        <c:crossAx val="287245824"/>
        <c:crosses val="autoZero"/>
        <c:crossBetween val="between"/>
        <c:majorUnit val="100"/>
        <c:minorUnit val="10"/>
      </c:valAx>
      <c:spPr>
        <a:noFill/>
        <a:ln w="26489">
          <a:noFill/>
        </a:ln>
      </c:spPr>
    </c:plotArea>
    <c:legend>
      <c:legendPos val="b"/>
      <c:layout>
        <c:manualLayout>
          <c:xMode val="edge"/>
          <c:yMode val="edge"/>
          <c:x val="0.13075071798314541"/>
          <c:y val="0.91436510918000424"/>
          <c:w val="0.73239122517305688"/>
          <c:h val="5.4808129985581884E-2"/>
        </c:manualLayout>
      </c:layout>
      <c:overlay val="1"/>
      <c:spPr>
        <a:noFill/>
        <a:ln w="26489">
          <a:noFill/>
        </a:ln>
      </c:spPr>
      <c:txPr>
        <a:bodyPr/>
        <a:lstStyle/>
        <a:p>
          <a:pPr>
            <a:defRPr sz="1200" b="0" i="0" u="none" strike="noStrike" baseline="0">
              <a:solidFill>
                <a:schemeClr val="tx1"/>
              </a:solidFill>
              <a:latin typeface="Arial"/>
              <a:ea typeface="Arial"/>
              <a:cs typeface="Arial"/>
            </a:defRPr>
          </a:pPr>
          <a:endParaRPr lang="de-DE"/>
        </a:p>
      </c:txPr>
    </c:legend>
    <c:plotVisOnly val="1"/>
    <c:dispBlanksAs val="gap"/>
    <c:showDLblsOverMax val="0"/>
  </c:chart>
  <c:spPr>
    <a:noFill/>
    <a:ln>
      <a:noFill/>
    </a:ln>
  </c:spPr>
  <c:txPr>
    <a:bodyPr/>
    <a:lstStyle/>
    <a:p>
      <a:pPr>
        <a:defRPr sz="1877" b="1" i="0" u="none" strike="noStrike" baseline="0">
          <a:solidFill>
            <a:schemeClr val="tx1"/>
          </a:solidFill>
          <a:latin typeface="Arial Narrow"/>
          <a:ea typeface="Arial Narrow"/>
          <a:cs typeface="Arial Narrow"/>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7221506596993E-2"/>
          <c:y val="4.9318795070455869E-2"/>
          <c:w val="0.89530089094192966"/>
          <c:h val="0.67306446847485668"/>
        </c:manualLayout>
      </c:layout>
      <c:barChart>
        <c:barDir val="col"/>
        <c:grouping val="stacked"/>
        <c:varyColors val="0"/>
        <c:ser>
          <c:idx val="0"/>
          <c:order val="0"/>
          <c:tx>
            <c:strRef>
              <c:f>Tabelle1!$B$1</c:f>
              <c:strCache>
                <c:ptCount val="1"/>
                <c:pt idx="0">
                  <c:v>Grundpreis*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Tabelle1!$B$2:$B$7</c:f>
              <c:numCache>
                <c:formatCode>General</c:formatCode>
                <c:ptCount val="6"/>
                <c:pt idx="0">
                  <c:v>10</c:v>
                </c:pt>
                <c:pt idx="1">
                  <c:v>10</c:v>
                </c:pt>
                <c:pt idx="2">
                  <c:v>10</c:v>
                </c:pt>
                <c:pt idx="4">
                  <c:v>10</c:v>
                </c:pt>
                <c:pt idx="5">
                  <c:v>10</c:v>
                </c:pt>
              </c:numCache>
            </c:numRef>
          </c:val>
          <c:extLst xmlns:c16r2="http://schemas.microsoft.com/office/drawing/2015/06/chart">
            <c:ext xmlns:c16="http://schemas.microsoft.com/office/drawing/2014/chart" uri="{C3380CC4-5D6E-409C-BE32-E72D297353CC}">
              <c16:uniqueId val="{00000000-4077-4622-BF6B-CFD5B1BD3347}"/>
            </c:ext>
          </c:extLst>
        </c:ser>
        <c:ser>
          <c:idx val="2"/>
          <c:order val="1"/>
          <c:tx>
            <c:strRef>
              <c:f>Tabelle1!$D$1</c:f>
              <c:strCache>
                <c:ptCount val="1"/>
                <c:pt idx="0">
                  <c:v>Arbeitspreis gedeckelt (12 ct/kWh)</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Tabelle1!$D$2:$D$7</c:f>
              <c:numCache>
                <c:formatCode>General</c:formatCode>
                <c:ptCount val="6"/>
                <c:pt idx="2">
                  <c:v>67</c:v>
                </c:pt>
                <c:pt idx="4">
                  <c:v>67</c:v>
                </c:pt>
                <c:pt idx="5">
                  <c:v>67</c:v>
                </c:pt>
              </c:numCache>
            </c:numRef>
          </c:val>
          <c:extLst xmlns:c16r2="http://schemas.microsoft.com/office/drawing/2015/06/chart">
            <c:ext xmlns:c16="http://schemas.microsoft.com/office/drawing/2014/chart" uri="{C3380CC4-5D6E-409C-BE32-E72D297353CC}">
              <c16:uniqueId val="{00000004-4077-4622-BF6B-CFD5B1BD3347}"/>
            </c:ext>
          </c:extLst>
        </c:ser>
        <c:ser>
          <c:idx val="1"/>
          <c:order val="2"/>
          <c:tx>
            <c:strRef>
              <c:f>Tabelle1!$C$1</c:f>
              <c:strCache>
                <c:ptCount val="1"/>
                <c:pt idx="0">
                  <c:v>Arbeitspreis ungedeckelt</c:v>
                </c:pt>
              </c:strCache>
            </c:strRef>
          </c:tx>
          <c:spPr>
            <a:solidFill>
              <a:srgbClr val="00AFD8"/>
            </a:solidFill>
            <a:ln>
              <a:noFill/>
            </a:ln>
            <a:effectLst/>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346-4A5B-95E3-930FBCE2EAC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Tabelle1!$C$2:$C$7</c:f>
              <c:numCache>
                <c:formatCode>General</c:formatCode>
                <c:ptCount val="6"/>
                <c:pt idx="0">
                  <c:v>63</c:v>
                </c:pt>
                <c:pt idx="1">
                  <c:v>104</c:v>
                </c:pt>
                <c:pt idx="2">
                  <c:v>21</c:v>
                </c:pt>
                <c:pt idx="4">
                  <c:v>10</c:v>
                </c:pt>
                <c:pt idx="5">
                  <c:v>0</c:v>
                </c:pt>
              </c:numCache>
            </c:numRef>
          </c:val>
          <c:extLst xmlns:c16r2="http://schemas.microsoft.com/office/drawing/2015/06/chart">
            <c:ext xmlns:c16="http://schemas.microsoft.com/office/drawing/2014/chart" uri="{C3380CC4-5D6E-409C-BE32-E72D297353CC}">
              <c16:uniqueId val="{00000001-4077-4622-BF6B-CFD5B1BD3347}"/>
            </c:ext>
          </c:extLst>
        </c:ser>
        <c:dLbls>
          <c:showLegendKey val="0"/>
          <c:showVal val="0"/>
          <c:showCatName val="0"/>
          <c:showSerName val="0"/>
          <c:showPercent val="0"/>
          <c:showBubbleSize val="0"/>
        </c:dLbls>
        <c:gapWidth val="150"/>
        <c:overlap val="100"/>
        <c:axId val="326009984"/>
        <c:axId val="326011520"/>
      </c:barChart>
      <c:lineChart>
        <c:grouping val="standard"/>
        <c:varyColors val="0"/>
        <c:ser>
          <c:idx val="3"/>
          <c:order val="3"/>
          <c:tx>
            <c:v> </c:v>
          </c:tx>
          <c:spPr>
            <a:ln w="28575" cap="rnd">
              <a:noFill/>
              <a:round/>
            </a:ln>
            <a:effectLst/>
          </c:spPr>
          <c:marker>
            <c:symbol val="none"/>
          </c:marker>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346-4A5B-95E3-930FBCE2EA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Tabelle1!$E$2:$E$7</c:f>
              <c:numCache>
                <c:formatCode>General</c:formatCode>
                <c:ptCount val="6"/>
                <c:pt idx="0">
                  <c:v>73</c:v>
                </c:pt>
                <c:pt idx="1">
                  <c:v>114</c:v>
                </c:pt>
                <c:pt idx="2">
                  <c:v>98</c:v>
                </c:pt>
                <c:pt idx="3">
                  <c:v>0</c:v>
                </c:pt>
                <c:pt idx="4">
                  <c:v>87</c:v>
                </c:pt>
                <c:pt idx="5">
                  <c:v>77</c:v>
                </c:pt>
              </c:numCache>
            </c:numRef>
          </c:val>
          <c:smooth val="0"/>
          <c:extLst xmlns:c16r2="http://schemas.microsoft.com/office/drawing/2015/06/chart">
            <c:ext xmlns:c16="http://schemas.microsoft.com/office/drawing/2014/chart" uri="{C3380CC4-5D6E-409C-BE32-E72D297353CC}">
              <c16:uniqueId val="{00000001-F346-4A5B-95E3-930FBCE2EAC1}"/>
            </c:ext>
          </c:extLst>
        </c:ser>
        <c:dLbls>
          <c:showLegendKey val="0"/>
          <c:showVal val="0"/>
          <c:showCatName val="0"/>
          <c:showSerName val="0"/>
          <c:showPercent val="0"/>
          <c:showBubbleSize val="0"/>
        </c:dLbls>
        <c:marker val="1"/>
        <c:smooth val="0"/>
        <c:axId val="326009984"/>
        <c:axId val="326011520"/>
      </c:lineChart>
      <c:catAx>
        <c:axId val="32600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326011520"/>
        <c:crosses val="autoZero"/>
        <c:auto val="1"/>
        <c:lblAlgn val="ctr"/>
        <c:lblOffset val="100"/>
        <c:noMultiLvlLbl val="0"/>
      </c:catAx>
      <c:valAx>
        <c:axId val="326011520"/>
        <c:scaling>
          <c:orientation val="minMax"/>
          <c:max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€/Monat</a:t>
                </a:r>
              </a:p>
            </c:rich>
          </c:tx>
          <c:layout>
            <c:manualLayout>
              <c:xMode val="edge"/>
              <c:yMode val="edge"/>
              <c:x val="6.7037628416459901E-3"/>
              <c:y val="0.28480763895684547"/>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2600998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7221506596993E-2"/>
          <c:y val="4.9318795070455869E-2"/>
          <c:w val="0.89530089094192966"/>
          <c:h val="0.67306446847485668"/>
        </c:manualLayout>
      </c:layout>
      <c:barChart>
        <c:barDir val="col"/>
        <c:grouping val="stacked"/>
        <c:varyColors val="0"/>
        <c:ser>
          <c:idx val="0"/>
          <c:order val="0"/>
          <c:tx>
            <c:strRef>
              <c:f>Tabelle1!$B$1</c:f>
              <c:strCache>
                <c:ptCount val="1"/>
                <c:pt idx="0">
                  <c:v>Grundpreis*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Tabelle1!$B$2:$B$7</c:f>
              <c:numCache>
                <c:formatCode>General</c:formatCode>
                <c:ptCount val="6"/>
                <c:pt idx="0">
                  <c:v>10</c:v>
                </c:pt>
                <c:pt idx="1">
                  <c:v>10</c:v>
                </c:pt>
                <c:pt idx="2">
                  <c:v>10</c:v>
                </c:pt>
                <c:pt idx="4">
                  <c:v>10</c:v>
                </c:pt>
                <c:pt idx="5">
                  <c:v>10</c:v>
                </c:pt>
              </c:numCache>
            </c:numRef>
          </c:val>
          <c:extLst xmlns:c16r2="http://schemas.microsoft.com/office/drawing/2015/06/chart">
            <c:ext xmlns:c16="http://schemas.microsoft.com/office/drawing/2014/chart" uri="{C3380CC4-5D6E-409C-BE32-E72D297353CC}">
              <c16:uniqueId val="{00000000-4077-4622-BF6B-CFD5B1BD3347}"/>
            </c:ext>
          </c:extLst>
        </c:ser>
        <c:ser>
          <c:idx val="2"/>
          <c:order val="1"/>
          <c:tx>
            <c:strRef>
              <c:f>Tabelle1!$D$1</c:f>
              <c:strCache>
                <c:ptCount val="1"/>
                <c:pt idx="0">
                  <c:v>Arbeitspreis gedeckelt (12 ct/kWh)</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Tabelle1!$D$2:$D$7</c:f>
              <c:numCache>
                <c:formatCode>General</c:formatCode>
                <c:ptCount val="6"/>
                <c:pt idx="2">
                  <c:v>96</c:v>
                </c:pt>
                <c:pt idx="4">
                  <c:v>96</c:v>
                </c:pt>
                <c:pt idx="5">
                  <c:v>96</c:v>
                </c:pt>
              </c:numCache>
            </c:numRef>
          </c:val>
          <c:extLst xmlns:c16r2="http://schemas.microsoft.com/office/drawing/2015/06/chart">
            <c:ext xmlns:c16="http://schemas.microsoft.com/office/drawing/2014/chart" uri="{C3380CC4-5D6E-409C-BE32-E72D297353CC}">
              <c16:uniqueId val="{00000004-4077-4622-BF6B-CFD5B1BD3347}"/>
            </c:ext>
          </c:extLst>
        </c:ser>
        <c:ser>
          <c:idx val="1"/>
          <c:order val="2"/>
          <c:tx>
            <c:strRef>
              <c:f>Tabelle1!$C$1</c:f>
              <c:strCache>
                <c:ptCount val="1"/>
                <c:pt idx="0">
                  <c:v>Arbeitspreis ungedeckelt</c:v>
                </c:pt>
              </c:strCache>
            </c:strRef>
          </c:tx>
          <c:spPr>
            <a:solidFill>
              <a:srgbClr val="00AFD8"/>
            </a:solidFill>
            <a:ln>
              <a:noFill/>
            </a:ln>
            <a:effectLst/>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346-4A5B-95E3-930FBCE2EAC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Tabelle1!$C$2:$C$7</c:f>
              <c:numCache>
                <c:formatCode>General</c:formatCode>
                <c:ptCount val="6"/>
                <c:pt idx="0">
                  <c:v>90</c:v>
                </c:pt>
                <c:pt idx="1">
                  <c:v>150</c:v>
                </c:pt>
                <c:pt idx="2">
                  <c:v>30</c:v>
                </c:pt>
                <c:pt idx="4">
                  <c:v>15</c:v>
                </c:pt>
                <c:pt idx="5">
                  <c:v>0</c:v>
                </c:pt>
              </c:numCache>
            </c:numRef>
          </c:val>
          <c:extLst xmlns:c16r2="http://schemas.microsoft.com/office/drawing/2015/06/chart">
            <c:ext xmlns:c16="http://schemas.microsoft.com/office/drawing/2014/chart" uri="{C3380CC4-5D6E-409C-BE32-E72D297353CC}">
              <c16:uniqueId val="{00000001-4077-4622-BF6B-CFD5B1BD3347}"/>
            </c:ext>
          </c:extLst>
        </c:ser>
        <c:dLbls>
          <c:showLegendKey val="0"/>
          <c:showVal val="0"/>
          <c:showCatName val="0"/>
          <c:showSerName val="0"/>
          <c:showPercent val="0"/>
          <c:showBubbleSize val="0"/>
        </c:dLbls>
        <c:gapWidth val="150"/>
        <c:overlap val="100"/>
        <c:axId val="330140288"/>
        <c:axId val="330158464"/>
      </c:barChart>
      <c:lineChart>
        <c:grouping val="standard"/>
        <c:varyColors val="0"/>
        <c:ser>
          <c:idx val="3"/>
          <c:order val="3"/>
          <c:tx>
            <c:v> </c:v>
          </c:tx>
          <c:spPr>
            <a:ln w="28575" cap="rnd">
              <a:noFill/>
              <a:round/>
            </a:ln>
            <a:effectLst/>
          </c:spPr>
          <c:marker>
            <c:symbol val="none"/>
          </c:marker>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346-4A5B-95E3-930FBCE2EA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Tabelle1!$E$2:$E$7</c:f>
              <c:numCache>
                <c:formatCode>General</c:formatCode>
                <c:ptCount val="6"/>
                <c:pt idx="0">
                  <c:v>100</c:v>
                </c:pt>
                <c:pt idx="1">
                  <c:v>160</c:v>
                </c:pt>
                <c:pt idx="2">
                  <c:v>136</c:v>
                </c:pt>
                <c:pt idx="3">
                  <c:v>0</c:v>
                </c:pt>
                <c:pt idx="4">
                  <c:v>121</c:v>
                </c:pt>
                <c:pt idx="5">
                  <c:v>106</c:v>
                </c:pt>
              </c:numCache>
            </c:numRef>
          </c:val>
          <c:smooth val="0"/>
          <c:extLst xmlns:c16r2="http://schemas.microsoft.com/office/drawing/2015/06/chart">
            <c:ext xmlns:c16="http://schemas.microsoft.com/office/drawing/2014/chart" uri="{C3380CC4-5D6E-409C-BE32-E72D297353CC}">
              <c16:uniqueId val="{00000001-F346-4A5B-95E3-930FBCE2EAC1}"/>
            </c:ext>
          </c:extLst>
        </c:ser>
        <c:dLbls>
          <c:showLegendKey val="0"/>
          <c:showVal val="0"/>
          <c:showCatName val="0"/>
          <c:showSerName val="0"/>
          <c:showPercent val="0"/>
          <c:showBubbleSize val="0"/>
        </c:dLbls>
        <c:marker val="1"/>
        <c:smooth val="0"/>
        <c:axId val="330140288"/>
        <c:axId val="330158464"/>
      </c:lineChart>
      <c:catAx>
        <c:axId val="33014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330158464"/>
        <c:crosses val="autoZero"/>
        <c:auto val="1"/>
        <c:lblAlgn val="ctr"/>
        <c:lblOffset val="100"/>
        <c:noMultiLvlLbl val="0"/>
      </c:catAx>
      <c:valAx>
        <c:axId val="330158464"/>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€/Monat</a:t>
                </a:r>
              </a:p>
            </c:rich>
          </c:tx>
          <c:layout>
            <c:manualLayout>
              <c:xMode val="edge"/>
              <c:yMode val="edge"/>
              <c:x val="6.7037628416459901E-3"/>
              <c:y val="0.28480763895684547"/>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3014028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Tabelle1!$B$1</c:f>
              <c:strCache>
                <c:ptCount val="1"/>
                <c:pt idx="0">
                  <c:v>Gasbeschaffung</c:v>
                </c:pt>
              </c:strCache>
            </c:strRef>
          </c:tx>
          <c:spPr>
            <a:solidFill>
              <a:schemeClr val="accent4"/>
            </a:solidFill>
            <a:ln>
              <a:solidFill>
                <a:schemeClr val="bg1"/>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4201-45B6-90CA-75044FB163D6}"/>
              </c:ext>
            </c:extLst>
          </c:dPt>
          <c:cat>
            <c:numRef>
              <c:f>Tabelle1!$A$2</c:f>
              <c:numCache>
                <c:formatCode>General</c:formatCode>
                <c:ptCount val="1"/>
                <c:pt idx="0">
                  <c:v>2022</c:v>
                </c:pt>
              </c:numCache>
            </c:numRef>
          </c:cat>
          <c:val>
            <c:numRef>
              <c:f>Tabelle1!$B$2</c:f>
              <c:numCache>
                <c:formatCode>General</c:formatCode>
                <c:ptCount val="1"/>
                <c:pt idx="0">
                  <c:v>66</c:v>
                </c:pt>
              </c:numCache>
            </c:numRef>
          </c:val>
          <c:extLst xmlns:c16r2="http://schemas.microsoft.com/office/drawing/2015/06/chart">
            <c:ext xmlns:c16="http://schemas.microsoft.com/office/drawing/2014/chart" uri="{C3380CC4-5D6E-409C-BE32-E72D297353CC}">
              <c16:uniqueId val="{00000000-4701-4735-9914-29A0B2D7BE64}"/>
            </c:ext>
          </c:extLst>
        </c:ser>
        <c:ser>
          <c:idx val="1"/>
          <c:order val="1"/>
          <c:tx>
            <c:strRef>
              <c:f>Tabelle1!$C$1</c:f>
              <c:strCache>
                <c:ptCount val="1"/>
                <c:pt idx="0">
                  <c:v>regulierte Netzentgelte</c:v>
                </c:pt>
              </c:strCache>
            </c:strRef>
          </c:tx>
          <c:spPr>
            <a:solidFill>
              <a:schemeClr val="accent4">
                <a:lumMod val="60000"/>
                <a:lumOff val="40000"/>
              </a:schemeClr>
            </a:solidFill>
            <a:ln>
              <a:solidFill>
                <a:schemeClr val="bg1"/>
              </a:solidFill>
            </a:ln>
          </c:spPr>
          <c:invertIfNegative val="0"/>
          <c:dPt>
            <c:idx val="0"/>
            <c:invertIfNegative val="0"/>
            <c:bubble3D val="0"/>
            <c:spPr>
              <a:solidFill>
                <a:schemeClr val="accent2">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1-1707-4A79-AAC4-7986965BD654}"/>
              </c:ext>
            </c:extLst>
          </c:dPt>
          <c:cat>
            <c:numRef>
              <c:f>Tabelle1!$A$2</c:f>
              <c:numCache>
                <c:formatCode>General</c:formatCode>
                <c:ptCount val="1"/>
                <c:pt idx="0">
                  <c:v>2022</c:v>
                </c:pt>
              </c:numCache>
            </c:numRef>
          </c:cat>
          <c:val>
            <c:numRef>
              <c:f>Tabelle1!$C$2</c:f>
              <c:numCache>
                <c:formatCode>General</c:formatCode>
                <c:ptCount val="1"/>
                <c:pt idx="0">
                  <c:v>11</c:v>
                </c:pt>
              </c:numCache>
            </c:numRef>
          </c:val>
          <c:extLst xmlns:c16r2="http://schemas.microsoft.com/office/drawing/2015/06/chart">
            <c:ext xmlns:c16="http://schemas.microsoft.com/office/drawing/2014/chart" uri="{C3380CC4-5D6E-409C-BE32-E72D297353CC}">
              <c16:uniqueId val="{00000001-4701-4735-9914-29A0B2D7BE64}"/>
            </c:ext>
          </c:extLst>
        </c:ser>
        <c:ser>
          <c:idx val="2"/>
          <c:order val="2"/>
          <c:tx>
            <c:strRef>
              <c:f>Tabelle1!$D$1</c:f>
              <c:strCache>
                <c:ptCount val="1"/>
                <c:pt idx="0">
                  <c:v>Steuern und Abgaben</c:v>
                </c:pt>
              </c:strCache>
            </c:strRef>
          </c:tx>
          <c:spPr>
            <a:solidFill>
              <a:schemeClr val="bg2"/>
            </a:solidFill>
            <a:ln>
              <a:solidFill>
                <a:schemeClr val="bg1"/>
              </a:solidFill>
            </a:ln>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701-4735-9914-29A0B2D7BE64}"/>
                </c:ext>
              </c:extLst>
            </c:dLbl>
            <c:dLbl>
              <c:idx val="1"/>
              <c:tx>
                <c:rich>
                  <a:bodyPr/>
                  <a:lstStyle/>
                  <a:p>
                    <a:r>
                      <a:rPr lang="en-US"/>
                      <a:t>rd. 50%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4701-4735-9914-29A0B2D7BE64}"/>
                </c:ext>
              </c:extLst>
            </c:dLbl>
            <c:spPr>
              <a:noFill/>
              <a:ln>
                <a:noFill/>
              </a:ln>
              <a:effectLst/>
            </c:spPr>
            <c:txPr>
              <a:bodyPr/>
              <a:lstStyle/>
              <a:p>
                <a:pPr>
                  <a:defRPr b="1">
                    <a:solidFill>
                      <a:schemeClr val="bg1"/>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Tabelle1!$A$2</c:f>
              <c:numCache>
                <c:formatCode>General</c:formatCode>
                <c:ptCount val="1"/>
                <c:pt idx="0">
                  <c:v>2022</c:v>
                </c:pt>
              </c:numCache>
            </c:numRef>
          </c:cat>
          <c:val>
            <c:numRef>
              <c:f>Tabelle1!$D$2</c:f>
              <c:numCache>
                <c:formatCode>General</c:formatCode>
                <c:ptCount val="1"/>
                <c:pt idx="0">
                  <c:v>23</c:v>
                </c:pt>
              </c:numCache>
            </c:numRef>
          </c:val>
          <c:extLst xmlns:c16r2="http://schemas.microsoft.com/office/drawing/2015/06/chart">
            <c:ext xmlns:c16="http://schemas.microsoft.com/office/drawing/2014/chart" uri="{C3380CC4-5D6E-409C-BE32-E72D297353CC}">
              <c16:uniqueId val="{00000004-4701-4735-9914-29A0B2D7BE64}"/>
            </c:ext>
          </c:extLst>
        </c:ser>
        <c:dLbls>
          <c:showLegendKey val="0"/>
          <c:showVal val="0"/>
          <c:showCatName val="0"/>
          <c:showSerName val="0"/>
          <c:showPercent val="0"/>
          <c:showBubbleSize val="0"/>
        </c:dLbls>
        <c:gapWidth val="100"/>
        <c:overlap val="100"/>
        <c:serLines/>
        <c:axId val="326437888"/>
        <c:axId val="326451968"/>
      </c:barChart>
      <c:catAx>
        <c:axId val="326437888"/>
        <c:scaling>
          <c:orientation val="minMax"/>
        </c:scaling>
        <c:delete val="1"/>
        <c:axPos val="b"/>
        <c:numFmt formatCode="General" sourceLinked="1"/>
        <c:majorTickMark val="out"/>
        <c:minorTickMark val="none"/>
        <c:tickLblPos val="none"/>
        <c:crossAx val="326451968"/>
        <c:crosses val="autoZero"/>
        <c:auto val="1"/>
        <c:lblAlgn val="ctr"/>
        <c:lblOffset val="100"/>
        <c:noMultiLvlLbl val="0"/>
      </c:catAx>
      <c:valAx>
        <c:axId val="326451968"/>
        <c:scaling>
          <c:orientation val="minMax"/>
          <c:max val="100"/>
        </c:scaling>
        <c:delete val="1"/>
        <c:axPos val="l"/>
        <c:numFmt formatCode="General" sourceLinked="1"/>
        <c:majorTickMark val="out"/>
        <c:minorTickMark val="none"/>
        <c:tickLblPos val="none"/>
        <c:crossAx val="326437888"/>
        <c:crosses val="autoZero"/>
        <c:crossBetween val="between"/>
      </c:valAx>
      <c:spPr>
        <a:noFill/>
        <a:ln w="25400">
          <a:noFill/>
        </a:ln>
      </c:spPr>
    </c:plotArea>
    <c:plotVisOnly val="1"/>
    <c:dispBlanksAs val="gap"/>
    <c:showDLblsOverMax val="0"/>
  </c:chart>
  <c:txPr>
    <a:bodyPr/>
    <a:lstStyle/>
    <a:p>
      <a:pPr>
        <a:defRPr sz="1800"/>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Tabelle1!$B$1</c:f>
              <c:strCache>
                <c:ptCount val="1"/>
                <c:pt idx="0">
                  <c:v>Gasbeschaffung und Vertrieb</c:v>
                </c:pt>
              </c:strCache>
            </c:strRef>
          </c:tx>
          <c:spPr>
            <a:solidFill>
              <a:schemeClr val="accent4"/>
            </a:solidFill>
            <a:ln>
              <a:solidFill>
                <a:schemeClr val="bg1"/>
              </a:solidFill>
            </a:ln>
          </c:spPr>
          <c:invertIfNegative val="0"/>
          <c:cat>
            <c:numRef>
              <c:f>Tabelle1!$A$2</c:f>
              <c:numCache>
                <c:formatCode>General</c:formatCode>
                <c:ptCount val="1"/>
                <c:pt idx="0">
                  <c:v>2022</c:v>
                </c:pt>
              </c:numCache>
            </c:numRef>
          </c:cat>
          <c:val>
            <c:numRef>
              <c:f>Tabelle1!$B$2</c:f>
              <c:numCache>
                <c:formatCode>General</c:formatCode>
                <c:ptCount val="1"/>
                <c:pt idx="0">
                  <c:v>67</c:v>
                </c:pt>
              </c:numCache>
            </c:numRef>
          </c:val>
          <c:extLst xmlns:c16r2="http://schemas.microsoft.com/office/drawing/2015/06/chart">
            <c:ext xmlns:c16="http://schemas.microsoft.com/office/drawing/2014/chart" uri="{C3380CC4-5D6E-409C-BE32-E72D297353CC}">
              <c16:uniqueId val="{00000000-6847-4085-9F86-BE17EC745A0E}"/>
            </c:ext>
          </c:extLst>
        </c:ser>
        <c:ser>
          <c:idx val="1"/>
          <c:order val="1"/>
          <c:tx>
            <c:strRef>
              <c:f>Tabelle1!$C$1</c:f>
              <c:strCache>
                <c:ptCount val="1"/>
                <c:pt idx="0">
                  <c:v>regulierte Netzentgelte</c:v>
                </c:pt>
              </c:strCache>
            </c:strRef>
          </c:tx>
          <c:spPr>
            <a:solidFill>
              <a:schemeClr val="accent2">
                <a:lumMod val="60000"/>
                <a:lumOff val="40000"/>
              </a:schemeClr>
            </a:solidFill>
            <a:ln>
              <a:solidFill>
                <a:schemeClr val="bg1"/>
              </a:solidFill>
            </a:ln>
          </c:spPr>
          <c:invertIfNegative val="0"/>
          <c:cat>
            <c:numRef>
              <c:f>Tabelle1!$A$2</c:f>
              <c:numCache>
                <c:formatCode>General</c:formatCode>
                <c:ptCount val="1"/>
                <c:pt idx="0">
                  <c:v>2022</c:v>
                </c:pt>
              </c:numCache>
            </c:numRef>
          </c:cat>
          <c:val>
            <c:numRef>
              <c:f>Tabelle1!$C$2</c:f>
              <c:numCache>
                <c:formatCode>General</c:formatCode>
                <c:ptCount val="1"/>
                <c:pt idx="0">
                  <c:v>9</c:v>
                </c:pt>
              </c:numCache>
            </c:numRef>
          </c:val>
          <c:extLst xmlns:c16r2="http://schemas.microsoft.com/office/drawing/2015/06/chart">
            <c:ext xmlns:c16="http://schemas.microsoft.com/office/drawing/2014/chart" uri="{C3380CC4-5D6E-409C-BE32-E72D297353CC}">
              <c16:uniqueId val="{00000001-6847-4085-9F86-BE17EC745A0E}"/>
            </c:ext>
          </c:extLst>
        </c:ser>
        <c:ser>
          <c:idx val="2"/>
          <c:order val="2"/>
          <c:tx>
            <c:strRef>
              <c:f>Tabelle1!$D$1</c:f>
              <c:strCache>
                <c:ptCount val="1"/>
                <c:pt idx="0">
                  <c:v>Steuern und Abgaben</c:v>
                </c:pt>
              </c:strCache>
            </c:strRef>
          </c:tx>
          <c:spPr>
            <a:solidFill>
              <a:schemeClr val="bg2"/>
            </a:solidFill>
            <a:ln>
              <a:solidFill>
                <a:schemeClr val="bg1"/>
              </a:solidFill>
            </a:ln>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847-4085-9F86-BE17EC745A0E}"/>
                </c:ext>
              </c:extLst>
            </c:dLbl>
            <c:dLbl>
              <c:idx val="1"/>
              <c:tx>
                <c:rich>
                  <a:bodyPr/>
                  <a:lstStyle/>
                  <a:p>
                    <a:r>
                      <a:rPr lang="en-US"/>
                      <a:t>rd. 50%</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6847-4085-9F86-BE17EC745A0E}"/>
                </c:ext>
              </c:extLst>
            </c:dLbl>
            <c:spPr>
              <a:noFill/>
              <a:ln>
                <a:noFill/>
              </a:ln>
              <a:effectLst/>
            </c:spPr>
            <c:txPr>
              <a:bodyPr/>
              <a:lstStyle/>
              <a:p>
                <a:pPr>
                  <a:defRPr b="1">
                    <a:solidFill>
                      <a:schemeClr val="bg1"/>
                    </a:solidFil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Tabelle1!$A$2</c:f>
              <c:numCache>
                <c:formatCode>General</c:formatCode>
                <c:ptCount val="1"/>
                <c:pt idx="0">
                  <c:v>2022</c:v>
                </c:pt>
              </c:numCache>
            </c:numRef>
          </c:cat>
          <c:val>
            <c:numRef>
              <c:f>Tabelle1!$D$2</c:f>
              <c:numCache>
                <c:formatCode>General</c:formatCode>
                <c:ptCount val="1"/>
                <c:pt idx="0">
                  <c:v>24</c:v>
                </c:pt>
              </c:numCache>
            </c:numRef>
          </c:val>
          <c:extLst xmlns:c16r2="http://schemas.microsoft.com/office/drawing/2015/06/chart">
            <c:ext xmlns:c16="http://schemas.microsoft.com/office/drawing/2014/chart" uri="{C3380CC4-5D6E-409C-BE32-E72D297353CC}">
              <c16:uniqueId val="{00000004-6847-4085-9F86-BE17EC745A0E}"/>
            </c:ext>
          </c:extLst>
        </c:ser>
        <c:dLbls>
          <c:showLegendKey val="0"/>
          <c:showVal val="0"/>
          <c:showCatName val="0"/>
          <c:showSerName val="0"/>
          <c:showPercent val="0"/>
          <c:showBubbleSize val="0"/>
        </c:dLbls>
        <c:gapWidth val="100"/>
        <c:overlap val="100"/>
        <c:serLines/>
        <c:axId val="326496640"/>
        <c:axId val="326498176"/>
      </c:barChart>
      <c:catAx>
        <c:axId val="326496640"/>
        <c:scaling>
          <c:orientation val="minMax"/>
        </c:scaling>
        <c:delete val="1"/>
        <c:axPos val="b"/>
        <c:numFmt formatCode="General" sourceLinked="1"/>
        <c:majorTickMark val="out"/>
        <c:minorTickMark val="none"/>
        <c:tickLblPos val="none"/>
        <c:crossAx val="326498176"/>
        <c:crosses val="autoZero"/>
        <c:auto val="1"/>
        <c:lblAlgn val="ctr"/>
        <c:lblOffset val="100"/>
        <c:noMultiLvlLbl val="0"/>
      </c:catAx>
      <c:valAx>
        <c:axId val="326498176"/>
        <c:scaling>
          <c:orientation val="minMax"/>
          <c:max val="100"/>
        </c:scaling>
        <c:delete val="1"/>
        <c:axPos val="l"/>
        <c:numFmt formatCode="General" sourceLinked="1"/>
        <c:majorTickMark val="out"/>
        <c:minorTickMark val="none"/>
        <c:tickLblPos val="none"/>
        <c:crossAx val="326496640"/>
        <c:crosses val="autoZero"/>
        <c:crossBetween val="between"/>
      </c:valAx>
      <c:spPr>
        <a:noFill/>
        <a:ln w="25400">
          <a:noFill/>
        </a:ln>
      </c:spPr>
    </c:plotArea>
    <c:plotVisOnly val="1"/>
    <c:dispBlanksAs val="gap"/>
    <c:showDLblsOverMax val="0"/>
  </c:chart>
  <c:txPr>
    <a:bodyPr/>
    <a:lstStyle/>
    <a:p>
      <a:pPr>
        <a:defRPr sz="1800"/>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38947546635842E-2"/>
          <c:y val="6.9721530471491459E-4"/>
          <c:w val="0.72774500035605594"/>
          <c:h val="0.73117041649477277"/>
        </c:manualLayout>
      </c:layout>
      <c:barChart>
        <c:barDir val="col"/>
        <c:grouping val="stacked"/>
        <c:varyColors val="0"/>
        <c:ser>
          <c:idx val="1"/>
          <c:order val="0"/>
          <c:tx>
            <c:strRef>
              <c:f>Sheet1!$A$4</c:f>
              <c:strCache>
                <c:ptCount val="1"/>
                <c:pt idx="0">
                  <c:v>Beschaffung, Vertrieb</c:v>
                </c:pt>
              </c:strCache>
            </c:strRef>
          </c:tx>
          <c:spPr>
            <a:solidFill>
              <a:srgbClr val="46AA28"/>
            </a:solidFill>
            <a:ln w="9525">
              <a:solidFill>
                <a:schemeClr val="bg1"/>
              </a:solidFill>
            </a:ln>
          </c:spPr>
          <c:invertIfNegative val="0"/>
          <c:dLbls>
            <c:numFmt formatCode="0.00" sourceLinked="0"/>
            <c:spPr>
              <a:noFill/>
              <a:ln w="27905">
                <a:noFill/>
              </a:ln>
            </c:spPr>
            <c:txPr>
              <a:bodyPr/>
              <a:lstStyle/>
              <a:p>
                <a:pPr>
                  <a:defRPr sz="1000" b="1" i="0" u="none" strike="noStrike" baseline="0">
                    <a:solidFill>
                      <a:srgbClr val="FFFFFF"/>
                    </a:solidFill>
                    <a:latin typeface="+mj-lt"/>
                    <a:ea typeface="Arial"/>
                    <a:cs typeface="Aria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Sheet1!$B$4:$P$4</c:f>
              <c:numCache>
                <c:formatCode>0.00</c:formatCode>
                <c:ptCount val="15"/>
                <c:pt idx="0">
                  <c:v>4.09</c:v>
                </c:pt>
                <c:pt idx="1">
                  <c:v>3.9</c:v>
                </c:pt>
                <c:pt idx="2" formatCode="General">
                  <c:v>3.3</c:v>
                </c:pt>
                <c:pt idx="3" formatCode="General">
                  <c:v>3.56</c:v>
                </c:pt>
                <c:pt idx="4" formatCode="General">
                  <c:v>3.72</c:v>
                </c:pt>
                <c:pt idx="5" formatCode="General">
                  <c:v>3.49</c:v>
                </c:pt>
                <c:pt idx="6" formatCode="General">
                  <c:v>3.41</c:v>
                </c:pt>
                <c:pt idx="7">
                  <c:v>3.15</c:v>
                </c:pt>
                <c:pt idx="8">
                  <c:v>2.75</c:v>
                </c:pt>
                <c:pt idx="9">
                  <c:v>2.65</c:v>
                </c:pt>
                <c:pt idx="10">
                  <c:v>2.77</c:v>
                </c:pt>
                <c:pt idx="11">
                  <c:v>3.06</c:v>
                </c:pt>
                <c:pt idx="12">
                  <c:v>2.84</c:v>
                </c:pt>
                <c:pt idx="13">
                  <c:v>3.25</c:v>
                </c:pt>
                <c:pt idx="14">
                  <c:v>10.06</c:v>
                </c:pt>
              </c:numCache>
            </c:numRef>
          </c:val>
          <c:extLst xmlns:c16r2="http://schemas.microsoft.com/office/drawing/2015/06/chart">
            <c:ext xmlns:c16="http://schemas.microsoft.com/office/drawing/2014/chart" uri="{C3380CC4-5D6E-409C-BE32-E72D297353CC}">
              <c16:uniqueId val="{00000000-22F5-41A2-BECD-F92E0502280E}"/>
            </c:ext>
          </c:extLst>
        </c:ser>
        <c:ser>
          <c:idx val="2"/>
          <c:order val="1"/>
          <c:tx>
            <c:strRef>
              <c:f>Sheet1!$A$7</c:f>
              <c:strCache>
                <c:ptCount val="1"/>
                <c:pt idx="0">
                  <c:v>Netzentgelt inkl. Messung und Messstellenbetrieb</c:v>
                </c:pt>
              </c:strCache>
            </c:strRef>
          </c:tx>
          <c:spPr>
            <a:solidFill>
              <a:schemeClr val="accent2">
                <a:lumMod val="60000"/>
                <a:lumOff val="40000"/>
              </a:schemeClr>
            </a:solidFill>
            <a:ln w="9525">
              <a:solidFill>
                <a:schemeClr val="bg1"/>
              </a:solidFill>
            </a:ln>
          </c:spPr>
          <c:invertIfNegative val="0"/>
          <c:dLbls>
            <c:spPr>
              <a:noFill/>
              <a:ln w="27905">
                <a:noFill/>
              </a:ln>
            </c:spPr>
            <c:txPr>
              <a:bodyPr/>
              <a:lstStyle/>
              <a:p>
                <a:pPr>
                  <a:defRPr sz="1000" b="1" i="0" u="none" strike="noStrike" baseline="0">
                    <a:solidFill>
                      <a:schemeClr val="bg1"/>
                    </a:solidFill>
                    <a:latin typeface="+mj-lt"/>
                    <a:ea typeface="Arial"/>
                    <a:cs typeface="Aria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Sheet1!$B$7:$P$7</c:f>
              <c:numCache>
                <c:formatCode>0.00</c:formatCode>
                <c:ptCount val="15"/>
                <c:pt idx="0">
                  <c:v>1.44</c:v>
                </c:pt>
                <c:pt idx="1">
                  <c:v>1.4500000000000002</c:v>
                </c:pt>
                <c:pt idx="2">
                  <c:v>1.4700000000000002</c:v>
                </c:pt>
                <c:pt idx="3">
                  <c:v>1.4300000000000002</c:v>
                </c:pt>
                <c:pt idx="4">
                  <c:v>1.3900000000000001</c:v>
                </c:pt>
                <c:pt idx="5">
                  <c:v>1.5</c:v>
                </c:pt>
                <c:pt idx="6">
                  <c:v>1.4900000000000002</c:v>
                </c:pt>
                <c:pt idx="7">
                  <c:v>1.5299999999999998</c:v>
                </c:pt>
                <c:pt idx="8">
                  <c:v>1.62</c:v>
                </c:pt>
                <c:pt idx="9">
                  <c:v>1.59</c:v>
                </c:pt>
                <c:pt idx="10">
                  <c:v>1.53</c:v>
                </c:pt>
                <c:pt idx="11">
                  <c:v>1.55</c:v>
                </c:pt>
                <c:pt idx="12">
                  <c:v>1.6</c:v>
                </c:pt>
                <c:pt idx="13">
                  <c:v>1.6400000000000001</c:v>
                </c:pt>
                <c:pt idx="14">
                  <c:v>1.6600000000000001</c:v>
                </c:pt>
              </c:numCache>
            </c:numRef>
          </c:val>
          <c:extLst xmlns:c16r2="http://schemas.microsoft.com/office/drawing/2015/06/chart">
            <c:ext xmlns:c16="http://schemas.microsoft.com/office/drawing/2014/chart" uri="{C3380CC4-5D6E-409C-BE32-E72D297353CC}">
              <c16:uniqueId val="{00000001-22F5-41A2-BECD-F92E0502280E}"/>
            </c:ext>
          </c:extLst>
        </c:ser>
        <c:ser>
          <c:idx val="3"/>
          <c:order val="2"/>
          <c:tx>
            <c:strRef>
              <c:f>Sheet1!$A$8</c:f>
              <c:strCache>
                <c:ptCount val="1"/>
                <c:pt idx="0">
                  <c:v>Mehrwertsteuer</c:v>
                </c:pt>
              </c:strCache>
            </c:strRef>
          </c:tx>
          <c:spPr>
            <a:solidFill>
              <a:schemeClr val="bg2">
                <a:lumMod val="75000"/>
              </a:schemeClr>
            </a:solidFill>
            <a:ln w="9525">
              <a:solidFill>
                <a:schemeClr val="bg1"/>
              </a:solidFill>
            </a:ln>
          </c:spPr>
          <c:invertIfNegative val="0"/>
          <c:dLbls>
            <c:numFmt formatCode="#,##0.00" sourceLinked="0"/>
            <c:spPr>
              <a:noFill/>
              <a:ln>
                <a:noFill/>
              </a:ln>
              <a:effectLst/>
            </c:spPr>
            <c:txPr>
              <a:bodyPr/>
              <a:lstStyle/>
              <a:p>
                <a:pPr>
                  <a:defRPr sz="1000" b="1">
                    <a:solidFill>
                      <a:schemeClr val="bg1"/>
                    </a:solidFill>
                    <a:latin typeface="+mj-lt"/>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Sheet1!$B$8:$P$8</c:f>
              <c:numCache>
                <c:formatCode>0.00</c:formatCode>
                <c:ptCount val="15"/>
                <c:pt idx="0">
                  <c:v>1.1599999999999999</c:v>
                </c:pt>
                <c:pt idx="1">
                  <c:v>1.1299999999999999</c:v>
                </c:pt>
                <c:pt idx="2" formatCode="General">
                  <c:v>1.02</c:v>
                </c:pt>
                <c:pt idx="3" formatCode="General">
                  <c:v>1.06</c:v>
                </c:pt>
                <c:pt idx="4" formatCode="General">
                  <c:v>1.08</c:v>
                </c:pt>
                <c:pt idx="5" formatCode="General">
                  <c:v>1.06</c:v>
                </c:pt>
                <c:pt idx="6" formatCode="General">
                  <c:v>1.04</c:v>
                </c:pt>
                <c:pt idx="7">
                  <c:v>1</c:v>
                </c:pt>
                <c:pt idx="8">
                  <c:v>0.94</c:v>
                </c:pt>
                <c:pt idx="9">
                  <c:v>0.91</c:v>
                </c:pt>
                <c:pt idx="10">
                  <c:v>0.93</c:v>
                </c:pt>
                <c:pt idx="11">
                  <c:v>0.98</c:v>
                </c:pt>
                <c:pt idx="12">
                  <c:v>0.95</c:v>
                </c:pt>
                <c:pt idx="13">
                  <c:v>1.1299999999999999</c:v>
                </c:pt>
                <c:pt idx="14">
                  <c:v>2.44</c:v>
                </c:pt>
              </c:numCache>
            </c:numRef>
          </c:val>
          <c:extLst xmlns:c16r2="http://schemas.microsoft.com/office/drawing/2015/06/chart">
            <c:ext xmlns:c16="http://schemas.microsoft.com/office/drawing/2014/chart" uri="{C3380CC4-5D6E-409C-BE32-E72D297353CC}">
              <c16:uniqueId val="{00000002-22F5-41A2-BECD-F92E0502280E}"/>
            </c:ext>
          </c:extLst>
        </c:ser>
        <c:ser>
          <c:idx val="4"/>
          <c:order val="3"/>
          <c:tx>
            <c:strRef>
              <c:f>Sheet1!$A$9</c:f>
              <c:strCache>
                <c:ptCount val="1"/>
                <c:pt idx="0">
                  <c:v>Konzessionsabgabe*</c:v>
                </c:pt>
              </c:strCache>
            </c:strRef>
          </c:tx>
          <c:spPr>
            <a:solidFill>
              <a:schemeClr val="bg1">
                <a:lumMod val="65000"/>
              </a:schemeClr>
            </a:solidFill>
            <a:ln w="9525">
              <a:solidFill>
                <a:schemeClr val="bg1"/>
              </a:solidFill>
            </a:ln>
          </c:spPr>
          <c:invertIfNegative val="0"/>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Sheet1!$B$9:$P$9</c:f>
              <c:numCache>
                <c:formatCode>General</c:formatCode>
                <c:ptCount val="15"/>
                <c:pt idx="0">
                  <c:v>0.03</c:v>
                </c:pt>
                <c:pt idx="1">
                  <c:v>0.03</c:v>
                </c:pt>
                <c:pt idx="2">
                  <c:v>0.03</c:v>
                </c:pt>
                <c:pt idx="3">
                  <c:v>0.03</c:v>
                </c:pt>
                <c:pt idx="4">
                  <c:v>0.03</c:v>
                </c:pt>
                <c:pt idx="5">
                  <c:v>0.03</c:v>
                </c:pt>
                <c:pt idx="6">
                  <c:v>0.03</c:v>
                </c:pt>
                <c:pt idx="7">
                  <c:v>0.03</c:v>
                </c:pt>
                <c:pt idx="8">
                  <c:v>0.03</c:v>
                </c:pt>
                <c:pt idx="9">
                  <c:v>0.03</c:v>
                </c:pt>
                <c:pt idx="10">
                  <c:v>0.03</c:v>
                </c:pt>
                <c:pt idx="11">
                  <c:v>0.03</c:v>
                </c:pt>
                <c:pt idx="12">
                  <c:v>0.03</c:v>
                </c:pt>
                <c:pt idx="13" formatCode="0.00">
                  <c:v>0.03</c:v>
                </c:pt>
                <c:pt idx="14" formatCode="0.00">
                  <c:v>0.03</c:v>
                </c:pt>
              </c:numCache>
            </c:numRef>
          </c:val>
          <c:extLst xmlns:c16r2="http://schemas.microsoft.com/office/drawing/2015/06/chart">
            <c:ext xmlns:c16="http://schemas.microsoft.com/office/drawing/2014/chart" uri="{C3380CC4-5D6E-409C-BE32-E72D297353CC}">
              <c16:uniqueId val="{00000003-22F5-41A2-BECD-F92E0502280E}"/>
            </c:ext>
          </c:extLst>
        </c:ser>
        <c:ser>
          <c:idx val="10"/>
          <c:order val="4"/>
          <c:tx>
            <c:strRef>
              <c:f>Sheet1!$A$10</c:f>
              <c:strCache>
                <c:ptCount val="1"/>
                <c:pt idx="0">
                  <c:v>Erdgassteuer</c:v>
                </c:pt>
              </c:strCache>
            </c:strRef>
          </c:tx>
          <c:spPr>
            <a:solidFill>
              <a:schemeClr val="accent2"/>
            </a:solidFill>
            <a:ln w="9525">
              <a:solidFill>
                <a:schemeClr val="bg1"/>
              </a:solidFill>
            </a:ln>
          </c:spPr>
          <c:invertIfNegative val="0"/>
          <c:dLbls>
            <c:spPr>
              <a:noFill/>
              <a:ln>
                <a:noFill/>
              </a:ln>
              <a:effectLst/>
            </c:spPr>
            <c:txPr>
              <a:bodyPr/>
              <a:lstStyle/>
              <a:p>
                <a:pPr>
                  <a:defRPr sz="1000">
                    <a:solidFill>
                      <a:schemeClr val="bg1"/>
                    </a:solidFill>
                    <a:latin typeface="+mj-lt"/>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Sheet1!$B$10:$P$10</c:f>
              <c:numCache>
                <c:formatCode>General</c:formatCode>
                <c:ptCount val="15"/>
                <c:pt idx="0">
                  <c:v>0.55000000000000004</c:v>
                </c:pt>
                <c:pt idx="1">
                  <c:v>0.55000000000000004</c:v>
                </c:pt>
                <c:pt idx="2">
                  <c:v>0.55000000000000004</c:v>
                </c:pt>
                <c:pt idx="3">
                  <c:v>0.55000000000000004</c:v>
                </c:pt>
                <c:pt idx="4">
                  <c:v>0.55000000000000004</c:v>
                </c:pt>
                <c:pt idx="5">
                  <c:v>0.55000000000000004</c:v>
                </c:pt>
                <c:pt idx="6">
                  <c:v>0.55000000000000004</c:v>
                </c:pt>
                <c:pt idx="7">
                  <c:v>0.55000000000000004</c:v>
                </c:pt>
                <c:pt idx="8">
                  <c:v>0.55000000000000004</c:v>
                </c:pt>
                <c:pt idx="9">
                  <c:v>0.55000000000000004</c:v>
                </c:pt>
                <c:pt idx="10">
                  <c:v>0.55000000000000004</c:v>
                </c:pt>
                <c:pt idx="11">
                  <c:v>0.55000000000000004</c:v>
                </c:pt>
                <c:pt idx="12">
                  <c:v>0.55000000000000004</c:v>
                </c:pt>
                <c:pt idx="13" formatCode="0.00">
                  <c:v>0.55000000000000004</c:v>
                </c:pt>
                <c:pt idx="14" formatCode="0.00">
                  <c:v>0.55000000000000004</c:v>
                </c:pt>
              </c:numCache>
            </c:numRef>
          </c:val>
          <c:extLst xmlns:c16r2="http://schemas.microsoft.com/office/drawing/2015/06/chart">
            <c:ext xmlns:c16="http://schemas.microsoft.com/office/drawing/2014/chart" uri="{C3380CC4-5D6E-409C-BE32-E72D297353CC}">
              <c16:uniqueId val="{00000004-22F5-41A2-BECD-F92E0502280E}"/>
            </c:ext>
          </c:extLst>
        </c:ser>
        <c:ser>
          <c:idx val="0"/>
          <c:order val="6"/>
          <c:tx>
            <c:strRef>
              <c:f>Sheet1!$A$11</c:f>
              <c:strCache>
                <c:ptCount val="1"/>
                <c:pt idx="0">
                  <c:v>CO2-Preis**</c:v>
                </c:pt>
              </c:strCache>
            </c:strRef>
          </c:tx>
          <c:spPr>
            <a:solidFill>
              <a:schemeClr val="accent2">
                <a:lumMod val="40000"/>
                <a:lumOff val="60000"/>
                <a:alpha val="98000"/>
              </a:schemeClr>
            </a:solidFill>
            <a:ln w="19050">
              <a:solidFill>
                <a:schemeClr val="bg1"/>
              </a:solidFill>
            </a:ln>
          </c:spPr>
          <c:invertIfNegative val="0"/>
          <c:dLbls>
            <c:dLbl>
              <c:idx val="1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DC-4B0E-BB2C-598163524777}"/>
                </c:ext>
              </c:extLst>
            </c:dLbl>
            <c:dLbl>
              <c:idx val="1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677-4C94-B14B-D3160EC31E6F}"/>
                </c:ext>
              </c:extLst>
            </c:dLbl>
            <c:numFmt formatCode="#,##0.000" sourceLinked="0"/>
            <c:spPr>
              <a:noFill/>
              <a:ln>
                <a:noFill/>
              </a:ln>
              <a:effectLst/>
            </c:spPr>
            <c:txPr>
              <a:bodyPr wrap="square" lIns="38100" tIns="19050" rIns="38100" bIns="19050" anchor="ctr">
                <a:spAutoFit/>
              </a:bodyPr>
              <a:lstStyle/>
              <a:p>
                <a:pPr>
                  <a:defRPr sz="1000">
                    <a:solidFill>
                      <a:schemeClr val="tx1"/>
                    </a:solidFill>
                    <a:latin typeface="+mj-lt"/>
                  </a:defRPr>
                </a:pPr>
                <a:endParaRPr lang="de-D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Sheet1!$B$11:$P$11</c:f>
              <c:numCache>
                <c:formatCode>General</c:formatCode>
                <c:ptCount val="15"/>
                <c:pt idx="13" formatCode="0.000">
                  <c:v>0.45500000000000002</c:v>
                </c:pt>
                <c:pt idx="14" formatCode="0.000">
                  <c:v>0.54600000000000004</c:v>
                </c:pt>
              </c:numCache>
            </c:numRef>
          </c:val>
          <c:extLst xmlns:c16r2="http://schemas.microsoft.com/office/drawing/2015/06/chart">
            <c:ext xmlns:c16="http://schemas.microsoft.com/office/drawing/2014/chart" uri="{C3380CC4-5D6E-409C-BE32-E72D297353CC}">
              <c16:uniqueId val="{00000000-37DC-4B0E-BB2C-598163524777}"/>
            </c:ext>
          </c:extLst>
        </c:ser>
        <c:dLbls>
          <c:showLegendKey val="0"/>
          <c:showVal val="0"/>
          <c:showCatName val="0"/>
          <c:showSerName val="0"/>
          <c:showPercent val="0"/>
          <c:showBubbleSize val="0"/>
        </c:dLbls>
        <c:gapWidth val="30"/>
        <c:overlap val="100"/>
        <c:axId val="330729344"/>
        <c:axId val="330730880"/>
      </c:barChart>
      <c:lineChart>
        <c:grouping val="standard"/>
        <c:varyColors val="0"/>
        <c:ser>
          <c:idx val="11"/>
          <c:order val="5"/>
          <c:tx>
            <c:strRef>
              <c:f>Sheet1!$A$12</c:f>
              <c:strCache>
                <c:ptCount val="1"/>
              </c:strCache>
            </c:strRef>
          </c:tx>
          <c:spPr>
            <a:ln w="28575">
              <a:noFill/>
            </a:ln>
          </c:spPr>
          <c:marker>
            <c:symbol val="none"/>
          </c:marker>
          <c:dLbls>
            <c:spPr>
              <a:noFill/>
              <a:ln>
                <a:noFill/>
              </a:ln>
              <a:effectLst/>
            </c:spPr>
            <c:txPr>
              <a:bodyPr/>
              <a:lstStyle/>
              <a:p>
                <a:pPr>
                  <a:defRPr sz="1200">
                    <a:latin typeface="+mj-lt"/>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Sheet1!$B$3:$N$3</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strCache>
            </c:strRef>
          </c:cat>
          <c:val>
            <c:numRef>
              <c:f>Sheet1!$B$12:$P$12</c:f>
              <c:numCache>
                <c:formatCode>0.00</c:formatCode>
                <c:ptCount val="15"/>
                <c:pt idx="0">
                  <c:v>7.27</c:v>
                </c:pt>
                <c:pt idx="1">
                  <c:v>7.06</c:v>
                </c:pt>
                <c:pt idx="2">
                  <c:v>6.3699999999999992</c:v>
                </c:pt>
                <c:pt idx="3">
                  <c:v>6.6300000000000008</c:v>
                </c:pt>
                <c:pt idx="4">
                  <c:v>6.7700000000000005</c:v>
                </c:pt>
                <c:pt idx="5">
                  <c:v>6.6300000000000008</c:v>
                </c:pt>
                <c:pt idx="6">
                  <c:v>6.5200000000000005</c:v>
                </c:pt>
                <c:pt idx="7">
                  <c:v>6.26</c:v>
                </c:pt>
                <c:pt idx="8">
                  <c:v>5.8900000000000006</c:v>
                </c:pt>
                <c:pt idx="9">
                  <c:v>5.73</c:v>
                </c:pt>
                <c:pt idx="10">
                  <c:v>5.81</c:v>
                </c:pt>
                <c:pt idx="11">
                  <c:v>6.17</c:v>
                </c:pt>
                <c:pt idx="12">
                  <c:v>5.97</c:v>
                </c:pt>
                <c:pt idx="13">
                  <c:v>7.0550000000000006</c:v>
                </c:pt>
                <c:pt idx="14">
                  <c:v>15.286</c:v>
                </c:pt>
              </c:numCache>
            </c:numRef>
          </c:val>
          <c:smooth val="0"/>
          <c:extLst xmlns:c16r2="http://schemas.microsoft.com/office/drawing/2015/06/chart">
            <c:ext xmlns:c16="http://schemas.microsoft.com/office/drawing/2014/chart" uri="{C3380CC4-5D6E-409C-BE32-E72D297353CC}">
              <c16:uniqueId val="{00000005-22F5-41A2-BECD-F92E0502280E}"/>
            </c:ext>
          </c:extLst>
        </c:ser>
        <c:dLbls>
          <c:showLegendKey val="0"/>
          <c:showVal val="0"/>
          <c:showCatName val="0"/>
          <c:showSerName val="0"/>
          <c:showPercent val="0"/>
          <c:showBubbleSize val="0"/>
        </c:dLbls>
        <c:marker val="1"/>
        <c:smooth val="0"/>
        <c:axId val="330729344"/>
        <c:axId val="330730880"/>
      </c:lineChart>
      <c:catAx>
        <c:axId val="330729344"/>
        <c:scaling>
          <c:orientation val="minMax"/>
        </c:scaling>
        <c:delete val="0"/>
        <c:axPos val="b"/>
        <c:numFmt formatCode="General" sourceLinked="1"/>
        <c:majorTickMark val="none"/>
        <c:minorTickMark val="none"/>
        <c:tickLblPos val="nextTo"/>
        <c:spPr>
          <a:ln w="13952">
            <a:solidFill>
              <a:schemeClr val="tx1"/>
            </a:solidFill>
            <a:prstDash val="solid"/>
          </a:ln>
        </c:spPr>
        <c:txPr>
          <a:bodyPr rot="0" vert="horz"/>
          <a:lstStyle/>
          <a:p>
            <a:pPr>
              <a:defRPr sz="1200" b="1" i="0" u="none" strike="noStrike" baseline="0">
                <a:solidFill>
                  <a:schemeClr val="tx1"/>
                </a:solidFill>
                <a:latin typeface="+mj-lt"/>
                <a:ea typeface="Arial"/>
                <a:cs typeface="Arial"/>
              </a:defRPr>
            </a:pPr>
            <a:endParaRPr lang="de-DE"/>
          </a:p>
        </c:txPr>
        <c:crossAx val="330730880"/>
        <c:crosses val="autoZero"/>
        <c:auto val="1"/>
        <c:lblAlgn val="ctr"/>
        <c:lblOffset val="100"/>
        <c:tickLblSkip val="1"/>
        <c:tickMarkSkip val="1"/>
        <c:noMultiLvlLbl val="0"/>
      </c:catAx>
      <c:valAx>
        <c:axId val="330730880"/>
        <c:scaling>
          <c:orientation val="minMax"/>
          <c:min val="0"/>
        </c:scaling>
        <c:delete val="1"/>
        <c:axPos val="l"/>
        <c:numFmt formatCode="0.00" sourceLinked="1"/>
        <c:majorTickMark val="out"/>
        <c:minorTickMark val="none"/>
        <c:tickLblPos val="nextTo"/>
        <c:crossAx val="330729344"/>
        <c:crosses val="autoZero"/>
        <c:crossBetween val="between"/>
      </c:valAx>
      <c:spPr>
        <a:noFill/>
        <a:ln w="27905">
          <a:noFill/>
        </a:ln>
      </c:spPr>
    </c:plotArea>
    <c:legend>
      <c:legendPos val="r"/>
      <c:layout>
        <c:manualLayout>
          <c:xMode val="edge"/>
          <c:yMode val="edge"/>
          <c:x val="0.76943085775357523"/>
          <c:y val="4.9305954947869567E-2"/>
          <c:w val="0.22160006261877116"/>
          <c:h val="0.80245169865079347"/>
        </c:manualLayout>
      </c:layout>
      <c:overlay val="0"/>
      <c:txPr>
        <a:bodyPr/>
        <a:lstStyle/>
        <a:p>
          <a:pPr>
            <a:defRPr sz="1100">
              <a:latin typeface="+mj-lt"/>
            </a:defRPr>
          </a:pPr>
          <a:endParaRPr lang="de-DE"/>
        </a:p>
      </c:txPr>
    </c:legend>
    <c:plotVisOnly val="1"/>
    <c:dispBlanksAs val="gap"/>
    <c:showDLblsOverMax val="0"/>
  </c:chart>
  <c:spPr>
    <a:noFill/>
    <a:ln>
      <a:noFill/>
    </a:ln>
  </c:spPr>
  <c:txPr>
    <a:bodyPr/>
    <a:lstStyle/>
    <a:p>
      <a:pPr>
        <a:defRPr sz="1483" b="1" i="0" u="none" strike="noStrike" baseline="0">
          <a:solidFill>
            <a:schemeClr val="tx1"/>
          </a:solidFill>
          <a:latin typeface="Arial"/>
          <a:ea typeface="Arial"/>
          <a:cs typeface="Arial"/>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38947546635842E-2"/>
          <c:y val="6.9721530471491459E-4"/>
          <c:w val="0.74034757379154148"/>
          <c:h val="0.77848782110295278"/>
        </c:manualLayout>
      </c:layout>
      <c:barChart>
        <c:barDir val="col"/>
        <c:grouping val="stacked"/>
        <c:varyColors val="0"/>
        <c:ser>
          <c:idx val="1"/>
          <c:order val="0"/>
          <c:tx>
            <c:strRef>
              <c:f>Sheet1!$A$4</c:f>
              <c:strCache>
                <c:ptCount val="1"/>
                <c:pt idx="0">
                  <c:v>Beschaffung, Vertrieb</c:v>
                </c:pt>
              </c:strCache>
            </c:strRef>
          </c:tx>
          <c:spPr>
            <a:solidFill>
              <a:srgbClr val="46AA28"/>
            </a:solidFill>
            <a:ln w="9525">
              <a:solidFill>
                <a:schemeClr val="bg1"/>
              </a:solidFill>
            </a:ln>
          </c:spPr>
          <c:invertIfNegative val="0"/>
          <c:dLbls>
            <c:numFmt formatCode="0.00" sourceLinked="0"/>
            <c:spPr>
              <a:noFill/>
              <a:ln w="27905">
                <a:noFill/>
              </a:ln>
            </c:spPr>
            <c:txPr>
              <a:bodyPr/>
              <a:lstStyle/>
              <a:p>
                <a:pPr>
                  <a:defRPr sz="1000" b="1" i="0" u="none" strike="noStrike" baseline="0">
                    <a:solidFill>
                      <a:srgbClr val="FFFFFF"/>
                    </a:solidFill>
                    <a:latin typeface="+mj-lt"/>
                    <a:ea typeface="Arial"/>
                    <a:cs typeface="Aria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Sheet1!$B$4:$P$4</c:f>
              <c:numCache>
                <c:formatCode>0.00</c:formatCode>
                <c:ptCount val="15"/>
                <c:pt idx="0">
                  <c:v>4.01</c:v>
                </c:pt>
                <c:pt idx="1">
                  <c:v>3.69</c:v>
                </c:pt>
                <c:pt idx="2" formatCode="General">
                  <c:v>3.04</c:v>
                </c:pt>
                <c:pt idx="3" formatCode="General">
                  <c:v>3.3</c:v>
                </c:pt>
                <c:pt idx="4" formatCode="General">
                  <c:v>3.5</c:v>
                </c:pt>
                <c:pt idx="5" formatCode="General">
                  <c:v>3.32</c:v>
                </c:pt>
                <c:pt idx="6" formatCode="General">
                  <c:v>3.26</c:v>
                </c:pt>
                <c:pt idx="7">
                  <c:v>3.01</c:v>
                </c:pt>
                <c:pt idx="8">
                  <c:v>2.62</c:v>
                </c:pt>
                <c:pt idx="9">
                  <c:v>2.46</c:v>
                </c:pt>
                <c:pt idx="10">
                  <c:v>2.57</c:v>
                </c:pt>
                <c:pt idx="11">
                  <c:v>2.81</c:v>
                </c:pt>
                <c:pt idx="12">
                  <c:v>2.54</c:v>
                </c:pt>
                <c:pt idx="13">
                  <c:v>2.97</c:v>
                </c:pt>
                <c:pt idx="14">
                  <c:v>9.94</c:v>
                </c:pt>
              </c:numCache>
            </c:numRef>
          </c:val>
          <c:extLst xmlns:c16r2="http://schemas.microsoft.com/office/drawing/2015/06/chart">
            <c:ext xmlns:c16="http://schemas.microsoft.com/office/drawing/2014/chart" uri="{C3380CC4-5D6E-409C-BE32-E72D297353CC}">
              <c16:uniqueId val="{00000000-22F5-41A2-BECD-F92E0502280E}"/>
            </c:ext>
          </c:extLst>
        </c:ser>
        <c:ser>
          <c:idx val="2"/>
          <c:order val="1"/>
          <c:tx>
            <c:strRef>
              <c:f>Sheet1!$A$7</c:f>
              <c:strCache>
                <c:ptCount val="1"/>
                <c:pt idx="0">
                  <c:v>Netzentgelt inkl. Messung und Messstellenbetrieb</c:v>
                </c:pt>
              </c:strCache>
            </c:strRef>
          </c:tx>
          <c:spPr>
            <a:solidFill>
              <a:schemeClr val="accent2">
                <a:lumMod val="60000"/>
                <a:lumOff val="40000"/>
              </a:schemeClr>
            </a:solidFill>
            <a:ln w="9525">
              <a:solidFill>
                <a:schemeClr val="bg1"/>
              </a:solidFill>
            </a:ln>
          </c:spPr>
          <c:invertIfNegative val="0"/>
          <c:dLbls>
            <c:spPr>
              <a:noFill/>
              <a:ln w="27905">
                <a:noFill/>
              </a:ln>
            </c:spPr>
            <c:txPr>
              <a:bodyPr/>
              <a:lstStyle/>
              <a:p>
                <a:pPr>
                  <a:defRPr sz="1000" b="1" i="0" u="none" strike="noStrike" baseline="0">
                    <a:solidFill>
                      <a:schemeClr val="bg1"/>
                    </a:solidFill>
                    <a:latin typeface="+mj-lt"/>
                    <a:ea typeface="Arial"/>
                    <a:cs typeface="Arial"/>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Sheet1!$B$7:$P$7</c:f>
              <c:numCache>
                <c:formatCode>0.00</c:formatCode>
                <c:ptCount val="15"/>
                <c:pt idx="0">
                  <c:v>1.05</c:v>
                </c:pt>
                <c:pt idx="1">
                  <c:v>1.1599999999999999</c:v>
                </c:pt>
                <c:pt idx="2">
                  <c:v>1.17</c:v>
                </c:pt>
                <c:pt idx="3">
                  <c:v>1.1400000000000001</c:v>
                </c:pt>
                <c:pt idx="4">
                  <c:v>1.1100000000000001</c:v>
                </c:pt>
                <c:pt idx="5">
                  <c:v>1.21</c:v>
                </c:pt>
                <c:pt idx="6">
                  <c:v>1.2</c:v>
                </c:pt>
                <c:pt idx="7">
                  <c:v>1.22</c:v>
                </c:pt>
                <c:pt idx="8">
                  <c:v>1.31</c:v>
                </c:pt>
                <c:pt idx="9">
                  <c:v>1.3</c:v>
                </c:pt>
                <c:pt idx="10">
                  <c:v>1.25</c:v>
                </c:pt>
                <c:pt idx="11">
                  <c:v>1.26</c:v>
                </c:pt>
                <c:pt idx="12">
                  <c:v>1.3</c:v>
                </c:pt>
                <c:pt idx="13">
                  <c:v>1.33</c:v>
                </c:pt>
                <c:pt idx="14">
                  <c:v>1.34</c:v>
                </c:pt>
              </c:numCache>
            </c:numRef>
          </c:val>
          <c:extLst xmlns:c16r2="http://schemas.microsoft.com/office/drawing/2015/06/chart">
            <c:ext xmlns:c16="http://schemas.microsoft.com/office/drawing/2014/chart" uri="{C3380CC4-5D6E-409C-BE32-E72D297353CC}">
              <c16:uniqueId val="{00000001-22F5-41A2-BECD-F92E0502280E}"/>
            </c:ext>
          </c:extLst>
        </c:ser>
        <c:ser>
          <c:idx val="3"/>
          <c:order val="2"/>
          <c:tx>
            <c:strRef>
              <c:f>Sheet1!$A$8</c:f>
              <c:strCache>
                <c:ptCount val="1"/>
                <c:pt idx="0">
                  <c:v>Mehrwertsteuer</c:v>
                </c:pt>
              </c:strCache>
            </c:strRef>
          </c:tx>
          <c:spPr>
            <a:solidFill>
              <a:schemeClr val="bg2">
                <a:lumMod val="75000"/>
              </a:schemeClr>
            </a:solidFill>
            <a:ln w="9525">
              <a:solidFill>
                <a:schemeClr val="bg1"/>
              </a:solidFill>
            </a:ln>
          </c:spPr>
          <c:invertIfNegative val="0"/>
          <c:dLbls>
            <c:numFmt formatCode="#,##0.00" sourceLinked="0"/>
            <c:spPr>
              <a:noFill/>
              <a:ln>
                <a:noFill/>
              </a:ln>
              <a:effectLst/>
            </c:spPr>
            <c:txPr>
              <a:bodyPr/>
              <a:lstStyle/>
              <a:p>
                <a:pPr>
                  <a:defRPr sz="1000" b="1">
                    <a:solidFill>
                      <a:schemeClr val="bg1"/>
                    </a:solidFill>
                    <a:latin typeface="+mj-lt"/>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Sheet1!$B$8:$P$8</c:f>
              <c:numCache>
                <c:formatCode>0.00</c:formatCode>
                <c:ptCount val="15"/>
                <c:pt idx="0" formatCode="General">
                  <c:v>1.07</c:v>
                </c:pt>
                <c:pt idx="1">
                  <c:v>1.03</c:v>
                </c:pt>
                <c:pt idx="2" formatCode="General">
                  <c:v>0.91</c:v>
                </c:pt>
                <c:pt idx="3" formatCode="General">
                  <c:v>0.96</c:v>
                </c:pt>
                <c:pt idx="4" formatCode="General">
                  <c:v>0.99</c:v>
                </c:pt>
                <c:pt idx="5" formatCode="General">
                  <c:v>0.97</c:v>
                </c:pt>
                <c:pt idx="6" formatCode="General">
                  <c:v>0.96</c:v>
                </c:pt>
                <c:pt idx="7">
                  <c:v>0.92</c:v>
                </c:pt>
                <c:pt idx="8">
                  <c:v>0.85</c:v>
                </c:pt>
                <c:pt idx="9">
                  <c:v>0.83</c:v>
                </c:pt>
                <c:pt idx="10">
                  <c:v>0.84</c:v>
                </c:pt>
                <c:pt idx="11">
                  <c:v>0.88</c:v>
                </c:pt>
                <c:pt idx="12">
                  <c:v>0.84</c:v>
                </c:pt>
                <c:pt idx="13">
                  <c:v>1.01</c:v>
                </c:pt>
                <c:pt idx="14">
                  <c:v>2.36</c:v>
                </c:pt>
              </c:numCache>
            </c:numRef>
          </c:val>
          <c:extLst xmlns:c16r2="http://schemas.microsoft.com/office/drawing/2015/06/chart">
            <c:ext xmlns:c16="http://schemas.microsoft.com/office/drawing/2014/chart" uri="{C3380CC4-5D6E-409C-BE32-E72D297353CC}">
              <c16:uniqueId val="{00000002-22F5-41A2-BECD-F92E0502280E}"/>
            </c:ext>
          </c:extLst>
        </c:ser>
        <c:ser>
          <c:idx val="4"/>
          <c:order val="3"/>
          <c:tx>
            <c:strRef>
              <c:f>Sheet1!$A$9</c:f>
              <c:strCache>
                <c:ptCount val="1"/>
                <c:pt idx="0">
                  <c:v>Konzessionsabgabe*</c:v>
                </c:pt>
              </c:strCache>
            </c:strRef>
          </c:tx>
          <c:spPr>
            <a:solidFill>
              <a:schemeClr val="bg1">
                <a:lumMod val="65000"/>
              </a:schemeClr>
            </a:solidFill>
            <a:ln w="9525">
              <a:solidFill>
                <a:schemeClr val="bg1"/>
              </a:solidFill>
            </a:ln>
          </c:spPr>
          <c:invertIfNegative val="0"/>
          <c:dLbls>
            <c:spPr>
              <a:noFill/>
              <a:ln>
                <a:noFill/>
              </a:ln>
              <a:effectLst/>
            </c:spPr>
            <c:txPr>
              <a:bodyPr/>
              <a:lstStyle/>
              <a:p>
                <a:pPr>
                  <a:defRPr sz="1000">
                    <a:solidFill>
                      <a:schemeClr val="tx1"/>
                    </a:solidFill>
                    <a:latin typeface="+mj-lt"/>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Sheet1!$B$9:$P$9</c:f>
              <c:numCache>
                <c:formatCode>General</c:formatCode>
                <c:ptCount val="15"/>
                <c:pt idx="0">
                  <c:v>0.03</c:v>
                </c:pt>
                <c:pt idx="1">
                  <c:v>0.03</c:v>
                </c:pt>
                <c:pt idx="2">
                  <c:v>0.03</c:v>
                </c:pt>
                <c:pt idx="3">
                  <c:v>0.03</c:v>
                </c:pt>
                <c:pt idx="4">
                  <c:v>0.03</c:v>
                </c:pt>
                <c:pt idx="5">
                  <c:v>0.03</c:v>
                </c:pt>
                <c:pt idx="6">
                  <c:v>0.03</c:v>
                </c:pt>
                <c:pt idx="7">
                  <c:v>0.03</c:v>
                </c:pt>
                <c:pt idx="8">
                  <c:v>0.03</c:v>
                </c:pt>
                <c:pt idx="9">
                  <c:v>0.03</c:v>
                </c:pt>
                <c:pt idx="10">
                  <c:v>0.03</c:v>
                </c:pt>
                <c:pt idx="11">
                  <c:v>0.03</c:v>
                </c:pt>
                <c:pt idx="12">
                  <c:v>0.03</c:v>
                </c:pt>
                <c:pt idx="13">
                  <c:v>0.03</c:v>
                </c:pt>
                <c:pt idx="14">
                  <c:v>0.03</c:v>
                </c:pt>
              </c:numCache>
            </c:numRef>
          </c:val>
          <c:extLst xmlns:c16r2="http://schemas.microsoft.com/office/drawing/2015/06/chart">
            <c:ext xmlns:c16="http://schemas.microsoft.com/office/drawing/2014/chart" uri="{C3380CC4-5D6E-409C-BE32-E72D297353CC}">
              <c16:uniqueId val="{00000003-22F5-41A2-BECD-F92E0502280E}"/>
            </c:ext>
          </c:extLst>
        </c:ser>
        <c:ser>
          <c:idx val="10"/>
          <c:order val="4"/>
          <c:tx>
            <c:strRef>
              <c:f>Sheet1!$A$10</c:f>
              <c:strCache>
                <c:ptCount val="1"/>
                <c:pt idx="0">
                  <c:v>Erdgassteuer</c:v>
                </c:pt>
              </c:strCache>
            </c:strRef>
          </c:tx>
          <c:spPr>
            <a:solidFill>
              <a:schemeClr val="accent2"/>
            </a:solidFill>
            <a:ln w="9525">
              <a:solidFill>
                <a:schemeClr val="bg1"/>
              </a:solidFill>
            </a:ln>
          </c:spPr>
          <c:invertIfNegative val="0"/>
          <c:dLbls>
            <c:spPr>
              <a:noFill/>
              <a:ln>
                <a:noFill/>
              </a:ln>
              <a:effectLst/>
            </c:spPr>
            <c:txPr>
              <a:bodyPr/>
              <a:lstStyle/>
              <a:p>
                <a:pPr>
                  <a:defRPr sz="1000">
                    <a:solidFill>
                      <a:schemeClr val="bg1"/>
                    </a:solidFill>
                    <a:latin typeface="+mj-lt"/>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Sheet1!$B$10:$P$10</c:f>
              <c:numCache>
                <c:formatCode>General</c:formatCode>
                <c:ptCount val="15"/>
                <c:pt idx="0">
                  <c:v>0.55000000000000004</c:v>
                </c:pt>
                <c:pt idx="1">
                  <c:v>0.55000000000000004</c:v>
                </c:pt>
                <c:pt idx="2">
                  <c:v>0.55000000000000004</c:v>
                </c:pt>
                <c:pt idx="3">
                  <c:v>0.55000000000000004</c:v>
                </c:pt>
                <c:pt idx="4">
                  <c:v>0.55000000000000004</c:v>
                </c:pt>
                <c:pt idx="5">
                  <c:v>0.55000000000000004</c:v>
                </c:pt>
                <c:pt idx="6">
                  <c:v>0.55000000000000004</c:v>
                </c:pt>
                <c:pt idx="7">
                  <c:v>0.55000000000000004</c:v>
                </c:pt>
                <c:pt idx="8">
                  <c:v>0.55000000000000004</c:v>
                </c:pt>
                <c:pt idx="9">
                  <c:v>0.55000000000000004</c:v>
                </c:pt>
                <c:pt idx="10">
                  <c:v>0.55000000000000004</c:v>
                </c:pt>
                <c:pt idx="11">
                  <c:v>0.55000000000000004</c:v>
                </c:pt>
                <c:pt idx="12">
                  <c:v>0.55000000000000004</c:v>
                </c:pt>
                <c:pt idx="13">
                  <c:v>0.55000000000000004</c:v>
                </c:pt>
                <c:pt idx="14">
                  <c:v>0.55000000000000004</c:v>
                </c:pt>
              </c:numCache>
            </c:numRef>
          </c:val>
          <c:extLst xmlns:c16r2="http://schemas.microsoft.com/office/drawing/2015/06/chart">
            <c:ext xmlns:c16="http://schemas.microsoft.com/office/drawing/2014/chart" uri="{C3380CC4-5D6E-409C-BE32-E72D297353CC}">
              <c16:uniqueId val="{00000004-22F5-41A2-BECD-F92E0502280E}"/>
            </c:ext>
          </c:extLst>
        </c:ser>
        <c:ser>
          <c:idx val="0"/>
          <c:order val="6"/>
          <c:tx>
            <c:strRef>
              <c:f>Sheet1!$A$11</c:f>
              <c:strCache>
                <c:ptCount val="1"/>
                <c:pt idx="0">
                  <c:v>CO2-Preis**</c:v>
                </c:pt>
              </c:strCache>
            </c:strRef>
          </c:tx>
          <c:spPr>
            <a:solidFill>
              <a:schemeClr val="accent2">
                <a:lumMod val="40000"/>
                <a:lumOff val="60000"/>
              </a:schemeClr>
            </a:solidFill>
            <a:ln w="19050">
              <a:solidFill>
                <a:schemeClr val="bg1"/>
              </a:solidFill>
            </a:ln>
          </c:spPr>
          <c:invertIfNegative val="0"/>
          <c:dLbls>
            <c:dLbl>
              <c:idx val="1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DC-4B0E-BB2C-598163524777}"/>
                </c:ext>
              </c:extLst>
            </c:dLbl>
            <c:dLbl>
              <c:idx val="1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EED-47B0-A02D-90131403DB02}"/>
                </c:ext>
              </c:extLst>
            </c:dLbl>
            <c:numFmt formatCode="#,##0.000" sourceLinked="0"/>
            <c:spPr>
              <a:noFill/>
              <a:ln>
                <a:noFill/>
              </a:ln>
              <a:effectLst/>
            </c:spPr>
            <c:txPr>
              <a:bodyPr wrap="square" lIns="38100" tIns="19050" rIns="38100" bIns="19050" anchor="ctr">
                <a:spAutoFit/>
              </a:bodyPr>
              <a:lstStyle/>
              <a:p>
                <a:pPr>
                  <a:defRPr sz="1000">
                    <a:solidFill>
                      <a:schemeClr val="tx1"/>
                    </a:solidFill>
                    <a:latin typeface="+mj-lt"/>
                  </a:defRPr>
                </a:pPr>
                <a:endParaRPr lang="de-D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Sheet1!$B$3:$P$3</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pt idx="13">
                  <c:v>2021</c:v>
                </c:pt>
                <c:pt idx="14">
                  <c:v>2022</c:v>
                </c:pt>
              </c:strCache>
            </c:strRef>
          </c:cat>
          <c:val>
            <c:numRef>
              <c:f>Sheet1!$B$11:$P$11</c:f>
              <c:numCache>
                <c:formatCode>General</c:formatCode>
                <c:ptCount val="15"/>
                <c:pt idx="13" formatCode="0.000">
                  <c:v>0.45500000000000002</c:v>
                </c:pt>
                <c:pt idx="14" formatCode="0.000">
                  <c:v>0.54600000000000004</c:v>
                </c:pt>
              </c:numCache>
            </c:numRef>
          </c:val>
          <c:extLst xmlns:c16r2="http://schemas.microsoft.com/office/drawing/2015/06/chart">
            <c:ext xmlns:c16="http://schemas.microsoft.com/office/drawing/2014/chart" uri="{C3380CC4-5D6E-409C-BE32-E72D297353CC}">
              <c16:uniqueId val="{00000000-37DC-4B0E-BB2C-598163524777}"/>
            </c:ext>
          </c:extLst>
        </c:ser>
        <c:dLbls>
          <c:showLegendKey val="0"/>
          <c:showVal val="0"/>
          <c:showCatName val="0"/>
          <c:showSerName val="0"/>
          <c:showPercent val="0"/>
          <c:showBubbleSize val="0"/>
        </c:dLbls>
        <c:gapWidth val="30"/>
        <c:overlap val="100"/>
        <c:axId val="330541696"/>
        <c:axId val="330555776"/>
      </c:barChart>
      <c:lineChart>
        <c:grouping val="standard"/>
        <c:varyColors val="0"/>
        <c:ser>
          <c:idx val="11"/>
          <c:order val="5"/>
          <c:tx>
            <c:strRef>
              <c:f>Sheet1!$A$12</c:f>
              <c:strCache>
                <c:ptCount val="1"/>
              </c:strCache>
            </c:strRef>
          </c:tx>
          <c:spPr>
            <a:ln w="28575">
              <a:noFill/>
            </a:ln>
          </c:spPr>
          <c:marker>
            <c:symbol val="none"/>
          </c:marker>
          <c:dLbls>
            <c:spPr>
              <a:noFill/>
              <a:ln>
                <a:noFill/>
              </a:ln>
              <a:effectLst/>
            </c:spPr>
            <c:txPr>
              <a:bodyPr/>
              <a:lstStyle/>
              <a:p>
                <a:pPr>
                  <a:defRPr sz="1200">
                    <a:latin typeface="+mj-lt"/>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Sheet1!$B$3:$N$3</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2020 19%</c:v>
                </c:pt>
              </c:strCache>
            </c:strRef>
          </c:cat>
          <c:val>
            <c:numRef>
              <c:f>Sheet1!$B$12:$P$12</c:f>
              <c:numCache>
                <c:formatCode>0.00</c:formatCode>
                <c:ptCount val="15"/>
                <c:pt idx="0">
                  <c:v>6.71</c:v>
                </c:pt>
                <c:pt idx="1">
                  <c:v>6.46</c:v>
                </c:pt>
                <c:pt idx="2">
                  <c:v>5.7</c:v>
                </c:pt>
                <c:pt idx="3">
                  <c:v>5.9799999999999995</c:v>
                </c:pt>
                <c:pt idx="4">
                  <c:v>6.1800000000000006</c:v>
                </c:pt>
                <c:pt idx="5">
                  <c:v>6.0799999999999992</c:v>
                </c:pt>
                <c:pt idx="6">
                  <c:v>6</c:v>
                </c:pt>
                <c:pt idx="7">
                  <c:v>5.7299999999999995</c:v>
                </c:pt>
                <c:pt idx="8">
                  <c:v>5.36</c:v>
                </c:pt>
                <c:pt idx="9">
                  <c:v>5.17</c:v>
                </c:pt>
                <c:pt idx="10">
                  <c:v>5.24</c:v>
                </c:pt>
                <c:pt idx="11">
                  <c:v>5.53</c:v>
                </c:pt>
                <c:pt idx="12">
                  <c:v>5.26</c:v>
                </c:pt>
                <c:pt idx="13">
                  <c:v>6.3450000000000006</c:v>
                </c:pt>
                <c:pt idx="14">
                  <c:v>14.765999999999998</c:v>
                </c:pt>
              </c:numCache>
            </c:numRef>
          </c:val>
          <c:smooth val="0"/>
          <c:extLst xmlns:c16r2="http://schemas.microsoft.com/office/drawing/2015/06/chart">
            <c:ext xmlns:c16="http://schemas.microsoft.com/office/drawing/2014/chart" uri="{C3380CC4-5D6E-409C-BE32-E72D297353CC}">
              <c16:uniqueId val="{00000005-22F5-41A2-BECD-F92E0502280E}"/>
            </c:ext>
          </c:extLst>
        </c:ser>
        <c:dLbls>
          <c:showLegendKey val="0"/>
          <c:showVal val="0"/>
          <c:showCatName val="0"/>
          <c:showSerName val="0"/>
          <c:showPercent val="0"/>
          <c:showBubbleSize val="0"/>
        </c:dLbls>
        <c:marker val="1"/>
        <c:smooth val="0"/>
        <c:axId val="330541696"/>
        <c:axId val="330555776"/>
      </c:lineChart>
      <c:catAx>
        <c:axId val="330541696"/>
        <c:scaling>
          <c:orientation val="minMax"/>
        </c:scaling>
        <c:delete val="0"/>
        <c:axPos val="b"/>
        <c:numFmt formatCode="General" sourceLinked="1"/>
        <c:majorTickMark val="none"/>
        <c:minorTickMark val="none"/>
        <c:tickLblPos val="nextTo"/>
        <c:spPr>
          <a:ln w="13952">
            <a:solidFill>
              <a:schemeClr val="tx1"/>
            </a:solidFill>
            <a:prstDash val="solid"/>
          </a:ln>
        </c:spPr>
        <c:txPr>
          <a:bodyPr rot="0" vert="horz"/>
          <a:lstStyle/>
          <a:p>
            <a:pPr>
              <a:defRPr sz="1200" b="1" i="0" u="none" strike="noStrike" baseline="0">
                <a:solidFill>
                  <a:schemeClr val="tx1"/>
                </a:solidFill>
                <a:latin typeface="+mj-lt"/>
                <a:ea typeface="Arial"/>
                <a:cs typeface="Arial"/>
              </a:defRPr>
            </a:pPr>
            <a:endParaRPr lang="de-DE"/>
          </a:p>
        </c:txPr>
        <c:crossAx val="330555776"/>
        <c:crosses val="autoZero"/>
        <c:auto val="1"/>
        <c:lblAlgn val="ctr"/>
        <c:lblOffset val="100"/>
        <c:tickLblSkip val="1"/>
        <c:tickMarkSkip val="1"/>
        <c:noMultiLvlLbl val="0"/>
      </c:catAx>
      <c:valAx>
        <c:axId val="330555776"/>
        <c:scaling>
          <c:orientation val="minMax"/>
          <c:max val="16"/>
          <c:min val="0"/>
        </c:scaling>
        <c:delete val="1"/>
        <c:axPos val="l"/>
        <c:numFmt formatCode="0.00" sourceLinked="1"/>
        <c:majorTickMark val="out"/>
        <c:minorTickMark val="none"/>
        <c:tickLblPos val="nextTo"/>
        <c:crossAx val="330541696"/>
        <c:crosses val="autoZero"/>
        <c:crossBetween val="between"/>
      </c:valAx>
      <c:spPr>
        <a:noFill/>
        <a:ln w="27905">
          <a:noFill/>
        </a:ln>
      </c:spPr>
    </c:plotArea>
    <c:legend>
      <c:legendPos val="r"/>
      <c:layout>
        <c:manualLayout>
          <c:xMode val="edge"/>
          <c:yMode val="edge"/>
          <c:x val="0.7837024616617323"/>
          <c:y val="7.9417030607620509E-2"/>
          <c:w val="0.2071737981507783"/>
          <c:h val="0.84546752102186629"/>
        </c:manualLayout>
      </c:layout>
      <c:overlay val="0"/>
      <c:txPr>
        <a:bodyPr/>
        <a:lstStyle/>
        <a:p>
          <a:pPr>
            <a:defRPr sz="1100">
              <a:latin typeface="+mj-lt"/>
            </a:defRPr>
          </a:pPr>
          <a:endParaRPr lang="de-DE"/>
        </a:p>
      </c:txPr>
    </c:legend>
    <c:plotVisOnly val="1"/>
    <c:dispBlanksAs val="gap"/>
    <c:showDLblsOverMax val="0"/>
  </c:chart>
  <c:spPr>
    <a:noFill/>
    <a:ln>
      <a:noFill/>
    </a:ln>
  </c:spPr>
  <c:txPr>
    <a:bodyPr/>
    <a:lstStyle/>
    <a:p>
      <a:pPr>
        <a:defRPr sz="1483" b="1" i="0" u="none" strike="noStrike" baseline="0">
          <a:solidFill>
            <a:schemeClr val="tx1"/>
          </a:solidFill>
          <a:latin typeface="Arial"/>
          <a:ea typeface="Arial"/>
          <a:cs typeface="Arial"/>
        </a:defRPr>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78960265932959"/>
          <c:y val="9.9756392975275818E-2"/>
          <c:w val="0.81173812225327668"/>
          <c:h val="0.6573264983598115"/>
        </c:manualLayout>
      </c:layout>
      <c:lineChart>
        <c:grouping val="standard"/>
        <c:varyColors val="0"/>
        <c:ser>
          <c:idx val="0"/>
          <c:order val="0"/>
          <c:tx>
            <c:strRef>
              <c:f>Tabelle1!$B$1</c:f>
              <c:strCache>
                <c:ptCount val="1"/>
                <c:pt idx="0">
                  <c:v>Jahresfuture (rollierend)</c:v>
                </c:pt>
              </c:strCache>
            </c:strRef>
          </c:tx>
          <c:spPr>
            <a:ln w="25400">
              <a:solidFill>
                <a:schemeClr val="accent4"/>
              </a:solidFill>
            </a:ln>
          </c:spPr>
          <c:marker>
            <c:symbol val="none"/>
          </c:marker>
          <c:cat>
            <c:numRef>
              <c:f>Tabelle1!$A$2:$A$986</c:f>
              <c:numCache>
                <c:formatCode>dd/mm/yy</c:formatCode>
                <c:ptCount val="985"/>
                <c:pt idx="0">
                  <c:v>43467</c:v>
                </c:pt>
                <c:pt idx="1">
                  <c:v>43468</c:v>
                </c:pt>
                <c:pt idx="2">
                  <c:v>43469</c:v>
                </c:pt>
                <c:pt idx="3">
                  <c:v>43472</c:v>
                </c:pt>
                <c:pt idx="4">
                  <c:v>43473</c:v>
                </c:pt>
                <c:pt idx="5">
                  <c:v>43474</c:v>
                </c:pt>
                <c:pt idx="6">
                  <c:v>43475</c:v>
                </c:pt>
                <c:pt idx="7">
                  <c:v>43476</c:v>
                </c:pt>
                <c:pt idx="8">
                  <c:v>43479</c:v>
                </c:pt>
                <c:pt idx="9">
                  <c:v>43480</c:v>
                </c:pt>
                <c:pt idx="10">
                  <c:v>43481</c:v>
                </c:pt>
                <c:pt idx="11">
                  <c:v>43482</c:v>
                </c:pt>
                <c:pt idx="12">
                  <c:v>43483</c:v>
                </c:pt>
                <c:pt idx="13">
                  <c:v>43486</c:v>
                </c:pt>
                <c:pt idx="14">
                  <c:v>43487</c:v>
                </c:pt>
                <c:pt idx="15">
                  <c:v>43488</c:v>
                </c:pt>
                <c:pt idx="16">
                  <c:v>43489</c:v>
                </c:pt>
                <c:pt idx="17">
                  <c:v>43490</c:v>
                </c:pt>
                <c:pt idx="18">
                  <c:v>43493</c:v>
                </c:pt>
                <c:pt idx="19">
                  <c:v>43494</c:v>
                </c:pt>
                <c:pt idx="20">
                  <c:v>43495</c:v>
                </c:pt>
                <c:pt idx="21">
                  <c:v>43496</c:v>
                </c:pt>
                <c:pt idx="22">
                  <c:v>43497</c:v>
                </c:pt>
                <c:pt idx="23">
                  <c:v>43500</c:v>
                </c:pt>
                <c:pt idx="24">
                  <c:v>43501</c:v>
                </c:pt>
                <c:pt idx="25">
                  <c:v>43502</c:v>
                </c:pt>
                <c:pt idx="26">
                  <c:v>43503</c:v>
                </c:pt>
                <c:pt idx="27">
                  <c:v>43504</c:v>
                </c:pt>
                <c:pt idx="28">
                  <c:v>43507</c:v>
                </c:pt>
                <c:pt idx="29">
                  <c:v>43508</c:v>
                </c:pt>
                <c:pt idx="30">
                  <c:v>43509</c:v>
                </c:pt>
                <c:pt idx="31">
                  <c:v>43510</c:v>
                </c:pt>
                <c:pt idx="32">
                  <c:v>43511</c:v>
                </c:pt>
                <c:pt idx="33">
                  <c:v>43514</c:v>
                </c:pt>
                <c:pt idx="34">
                  <c:v>43515</c:v>
                </c:pt>
                <c:pt idx="35">
                  <c:v>43516</c:v>
                </c:pt>
                <c:pt idx="36">
                  <c:v>43517</c:v>
                </c:pt>
                <c:pt idx="37">
                  <c:v>43518</c:v>
                </c:pt>
                <c:pt idx="38">
                  <c:v>43521</c:v>
                </c:pt>
                <c:pt idx="39">
                  <c:v>43522</c:v>
                </c:pt>
                <c:pt idx="40">
                  <c:v>43523</c:v>
                </c:pt>
                <c:pt idx="41">
                  <c:v>43524</c:v>
                </c:pt>
                <c:pt idx="42">
                  <c:v>43525</c:v>
                </c:pt>
                <c:pt idx="43">
                  <c:v>43528</c:v>
                </c:pt>
                <c:pt idx="44">
                  <c:v>43529</c:v>
                </c:pt>
                <c:pt idx="45">
                  <c:v>43530</c:v>
                </c:pt>
                <c:pt idx="46">
                  <c:v>43531</c:v>
                </c:pt>
                <c:pt idx="47">
                  <c:v>43532</c:v>
                </c:pt>
                <c:pt idx="48">
                  <c:v>43535</c:v>
                </c:pt>
                <c:pt idx="49">
                  <c:v>43536</c:v>
                </c:pt>
                <c:pt idx="50">
                  <c:v>43537</c:v>
                </c:pt>
                <c:pt idx="51">
                  <c:v>43538</c:v>
                </c:pt>
                <c:pt idx="52">
                  <c:v>43539</c:v>
                </c:pt>
                <c:pt idx="53">
                  <c:v>43542</c:v>
                </c:pt>
                <c:pt idx="54">
                  <c:v>43543</c:v>
                </c:pt>
                <c:pt idx="55">
                  <c:v>43544</c:v>
                </c:pt>
                <c:pt idx="56">
                  <c:v>43545</c:v>
                </c:pt>
                <c:pt idx="57">
                  <c:v>43546</c:v>
                </c:pt>
                <c:pt idx="58">
                  <c:v>43549</c:v>
                </c:pt>
                <c:pt idx="59">
                  <c:v>43550</c:v>
                </c:pt>
                <c:pt idx="60">
                  <c:v>43551</c:v>
                </c:pt>
                <c:pt idx="61">
                  <c:v>43552</c:v>
                </c:pt>
                <c:pt idx="62">
                  <c:v>43553</c:v>
                </c:pt>
                <c:pt idx="63">
                  <c:v>43556</c:v>
                </c:pt>
                <c:pt idx="64">
                  <c:v>43557</c:v>
                </c:pt>
                <c:pt idx="65">
                  <c:v>43558</c:v>
                </c:pt>
                <c:pt idx="66">
                  <c:v>43559</c:v>
                </c:pt>
                <c:pt idx="67">
                  <c:v>43560</c:v>
                </c:pt>
                <c:pt idx="68">
                  <c:v>43563</c:v>
                </c:pt>
                <c:pt idx="69">
                  <c:v>43564</c:v>
                </c:pt>
                <c:pt idx="70">
                  <c:v>43565</c:v>
                </c:pt>
                <c:pt idx="71">
                  <c:v>43566</c:v>
                </c:pt>
                <c:pt idx="72">
                  <c:v>43567</c:v>
                </c:pt>
                <c:pt idx="73">
                  <c:v>43570</c:v>
                </c:pt>
                <c:pt idx="74">
                  <c:v>43571</c:v>
                </c:pt>
                <c:pt idx="75">
                  <c:v>43572</c:v>
                </c:pt>
                <c:pt idx="76">
                  <c:v>43573</c:v>
                </c:pt>
                <c:pt idx="77">
                  <c:v>43578</c:v>
                </c:pt>
                <c:pt idx="78">
                  <c:v>43579</c:v>
                </c:pt>
                <c:pt idx="79">
                  <c:v>43580</c:v>
                </c:pt>
                <c:pt idx="80">
                  <c:v>43581</c:v>
                </c:pt>
                <c:pt idx="81">
                  <c:v>43584</c:v>
                </c:pt>
                <c:pt idx="82">
                  <c:v>43585</c:v>
                </c:pt>
                <c:pt idx="83">
                  <c:v>43587</c:v>
                </c:pt>
                <c:pt idx="84">
                  <c:v>43588</c:v>
                </c:pt>
                <c:pt idx="85">
                  <c:v>43592</c:v>
                </c:pt>
                <c:pt idx="86">
                  <c:v>43593</c:v>
                </c:pt>
                <c:pt idx="87">
                  <c:v>43594</c:v>
                </c:pt>
                <c:pt idx="88">
                  <c:v>43595</c:v>
                </c:pt>
                <c:pt idx="89">
                  <c:v>43598</c:v>
                </c:pt>
                <c:pt idx="90">
                  <c:v>43599</c:v>
                </c:pt>
                <c:pt idx="91">
                  <c:v>43600</c:v>
                </c:pt>
                <c:pt idx="92">
                  <c:v>43601</c:v>
                </c:pt>
                <c:pt idx="93">
                  <c:v>43602</c:v>
                </c:pt>
                <c:pt idx="94">
                  <c:v>43605</c:v>
                </c:pt>
                <c:pt idx="95">
                  <c:v>43606</c:v>
                </c:pt>
                <c:pt idx="96">
                  <c:v>43607</c:v>
                </c:pt>
                <c:pt idx="97">
                  <c:v>43608</c:v>
                </c:pt>
                <c:pt idx="98">
                  <c:v>43609</c:v>
                </c:pt>
                <c:pt idx="99">
                  <c:v>43613</c:v>
                </c:pt>
                <c:pt idx="100">
                  <c:v>43614</c:v>
                </c:pt>
                <c:pt idx="101">
                  <c:v>43615</c:v>
                </c:pt>
                <c:pt idx="102">
                  <c:v>43616</c:v>
                </c:pt>
                <c:pt idx="103">
                  <c:v>43619</c:v>
                </c:pt>
                <c:pt idx="104">
                  <c:v>43620</c:v>
                </c:pt>
                <c:pt idx="105">
                  <c:v>43621</c:v>
                </c:pt>
                <c:pt idx="106">
                  <c:v>43622</c:v>
                </c:pt>
                <c:pt idx="107">
                  <c:v>43623</c:v>
                </c:pt>
                <c:pt idx="108">
                  <c:v>43626</c:v>
                </c:pt>
                <c:pt idx="109">
                  <c:v>43627</c:v>
                </c:pt>
                <c:pt idx="110">
                  <c:v>43628</c:v>
                </c:pt>
                <c:pt idx="111">
                  <c:v>43629</c:v>
                </c:pt>
                <c:pt idx="112">
                  <c:v>43630</c:v>
                </c:pt>
                <c:pt idx="113">
                  <c:v>43633</c:v>
                </c:pt>
                <c:pt idx="114">
                  <c:v>43634</c:v>
                </c:pt>
                <c:pt idx="115">
                  <c:v>43635</c:v>
                </c:pt>
                <c:pt idx="116">
                  <c:v>43636</c:v>
                </c:pt>
                <c:pt idx="117">
                  <c:v>43637</c:v>
                </c:pt>
                <c:pt idx="118">
                  <c:v>43640</c:v>
                </c:pt>
                <c:pt idx="119">
                  <c:v>43641</c:v>
                </c:pt>
                <c:pt idx="120">
                  <c:v>43642</c:v>
                </c:pt>
                <c:pt idx="121">
                  <c:v>43643</c:v>
                </c:pt>
                <c:pt idx="122">
                  <c:v>43644</c:v>
                </c:pt>
                <c:pt idx="123">
                  <c:v>43647</c:v>
                </c:pt>
                <c:pt idx="124">
                  <c:v>43648</c:v>
                </c:pt>
                <c:pt idx="125">
                  <c:v>43649</c:v>
                </c:pt>
                <c:pt idx="126">
                  <c:v>43650</c:v>
                </c:pt>
                <c:pt idx="127">
                  <c:v>43651</c:v>
                </c:pt>
                <c:pt idx="128">
                  <c:v>43654</c:v>
                </c:pt>
                <c:pt idx="129">
                  <c:v>43655</c:v>
                </c:pt>
                <c:pt idx="130">
                  <c:v>43656</c:v>
                </c:pt>
                <c:pt idx="131">
                  <c:v>43657</c:v>
                </c:pt>
                <c:pt idx="132">
                  <c:v>43658</c:v>
                </c:pt>
                <c:pt idx="133">
                  <c:v>43661</c:v>
                </c:pt>
                <c:pt idx="134">
                  <c:v>43662</c:v>
                </c:pt>
                <c:pt idx="135">
                  <c:v>43663</c:v>
                </c:pt>
                <c:pt idx="136">
                  <c:v>43664</c:v>
                </c:pt>
                <c:pt idx="137">
                  <c:v>43665</c:v>
                </c:pt>
                <c:pt idx="138">
                  <c:v>43668</c:v>
                </c:pt>
                <c:pt idx="139">
                  <c:v>43669</c:v>
                </c:pt>
                <c:pt idx="140">
                  <c:v>43670</c:v>
                </c:pt>
                <c:pt idx="141">
                  <c:v>43671</c:v>
                </c:pt>
                <c:pt idx="142">
                  <c:v>43672</c:v>
                </c:pt>
                <c:pt idx="143">
                  <c:v>43675</c:v>
                </c:pt>
                <c:pt idx="144">
                  <c:v>43676</c:v>
                </c:pt>
                <c:pt idx="145">
                  <c:v>43677</c:v>
                </c:pt>
                <c:pt idx="146">
                  <c:v>43678</c:v>
                </c:pt>
                <c:pt idx="147">
                  <c:v>43679</c:v>
                </c:pt>
                <c:pt idx="148">
                  <c:v>43682</c:v>
                </c:pt>
                <c:pt idx="149">
                  <c:v>43683</c:v>
                </c:pt>
                <c:pt idx="150">
                  <c:v>43684</c:v>
                </c:pt>
                <c:pt idx="151">
                  <c:v>43685</c:v>
                </c:pt>
                <c:pt idx="152">
                  <c:v>43686</c:v>
                </c:pt>
                <c:pt idx="153">
                  <c:v>43689</c:v>
                </c:pt>
                <c:pt idx="154">
                  <c:v>43690</c:v>
                </c:pt>
                <c:pt idx="155">
                  <c:v>43691</c:v>
                </c:pt>
                <c:pt idx="156">
                  <c:v>43692</c:v>
                </c:pt>
                <c:pt idx="157">
                  <c:v>43693</c:v>
                </c:pt>
                <c:pt idx="158">
                  <c:v>43696</c:v>
                </c:pt>
                <c:pt idx="159">
                  <c:v>43697</c:v>
                </c:pt>
                <c:pt idx="160">
                  <c:v>43698</c:v>
                </c:pt>
                <c:pt idx="161">
                  <c:v>43699</c:v>
                </c:pt>
                <c:pt idx="162">
                  <c:v>43700</c:v>
                </c:pt>
                <c:pt idx="163">
                  <c:v>43704</c:v>
                </c:pt>
                <c:pt idx="164">
                  <c:v>43705</c:v>
                </c:pt>
                <c:pt idx="165">
                  <c:v>43706</c:v>
                </c:pt>
                <c:pt idx="166">
                  <c:v>43707</c:v>
                </c:pt>
                <c:pt idx="167">
                  <c:v>43710</c:v>
                </c:pt>
                <c:pt idx="168">
                  <c:v>43711</c:v>
                </c:pt>
                <c:pt idx="169">
                  <c:v>43712</c:v>
                </c:pt>
                <c:pt idx="170">
                  <c:v>43713</c:v>
                </c:pt>
                <c:pt idx="171">
                  <c:v>43714</c:v>
                </c:pt>
                <c:pt idx="172">
                  <c:v>43717</c:v>
                </c:pt>
                <c:pt idx="173">
                  <c:v>43718</c:v>
                </c:pt>
                <c:pt idx="174">
                  <c:v>43719</c:v>
                </c:pt>
                <c:pt idx="175">
                  <c:v>43720</c:v>
                </c:pt>
                <c:pt idx="176">
                  <c:v>43721</c:v>
                </c:pt>
                <c:pt idx="177">
                  <c:v>43724</c:v>
                </c:pt>
                <c:pt idx="178">
                  <c:v>43725</c:v>
                </c:pt>
                <c:pt idx="179">
                  <c:v>43726</c:v>
                </c:pt>
                <c:pt idx="180">
                  <c:v>43727</c:v>
                </c:pt>
                <c:pt idx="181">
                  <c:v>43728</c:v>
                </c:pt>
                <c:pt idx="182">
                  <c:v>43731</c:v>
                </c:pt>
                <c:pt idx="183">
                  <c:v>43732</c:v>
                </c:pt>
                <c:pt idx="184">
                  <c:v>43733</c:v>
                </c:pt>
                <c:pt idx="185">
                  <c:v>43734</c:v>
                </c:pt>
                <c:pt idx="186">
                  <c:v>43735</c:v>
                </c:pt>
                <c:pt idx="187">
                  <c:v>43738</c:v>
                </c:pt>
                <c:pt idx="188">
                  <c:v>43739</c:v>
                </c:pt>
                <c:pt idx="189">
                  <c:v>43740</c:v>
                </c:pt>
                <c:pt idx="190">
                  <c:v>43741</c:v>
                </c:pt>
                <c:pt idx="191">
                  <c:v>43742</c:v>
                </c:pt>
                <c:pt idx="192">
                  <c:v>43745</c:v>
                </c:pt>
                <c:pt idx="193">
                  <c:v>43746</c:v>
                </c:pt>
                <c:pt idx="194">
                  <c:v>43747</c:v>
                </c:pt>
                <c:pt idx="195">
                  <c:v>43748</c:v>
                </c:pt>
                <c:pt idx="196">
                  <c:v>43749</c:v>
                </c:pt>
                <c:pt idx="197">
                  <c:v>43752</c:v>
                </c:pt>
                <c:pt idx="198">
                  <c:v>43753</c:v>
                </c:pt>
                <c:pt idx="199">
                  <c:v>43754</c:v>
                </c:pt>
                <c:pt idx="200">
                  <c:v>43755</c:v>
                </c:pt>
                <c:pt idx="201">
                  <c:v>43756</c:v>
                </c:pt>
                <c:pt idx="202">
                  <c:v>43759</c:v>
                </c:pt>
                <c:pt idx="203">
                  <c:v>43760</c:v>
                </c:pt>
                <c:pt idx="204">
                  <c:v>43761</c:v>
                </c:pt>
                <c:pt idx="205">
                  <c:v>43762</c:v>
                </c:pt>
                <c:pt idx="206">
                  <c:v>43763</c:v>
                </c:pt>
                <c:pt idx="207">
                  <c:v>43766</c:v>
                </c:pt>
                <c:pt idx="208">
                  <c:v>43767</c:v>
                </c:pt>
                <c:pt idx="209">
                  <c:v>43768</c:v>
                </c:pt>
                <c:pt idx="210">
                  <c:v>43769</c:v>
                </c:pt>
                <c:pt idx="211">
                  <c:v>43770</c:v>
                </c:pt>
                <c:pt idx="212">
                  <c:v>43773</c:v>
                </c:pt>
                <c:pt idx="213">
                  <c:v>43774</c:v>
                </c:pt>
                <c:pt idx="214">
                  <c:v>43775</c:v>
                </c:pt>
                <c:pt idx="215">
                  <c:v>43776</c:v>
                </c:pt>
                <c:pt idx="216">
                  <c:v>43777</c:v>
                </c:pt>
                <c:pt idx="217">
                  <c:v>43780</c:v>
                </c:pt>
                <c:pt idx="218">
                  <c:v>43781</c:v>
                </c:pt>
                <c:pt idx="219">
                  <c:v>43782</c:v>
                </c:pt>
                <c:pt idx="220">
                  <c:v>43783</c:v>
                </c:pt>
                <c:pt idx="221">
                  <c:v>43784</c:v>
                </c:pt>
                <c:pt idx="222">
                  <c:v>43787</c:v>
                </c:pt>
                <c:pt idx="223">
                  <c:v>43788</c:v>
                </c:pt>
                <c:pt idx="224">
                  <c:v>43789</c:v>
                </c:pt>
                <c:pt idx="225">
                  <c:v>43790</c:v>
                </c:pt>
                <c:pt idx="226">
                  <c:v>43791</c:v>
                </c:pt>
                <c:pt idx="227">
                  <c:v>43794</c:v>
                </c:pt>
                <c:pt idx="228">
                  <c:v>43795</c:v>
                </c:pt>
                <c:pt idx="229">
                  <c:v>43796</c:v>
                </c:pt>
                <c:pt idx="230">
                  <c:v>43797</c:v>
                </c:pt>
                <c:pt idx="231">
                  <c:v>43798</c:v>
                </c:pt>
                <c:pt idx="232">
                  <c:v>43801</c:v>
                </c:pt>
                <c:pt idx="233">
                  <c:v>43802</c:v>
                </c:pt>
                <c:pt idx="234">
                  <c:v>43803</c:v>
                </c:pt>
                <c:pt idx="235">
                  <c:v>43804</c:v>
                </c:pt>
                <c:pt idx="236">
                  <c:v>43805</c:v>
                </c:pt>
                <c:pt idx="237">
                  <c:v>43808</c:v>
                </c:pt>
                <c:pt idx="238">
                  <c:v>43809</c:v>
                </c:pt>
                <c:pt idx="239">
                  <c:v>43810</c:v>
                </c:pt>
                <c:pt idx="240">
                  <c:v>43811</c:v>
                </c:pt>
                <c:pt idx="241">
                  <c:v>43812</c:v>
                </c:pt>
                <c:pt idx="242">
                  <c:v>43815</c:v>
                </c:pt>
                <c:pt idx="243">
                  <c:v>43816</c:v>
                </c:pt>
                <c:pt idx="244">
                  <c:v>43817</c:v>
                </c:pt>
                <c:pt idx="245">
                  <c:v>43818</c:v>
                </c:pt>
                <c:pt idx="246">
                  <c:v>43819</c:v>
                </c:pt>
                <c:pt idx="247">
                  <c:v>43822</c:v>
                </c:pt>
                <c:pt idx="248">
                  <c:v>43823</c:v>
                </c:pt>
                <c:pt idx="249">
                  <c:v>43826</c:v>
                </c:pt>
                <c:pt idx="250">
                  <c:v>43832</c:v>
                </c:pt>
                <c:pt idx="251">
                  <c:v>43833</c:v>
                </c:pt>
                <c:pt idx="252">
                  <c:v>43836</c:v>
                </c:pt>
                <c:pt idx="253">
                  <c:v>43837</c:v>
                </c:pt>
                <c:pt idx="254">
                  <c:v>43838</c:v>
                </c:pt>
                <c:pt idx="255">
                  <c:v>43839</c:v>
                </c:pt>
                <c:pt idx="256">
                  <c:v>43840</c:v>
                </c:pt>
                <c:pt idx="257">
                  <c:v>43843</c:v>
                </c:pt>
                <c:pt idx="258">
                  <c:v>43844</c:v>
                </c:pt>
                <c:pt idx="259">
                  <c:v>43845</c:v>
                </c:pt>
                <c:pt idx="260">
                  <c:v>43846</c:v>
                </c:pt>
                <c:pt idx="261">
                  <c:v>43847</c:v>
                </c:pt>
                <c:pt idx="262">
                  <c:v>43850</c:v>
                </c:pt>
                <c:pt idx="263">
                  <c:v>43851</c:v>
                </c:pt>
                <c:pt idx="264">
                  <c:v>43852</c:v>
                </c:pt>
                <c:pt idx="265">
                  <c:v>43853</c:v>
                </c:pt>
                <c:pt idx="266">
                  <c:v>43854</c:v>
                </c:pt>
                <c:pt idx="267">
                  <c:v>43857</c:v>
                </c:pt>
                <c:pt idx="268">
                  <c:v>43858</c:v>
                </c:pt>
                <c:pt idx="269">
                  <c:v>43859</c:v>
                </c:pt>
                <c:pt idx="270">
                  <c:v>43860</c:v>
                </c:pt>
                <c:pt idx="271">
                  <c:v>43861</c:v>
                </c:pt>
                <c:pt idx="272">
                  <c:v>43864</c:v>
                </c:pt>
                <c:pt idx="273">
                  <c:v>43865</c:v>
                </c:pt>
                <c:pt idx="274">
                  <c:v>43866</c:v>
                </c:pt>
                <c:pt idx="275">
                  <c:v>43867</c:v>
                </c:pt>
                <c:pt idx="276">
                  <c:v>43868</c:v>
                </c:pt>
                <c:pt idx="277">
                  <c:v>43871</c:v>
                </c:pt>
                <c:pt idx="278">
                  <c:v>43872</c:v>
                </c:pt>
                <c:pt idx="279">
                  <c:v>43873</c:v>
                </c:pt>
                <c:pt idx="280">
                  <c:v>43874</c:v>
                </c:pt>
                <c:pt idx="281">
                  <c:v>43875</c:v>
                </c:pt>
                <c:pt idx="282">
                  <c:v>43878</c:v>
                </c:pt>
                <c:pt idx="283">
                  <c:v>43879</c:v>
                </c:pt>
                <c:pt idx="284">
                  <c:v>43880</c:v>
                </c:pt>
                <c:pt idx="285">
                  <c:v>43881</c:v>
                </c:pt>
                <c:pt idx="286">
                  <c:v>43882</c:v>
                </c:pt>
                <c:pt idx="287">
                  <c:v>43885</c:v>
                </c:pt>
                <c:pt idx="288">
                  <c:v>43886</c:v>
                </c:pt>
                <c:pt idx="289">
                  <c:v>43887</c:v>
                </c:pt>
                <c:pt idx="290">
                  <c:v>43888</c:v>
                </c:pt>
                <c:pt idx="291">
                  <c:v>43889</c:v>
                </c:pt>
                <c:pt idx="292">
                  <c:v>43892</c:v>
                </c:pt>
                <c:pt idx="293">
                  <c:v>43893</c:v>
                </c:pt>
                <c:pt idx="294">
                  <c:v>43894</c:v>
                </c:pt>
                <c:pt idx="295">
                  <c:v>43895</c:v>
                </c:pt>
                <c:pt idx="296">
                  <c:v>43896</c:v>
                </c:pt>
                <c:pt idx="297">
                  <c:v>43899</c:v>
                </c:pt>
                <c:pt idx="298">
                  <c:v>43900</c:v>
                </c:pt>
                <c:pt idx="299">
                  <c:v>43901</c:v>
                </c:pt>
                <c:pt idx="300">
                  <c:v>43902</c:v>
                </c:pt>
                <c:pt idx="301">
                  <c:v>43903</c:v>
                </c:pt>
                <c:pt idx="302">
                  <c:v>43906</c:v>
                </c:pt>
                <c:pt idx="303">
                  <c:v>43907</c:v>
                </c:pt>
                <c:pt idx="304">
                  <c:v>43908</c:v>
                </c:pt>
                <c:pt idx="305">
                  <c:v>43909</c:v>
                </c:pt>
                <c:pt idx="306">
                  <c:v>43910</c:v>
                </c:pt>
                <c:pt idx="307">
                  <c:v>43913</c:v>
                </c:pt>
                <c:pt idx="308">
                  <c:v>43914</c:v>
                </c:pt>
                <c:pt idx="309">
                  <c:v>43915</c:v>
                </c:pt>
                <c:pt idx="310">
                  <c:v>43916</c:v>
                </c:pt>
                <c:pt idx="311">
                  <c:v>43917</c:v>
                </c:pt>
                <c:pt idx="312">
                  <c:v>43920</c:v>
                </c:pt>
                <c:pt idx="313">
                  <c:v>43921</c:v>
                </c:pt>
                <c:pt idx="314">
                  <c:v>43922</c:v>
                </c:pt>
                <c:pt idx="315">
                  <c:v>43923</c:v>
                </c:pt>
                <c:pt idx="316">
                  <c:v>43924</c:v>
                </c:pt>
                <c:pt idx="317">
                  <c:v>43927</c:v>
                </c:pt>
                <c:pt idx="318">
                  <c:v>43928</c:v>
                </c:pt>
                <c:pt idx="319">
                  <c:v>43929</c:v>
                </c:pt>
                <c:pt idx="320">
                  <c:v>43930</c:v>
                </c:pt>
                <c:pt idx="321">
                  <c:v>43935</c:v>
                </c:pt>
                <c:pt idx="322">
                  <c:v>43936</c:v>
                </c:pt>
                <c:pt idx="323">
                  <c:v>43937</c:v>
                </c:pt>
                <c:pt idx="324">
                  <c:v>43938</c:v>
                </c:pt>
                <c:pt idx="325">
                  <c:v>43941</c:v>
                </c:pt>
                <c:pt idx="326">
                  <c:v>43942</c:v>
                </c:pt>
                <c:pt idx="327">
                  <c:v>43943</c:v>
                </c:pt>
                <c:pt idx="328">
                  <c:v>43944</c:v>
                </c:pt>
                <c:pt idx="329">
                  <c:v>43945</c:v>
                </c:pt>
                <c:pt idx="330">
                  <c:v>43948</c:v>
                </c:pt>
                <c:pt idx="331">
                  <c:v>43949</c:v>
                </c:pt>
                <c:pt idx="332">
                  <c:v>43950</c:v>
                </c:pt>
                <c:pt idx="333">
                  <c:v>43951</c:v>
                </c:pt>
                <c:pt idx="334">
                  <c:v>43955</c:v>
                </c:pt>
                <c:pt idx="335">
                  <c:v>43956</c:v>
                </c:pt>
                <c:pt idx="336">
                  <c:v>43957</c:v>
                </c:pt>
                <c:pt idx="337">
                  <c:v>43958</c:v>
                </c:pt>
                <c:pt idx="338">
                  <c:v>43959</c:v>
                </c:pt>
                <c:pt idx="339">
                  <c:v>43962</c:v>
                </c:pt>
                <c:pt idx="340">
                  <c:v>43963</c:v>
                </c:pt>
                <c:pt idx="341">
                  <c:v>43964</c:v>
                </c:pt>
                <c:pt idx="342">
                  <c:v>43965</c:v>
                </c:pt>
                <c:pt idx="343">
                  <c:v>43966</c:v>
                </c:pt>
                <c:pt idx="344">
                  <c:v>43969</c:v>
                </c:pt>
                <c:pt idx="345">
                  <c:v>43970</c:v>
                </c:pt>
                <c:pt idx="346">
                  <c:v>43971</c:v>
                </c:pt>
                <c:pt idx="347">
                  <c:v>43972</c:v>
                </c:pt>
                <c:pt idx="348">
                  <c:v>43973</c:v>
                </c:pt>
                <c:pt idx="349">
                  <c:v>43976</c:v>
                </c:pt>
                <c:pt idx="350">
                  <c:v>43977</c:v>
                </c:pt>
                <c:pt idx="351">
                  <c:v>43978</c:v>
                </c:pt>
                <c:pt idx="352">
                  <c:v>43979</c:v>
                </c:pt>
                <c:pt idx="353">
                  <c:v>43980</c:v>
                </c:pt>
                <c:pt idx="354">
                  <c:v>43983</c:v>
                </c:pt>
                <c:pt idx="355">
                  <c:v>43984</c:v>
                </c:pt>
                <c:pt idx="356">
                  <c:v>43985</c:v>
                </c:pt>
                <c:pt idx="357">
                  <c:v>43986</c:v>
                </c:pt>
                <c:pt idx="358">
                  <c:v>43987</c:v>
                </c:pt>
                <c:pt idx="359">
                  <c:v>43990</c:v>
                </c:pt>
                <c:pt idx="360">
                  <c:v>43991</c:v>
                </c:pt>
                <c:pt idx="361">
                  <c:v>43992</c:v>
                </c:pt>
                <c:pt idx="362">
                  <c:v>43993</c:v>
                </c:pt>
                <c:pt idx="363">
                  <c:v>43994</c:v>
                </c:pt>
                <c:pt idx="364">
                  <c:v>43997</c:v>
                </c:pt>
                <c:pt idx="365">
                  <c:v>43998</c:v>
                </c:pt>
                <c:pt idx="366">
                  <c:v>43999</c:v>
                </c:pt>
                <c:pt idx="367">
                  <c:v>44000</c:v>
                </c:pt>
                <c:pt idx="368">
                  <c:v>44001</c:v>
                </c:pt>
                <c:pt idx="369">
                  <c:v>44004</c:v>
                </c:pt>
                <c:pt idx="370">
                  <c:v>44005</c:v>
                </c:pt>
                <c:pt idx="371">
                  <c:v>44006</c:v>
                </c:pt>
                <c:pt idx="372">
                  <c:v>44007</c:v>
                </c:pt>
                <c:pt idx="373">
                  <c:v>44008</c:v>
                </c:pt>
                <c:pt idx="374">
                  <c:v>44011</c:v>
                </c:pt>
                <c:pt idx="375">
                  <c:v>44012</c:v>
                </c:pt>
                <c:pt idx="376">
                  <c:v>44013</c:v>
                </c:pt>
                <c:pt idx="377">
                  <c:v>44014</c:v>
                </c:pt>
                <c:pt idx="378">
                  <c:v>44015</c:v>
                </c:pt>
                <c:pt idx="379">
                  <c:v>44018</c:v>
                </c:pt>
                <c:pt idx="380">
                  <c:v>44019</c:v>
                </c:pt>
                <c:pt idx="381">
                  <c:v>44020</c:v>
                </c:pt>
                <c:pt idx="382">
                  <c:v>44021</c:v>
                </c:pt>
                <c:pt idx="383">
                  <c:v>44022</c:v>
                </c:pt>
                <c:pt idx="384">
                  <c:v>44025</c:v>
                </c:pt>
                <c:pt idx="385">
                  <c:v>44026</c:v>
                </c:pt>
                <c:pt idx="386">
                  <c:v>44027</c:v>
                </c:pt>
                <c:pt idx="387">
                  <c:v>44028</c:v>
                </c:pt>
                <c:pt idx="388">
                  <c:v>44029</c:v>
                </c:pt>
                <c:pt idx="389">
                  <c:v>44032</c:v>
                </c:pt>
                <c:pt idx="390">
                  <c:v>44033</c:v>
                </c:pt>
                <c:pt idx="391">
                  <c:v>44034</c:v>
                </c:pt>
                <c:pt idx="392">
                  <c:v>44035</c:v>
                </c:pt>
                <c:pt idx="393">
                  <c:v>44036</c:v>
                </c:pt>
                <c:pt idx="394">
                  <c:v>44039</c:v>
                </c:pt>
                <c:pt idx="395">
                  <c:v>44040</c:v>
                </c:pt>
                <c:pt idx="396">
                  <c:v>44041</c:v>
                </c:pt>
                <c:pt idx="397">
                  <c:v>44042</c:v>
                </c:pt>
                <c:pt idx="398">
                  <c:v>44043</c:v>
                </c:pt>
                <c:pt idx="399">
                  <c:v>44046</c:v>
                </c:pt>
                <c:pt idx="400">
                  <c:v>44047</c:v>
                </c:pt>
                <c:pt idx="401">
                  <c:v>44048</c:v>
                </c:pt>
                <c:pt idx="402">
                  <c:v>44049</c:v>
                </c:pt>
                <c:pt idx="403">
                  <c:v>44050</c:v>
                </c:pt>
                <c:pt idx="404">
                  <c:v>44053</c:v>
                </c:pt>
                <c:pt idx="405">
                  <c:v>44054</c:v>
                </c:pt>
                <c:pt idx="406">
                  <c:v>44055</c:v>
                </c:pt>
                <c:pt idx="407">
                  <c:v>44056</c:v>
                </c:pt>
                <c:pt idx="408">
                  <c:v>44057</c:v>
                </c:pt>
                <c:pt idx="409">
                  <c:v>44060</c:v>
                </c:pt>
                <c:pt idx="410">
                  <c:v>44061</c:v>
                </c:pt>
                <c:pt idx="411">
                  <c:v>44062</c:v>
                </c:pt>
                <c:pt idx="412">
                  <c:v>44063</c:v>
                </c:pt>
                <c:pt idx="413">
                  <c:v>44064</c:v>
                </c:pt>
                <c:pt idx="414">
                  <c:v>44067</c:v>
                </c:pt>
                <c:pt idx="415">
                  <c:v>44068</c:v>
                </c:pt>
                <c:pt idx="416">
                  <c:v>44069</c:v>
                </c:pt>
                <c:pt idx="417">
                  <c:v>44070</c:v>
                </c:pt>
                <c:pt idx="418">
                  <c:v>44071</c:v>
                </c:pt>
                <c:pt idx="419">
                  <c:v>44074</c:v>
                </c:pt>
                <c:pt idx="420">
                  <c:v>44075</c:v>
                </c:pt>
                <c:pt idx="421">
                  <c:v>44076</c:v>
                </c:pt>
                <c:pt idx="422">
                  <c:v>44077</c:v>
                </c:pt>
                <c:pt idx="423">
                  <c:v>44078</c:v>
                </c:pt>
                <c:pt idx="424">
                  <c:v>44081</c:v>
                </c:pt>
                <c:pt idx="425">
                  <c:v>44082</c:v>
                </c:pt>
                <c:pt idx="426">
                  <c:v>44083</c:v>
                </c:pt>
                <c:pt idx="427">
                  <c:v>44084</c:v>
                </c:pt>
                <c:pt idx="428">
                  <c:v>44085</c:v>
                </c:pt>
                <c:pt idx="429">
                  <c:v>44088</c:v>
                </c:pt>
                <c:pt idx="430">
                  <c:v>44089</c:v>
                </c:pt>
                <c:pt idx="431">
                  <c:v>44090</c:v>
                </c:pt>
                <c:pt idx="432">
                  <c:v>44091</c:v>
                </c:pt>
                <c:pt idx="433">
                  <c:v>44092</c:v>
                </c:pt>
                <c:pt idx="434">
                  <c:v>44095</c:v>
                </c:pt>
                <c:pt idx="435">
                  <c:v>44096</c:v>
                </c:pt>
                <c:pt idx="436">
                  <c:v>44097</c:v>
                </c:pt>
                <c:pt idx="437">
                  <c:v>44098</c:v>
                </c:pt>
                <c:pt idx="438">
                  <c:v>44099</c:v>
                </c:pt>
                <c:pt idx="439">
                  <c:v>44102</c:v>
                </c:pt>
                <c:pt idx="440">
                  <c:v>44103</c:v>
                </c:pt>
                <c:pt idx="441">
                  <c:v>44104</c:v>
                </c:pt>
                <c:pt idx="442">
                  <c:v>44105</c:v>
                </c:pt>
                <c:pt idx="443">
                  <c:v>44106</c:v>
                </c:pt>
                <c:pt idx="444">
                  <c:v>44109</c:v>
                </c:pt>
                <c:pt idx="445">
                  <c:v>44110</c:v>
                </c:pt>
                <c:pt idx="446">
                  <c:v>44111</c:v>
                </c:pt>
                <c:pt idx="447">
                  <c:v>44112</c:v>
                </c:pt>
                <c:pt idx="448">
                  <c:v>44113</c:v>
                </c:pt>
                <c:pt idx="449">
                  <c:v>44116</c:v>
                </c:pt>
                <c:pt idx="450">
                  <c:v>44117</c:v>
                </c:pt>
                <c:pt idx="451">
                  <c:v>44118</c:v>
                </c:pt>
                <c:pt idx="452">
                  <c:v>44119</c:v>
                </c:pt>
                <c:pt idx="453">
                  <c:v>44120</c:v>
                </c:pt>
                <c:pt idx="454">
                  <c:v>44123</c:v>
                </c:pt>
                <c:pt idx="455">
                  <c:v>44124</c:v>
                </c:pt>
                <c:pt idx="456">
                  <c:v>44125</c:v>
                </c:pt>
                <c:pt idx="457">
                  <c:v>44126</c:v>
                </c:pt>
                <c:pt idx="458">
                  <c:v>44127</c:v>
                </c:pt>
                <c:pt idx="459">
                  <c:v>44130</c:v>
                </c:pt>
                <c:pt idx="460">
                  <c:v>44131</c:v>
                </c:pt>
                <c:pt idx="461">
                  <c:v>44132</c:v>
                </c:pt>
                <c:pt idx="462">
                  <c:v>44133</c:v>
                </c:pt>
                <c:pt idx="463">
                  <c:v>44134</c:v>
                </c:pt>
                <c:pt idx="464">
                  <c:v>44137</c:v>
                </c:pt>
                <c:pt idx="465">
                  <c:v>44138</c:v>
                </c:pt>
                <c:pt idx="466">
                  <c:v>44139</c:v>
                </c:pt>
                <c:pt idx="467">
                  <c:v>44140</c:v>
                </c:pt>
                <c:pt idx="468">
                  <c:v>44141</c:v>
                </c:pt>
                <c:pt idx="469">
                  <c:v>44144</c:v>
                </c:pt>
                <c:pt idx="470">
                  <c:v>44145</c:v>
                </c:pt>
                <c:pt idx="471">
                  <c:v>44146</c:v>
                </c:pt>
                <c:pt idx="472">
                  <c:v>44147</c:v>
                </c:pt>
                <c:pt idx="473">
                  <c:v>44148</c:v>
                </c:pt>
                <c:pt idx="474">
                  <c:v>44151</c:v>
                </c:pt>
                <c:pt idx="475">
                  <c:v>44152</c:v>
                </c:pt>
                <c:pt idx="476">
                  <c:v>44153</c:v>
                </c:pt>
                <c:pt idx="477">
                  <c:v>44154</c:v>
                </c:pt>
                <c:pt idx="478">
                  <c:v>44155</c:v>
                </c:pt>
                <c:pt idx="479">
                  <c:v>44158</c:v>
                </c:pt>
                <c:pt idx="480">
                  <c:v>44159</c:v>
                </c:pt>
                <c:pt idx="481">
                  <c:v>44160</c:v>
                </c:pt>
                <c:pt idx="482">
                  <c:v>44161</c:v>
                </c:pt>
                <c:pt idx="483">
                  <c:v>44162</c:v>
                </c:pt>
                <c:pt idx="484">
                  <c:v>44165</c:v>
                </c:pt>
                <c:pt idx="485">
                  <c:v>44166</c:v>
                </c:pt>
                <c:pt idx="486">
                  <c:v>44167</c:v>
                </c:pt>
                <c:pt idx="487">
                  <c:v>44168</c:v>
                </c:pt>
                <c:pt idx="488">
                  <c:v>44169</c:v>
                </c:pt>
                <c:pt idx="489">
                  <c:v>44172</c:v>
                </c:pt>
                <c:pt idx="490">
                  <c:v>44173</c:v>
                </c:pt>
                <c:pt idx="491">
                  <c:v>44174</c:v>
                </c:pt>
                <c:pt idx="492">
                  <c:v>44175</c:v>
                </c:pt>
                <c:pt idx="493">
                  <c:v>44176</c:v>
                </c:pt>
                <c:pt idx="494">
                  <c:v>44179</c:v>
                </c:pt>
                <c:pt idx="495">
                  <c:v>44180</c:v>
                </c:pt>
                <c:pt idx="496">
                  <c:v>44181</c:v>
                </c:pt>
                <c:pt idx="497">
                  <c:v>44182</c:v>
                </c:pt>
                <c:pt idx="498">
                  <c:v>44183</c:v>
                </c:pt>
                <c:pt idx="499">
                  <c:v>44186</c:v>
                </c:pt>
                <c:pt idx="500">
                  <c:v>44187</c:v>
                </c:pt>
                <c:pt idx="501">
                  <c:v>44188</c:v>
                </c:pt>
                <c:pt idx="502">
                  <c:v>44189</c:v>
                </c:pt>
                <c:pt idx="503">
                  <c:v>44193</c:v>
                </c:pt>
                <c:pt idx="504">
                  <c:v>44194</c:v>
                </c:pt>
                <c:pt idx="505">
                  <c:v>44200</c:v>
                </c:pt>
                <c:pt idx="506">
                  <c:v>44201</c:v>
                </c:pt>
                <c:pt idx="507">
                  <c:v>44202</c:v>
                </c:pt>
                <c:pt idx="508">
                  <c:v>44203</c:v>
                </c:pt>
                <c:pt idx="509">
                  <c:v>44204</c:v>
                </c:pt>
                <c:pt idx="510">
                  <c:v>44207</c:v>
                </c:pt>
                <c:pt idx="511">
                  <c:v>44208</c:v>
                </c:pt>
                <c:pt idx="512">
                  <c:v>44209</c:v>
                </c:pt>
                <c:pt idx="513">
                  <c:v>44210</c:v>
                </c:pt>
                <c:pt idx="514">
                  <c:v>44211</c:v>
                </c:pt>
                <c:pt idx="515">
                  <c:v>44214</c:v>
                </c:pt>
                <c:pt idx="516">
                  <c:v>44215</c:v>
                </c:pt>
                <c:pt idx="517">
                  <c:v>44216</c:v>
                </c:pt>
                <c:pt idx="518">
                  <c:v>44217</c:v>
                </c:pt>
                <c:pt idx="519">
                  <c:v>44218</c:v>
                </c:pt>
                <c:pt idx="520">
                  <c:v>44221</c:v>
                </c:pt>
                <c:pt idx="521">
                  <c:v>44222</c:v>
                </c:pt>
                <c:pt idx="522">
                  <c:v>44223</c:v>
                </c:pt>
                <c:pt idx="523">
                  <c:v>44224</c:v>
                </c:pt>
                <c:pt idx="524">
                  <c:v>44225</c:v>
                </c:pt>
                <c:pt idx="525">
                  <c:v>44228</c:v>
                </c:pt>
                <c:pt idx="526">
                  <c:v>44229</c:v>
                </c:pt>
                <c:pt idx="527">
                  <c:v>44230</c:v>
                </c:pt>
                <c:pt idx="528">
                  <c:v>44231</c:v>
                </c:pt>
                <c:pt idx="529">
                  <c:v>44232</c:v>
                </c:pt>
                <c:pt idx="530">
                  <c:v>44235</c:v>
                </c:pt>
                <c:pt idx="531">
                  <c:v>44236</c:v>
                </c:pt>
                <c:pt idx="532">
                  <c:v>44237</c:v>
                </c:pt>
                <c:pt idx="533">
                  <c:v>44238</c:v>
                </c:pt>
                <c:pt idx="534">
                  <c:v>44239</c:v>
                </c:pt>
                <c:pt idx="535">
                  <c:v>44242</c:v>
                </c:pt>
                <c:pt idx="536">
                  <c:v>44243</c:v>
                </c:pt>
                <c:pt idx="537">
                  <c:v>44244</c:v>
                </c:pt>
                <c:pt idx="538">
                  <c:v>44245</c:v>
                </c:pt>
                <c:pt idx="539">
                  <c:v>44246</c:v>
                </c:pt>
                <c:pt idx="540">
                  <c:v>44249</c:v>
                </c:pt>
                <c:pt idx="541">
                  <c:v>44250</c:v>
                </c:pt>
                <c:pt idx="542">
                  <c:v>44251</c:v>
                </c:pt>
                <c:pt idx="543">
                  <c:v>44252</c:v>
                </c:pt>
                <c:pt idx="544">
                  <c:v>44253</c:v>
                </c:pt>
                <c:pt idx="545">
                  <c:v>44256</c:v>
                </c:pt>
                <c:pt idx="546">
                  <c:v>44257</c:v>
                </c:pt>
                <c:pt idx="547">
                  <c:v>44258</c:v>
                </c:pt>
                <c:pt idx="548">
                  <c:v>44259</c:v>
                </c:pt>
                <c:pt idx="549">
                  <c:v>44260</c:v>
                </c:pt>
                <c:pt idx="550">
                  <c:v>44263</c:v>
                </c:pt>
                <c:pt idx="551">
                  <c:v>44264</c:v>
                </c:pt>
                <c:pt idx="552">
                  <c:v>44265</c:v>
                </c:pt>
                <c:pt idx="553">
                  <c:v>44266</c:v>
                </c:pt>
                <c:pt idx="554">
                  <c:v>44267</c:v>
                </c:pt>
                <c:pt idx="555">
                  <c:v>44270</c:v>
                </c:pt>
                <c:pt idx="556">
                  <c:v>44271</c:v>
                </c:pt>
                <c:pt idx="557">
                  <c:v>44272</c:v>
                </c:pt>
                <c:pt idx="558">
                  <c:v>44273</c:v>
                </c:pt>
                <c:pt idx="559">
                  <c:v>44274</c:v>
                </c:pt>
                <c:pt idx="560">
                  <c:v>44277</c:v>
                </c:pt>
                <c:pt idx="561">
                  <c:v>44278</c:v>
                </c:pt>
                <c:pt idx="562">
                  <c:v>44279</c:v>
                </c:pt>
                <c:pt idx="563">
                  <c:v>44280</c:v>
                </c:pt>
                <c:pt idx="564">
                  <c:v>44281</c:v>
                </c:pt>
                <c:pt idx="565">
                  <c:v>44284</c:v>
                </c:pt>
                <c:pt idx="566">
                  <c:v>44285</c:v>
                </c:pt>
                <c:pt idx="567">
                  <c:v>44286</c:v>
                </c:pt>
                <c:pt idx="568">
                  <c:v>44287</c:v>
                </c:pt>
                <c:pt idx="569">
                  <c:v>44292</c:v>
                </c:pt>
                <c:pt idx="570">
                  <c:v>44293</c:v>
                </c:pt>
                <c:pt idx="571">
                  <c:v>44294</c:v>
                </c:pt>
                <c:pt idx="572">
                  <c:v>44295</c:v>
                </c:pt>
                <c:pt idx="573">
                  <c:v>44298</c:v>
                </c:pt>
                <c:pt idx="574">
                  <c:v>44299</c:v>
                </c:pt>
                <c:pt idx="575">
                  <c:v>44300</c:v>
                </c:pt>
                <c:pt idx="576">
                  <c:v>44301</c:v>
                </c:pt>
                <c:pt idx="577">
                  <c:v>44302</c:v>
                </c:pt>
                <c:pt idx="578">
                  <c:v>44305</c:v>
                </c:pt>
                <c:pt idx="579">
                  <c:v>44306</c:v>
                </c:pt>
                <c:pt idx="580">
                  <c:v>44307</c:v>
                </c:pt>
                <c:pt idx="581">
                  <c:v>44308</c:v>
                </c:pt>
                <c:pt idx="582">
                  <c:v>44309</c:v>
                </c:pt>
                <c:pt idx="583">
                  <c:v>44312</c:v>
                </c:pt>
                <c:pt idx="584">
                  <c:v>44313</c:v>
                </c:pt>
                <c:pt idx="585">
                  <c:v>44314</c:v>
                </c:pt>
                <c:pt idx="586">
                  <c:v>44315</c:v>
                </c:pt>
                <c:pt idx="587">
                  <c:v>44316</c:v>
                </c:pt>
                <c:pt idx="588">
                  <c:v>44319</c:v>
                </c:pt>
                <c:pt idx="589">
                  <c:v>44320</c:v>
                </c:pt>
                <c:pt idx="590">
                  <c:v>44321</c:v>
                </c:pt>
                <c:pt idx="591">
                  <c:v>44322</c:v>
                </c:pt>
                <c:pt idx="592">
                  <c:v>44323</c:v>
                </c:pt>
                <c:pt idx="593">
                  <c:v>44326</c:v>
                </c:pt>
                <c:pt idx="594">
                  <c:v>44327</c:v>
                </c:pt>
                <c:pt idx="595">
                  <c:v>44328</c:v>
                </c:pt>
                <c:pt idx="596">
                  <c:v>44329</c:v>
                </c:pt>
                <c:pt idx="597">
                  <c:v>44330</c:v>
                </c:pt>
                <c:pt idx="598">
                  <c:v>44333</c:v>
                </c:pt>
                <c:pt idx="599">
                  <c:v>44334</c:v>
                </c:pt>
                <c:pt idx="600">
                  <c:v>44335</c:v>
                </c:pt>
                <c:pt idx="601">
                  <c:v>44336</c:v>
                </c:pt>
                <c:pt idx="602">
                  <c:v>44337</c:v>
                </c:pt>
                <c:pt idx="603">
                  <c:v>44340</c:v>
                </c:pt>
                <c:pt idx="604">
                  <c:v>44341</c:v>
                </c:pt>
                <c:pt idx="605">
                  <c:v>44342</c:v>
                </c:pt>
                <c:pt idx="606">
                  <c:v>44343</c:v>
                </c:pt>
                <c:pt idx="607">
                  <c:v>44344</c:v>
                </c:pt>
                <c:pt idx="608">
                  <c:v>44347</c:v>
                </c:pt>
                <c:pt idx="609">
                  <c:v>44348</c:v>
                </c:pt>
                <c:pt idx="610">
                  <c:v>44349</c:v>
                </c:pt>
                <c:pt idx="611">
                  <c:v>44350</c:v>
                </c:pt>
                <c:pt idx="612">
                  <c:v>44351</c:v>
                </c:pt>
                <c:pt idx="613">
                  <c:v>44354</c:v>
                </c:pt>
                <c:pt idx="614">
                  <c:v>44355</c:v>
                </c:pt>
                <c:pt idx="615">
                  <c:v>44356</c:v>
                </c:pt>
                <c:pt idx="616">
                  <c:v>44357</c:v>
                </c:pt>
                <c:pt idx="617">
                  <c:v>44358</c:v>
                </c:pt>
                <c:pt idx="618">
                  <c:v>44361</c:v>
                </c:pt>
                <c:pt idx="619">
                  <c:v>44362</c:v>
                </c:pt>
                <c:pt idx="620">
                  <c:v>44363</c:v>
                </c:pt>
                <c:pt idx="621">
                  <c:v>44364</c:v>
                </c:pt>
                <c:pt idx="622">
                  <c:v>44365</c:v>
                </c:pt>
                <c:pt idx="623">
                  <c:v>44368</c:v>
                </c:pt>
                <c:pt idx="624">
                  <c:v>44369</c:v>
                </c:pt>
                <c:pt idx="625">
                  <c:v>44370</c:v>
                </c:pt>
                <c:pt idx="626">
                  <c:v>44371</c:v>
                </c:pt>
                <c:pt idx="627">
                  <c:v>44372</c:v>
                </c:pt>
                <c:pt idx="628">
                  <c:v>44375</c:v>
                </c:pt>
                <c:pt idx="629">
                  <c:v>44376</c:v>
                </c:pt>
                <c:pt idx="630">
                  <c:v>44377</c:v>
                </c:pt>
                <c:pt idx="631">
                  <c:v>44378</c:v>
                </c:pt>
                <c:pt idx="632">
                  <c:v>44379</c:v>
                </c:pt>
                <c:pt idx="633">
                  <c:v>44382</c:v>
                </c:pt>
                <c:pt idx="634">
                  <c:v>44383</c:v>
                </c:pt>
                <c:pt idx="635">
                  <c:v>44384</c:v>
                </c:pt>
                <c:pt idx="636">
                  <c:v>44385</c:v>
                </c:pt>
                <c:pt idx="637">
                  <c:v>44386</c:v>
                </c:pt>
                <c:pt idx="638">
                  <c:v>44389</c:v>
                </c:pt>
                <c:pt idx="639">
                  <c:v>44390</c:v>
                </c:pt>
                <c:pt idx="640">
                  <c:v>44391</c:v>
                </c:pt>
                <c:pt idx="641">
                  <c:v>44392</c:v>
                </c:pt>
                <c:pt idx="642">
                  <c:v>44393</c:v>
                </c:pt>
                <c:pt idx="643">
                  <c:v>44396</c:v>
                </c:pt>
                <c:pt idx="644">
                  <c:v>44397</c:v>
                </c:pt>
                <c:pt idx="645">
                  <c:v>44398</c:v>
                </c:pt>
                <c:pt idx="646">
                  <c:v>44399</c:v>
                </c:pt>
                <c:pt idx="647">
                  <c:v>44400</c:v>
                </c:pt>
                <c:pt idx="648">
                  <c:v>44403</c:v>
                </c:pt>
                <c:pt idx="649">
                  <c:v>44404</c:v>
                </c:pt>
                <c:pt idx="650">
                  <c:v>44405</c:v>
                </c:pt>
                <c:pt idx="651">
                  <c:v>44406</c:v>
                </c:pt>
                <c:pt idx="652">
                  <c:v>44407</c:v>
                </c:pt>
                <c:pt idx="653">
                  <c:v>44410</c:v>
                </c:pt>
                <c:pt idx="654">
                  <c:v>44411</c:v>
                </c:pt>
                <c:pt idx="655">
                  <c:v>44412</c:v>
                </c:pt>
                <c:pt idx="656">
                  <c:v>44413</c:v>
                </c:pt>
                <c:pt idx="657">
                  <c:v>44414</c:v>
                </c:pt>
                <c:pt idx="658">
                  <c:v>44417</c:v>
                </c:pt>
                <c:pt idx="659">
                  <c:v>44418</c:v>
                </c:pt>
                <c:pt idx="660">
                  <c:v>44419</c:v>
                </c:pt>
                <c:pt idx="661">
                  <c:v>44420</c:v>
                </c:pt>
                <c:pt idx="662">
                  <c:v>44421</c:v>
                </c:pt>
                <c:pt idx="663">
                  <c:v>44424</c:v>
                </c:pt>
                <c:pt idx="664">
                  <c:v>44425</c:v>
                </c:pt>
                <c:pt idx="665">
                  <c:v>44426</c:v>
                </c:pt>
                <c:pt idx="666">
                  <c:v>44427</c:v>
                </c:pt>
                <c:pt idx="667">
                  <c:v>44428</c:v>
                </c:pt>
                <c:pt idx="668">
                  <c:v>44431</c:v>
                </c:pt>
                <c:pt idx="669">
                  <c:v>44432</c:v>
                </c:pt>
                <c:pt idx="670">
                  <c:v>44433</c:v>
                </c:pt>
                <c:pt idx="671">
                  <c:v>44434</c:v>
                </c:pt>
                <c:pt idx="672">
                  <c:v>44435</c:v>
                </c:pt>
                <c:pt idx="673">
                  <c:v>44438</c:v>
                </c:pt>
                <c:pt idx="674">
                  <c:v>44439</c:v>
                </c:pt>
                <c:pt idx="675">
                  <c:v>44440</c:v>
                </c:pt>
                <c:pt idx="676">
                  <c:v>44441</c:v>
                </c:pt>
                <c:pt idx="677">
                  <c:v>44442</c:v>
                </c:pt>
                <c:pt idx="678">
                  <c:v>44445</c:v>
                </c:pt>
                <c:pt idx="679">
                  <c:v>44446</c:v>
                </c:pt>
                <c:pt idx="680">
                  <c:v>44447</c:v>
                </c:pt>
                <c:pt idx="681">
                  <c:v>44448</c:v>
                </c:pt>
                <c:pt idx="682">
                  <c:v>44449</c:v>
                </c:pt>
                <c:pt idx="683">
                  <c:v>44452</c:v>
                </c:pt>
                <c:pt idx="684">
                  <c:v>44453</c:v>
                </c:pt>
                <c:pt idx="685">
                  <c:v>44454</c:v>
                </c:pt>
                <c:pt idx="686">
                  <c:v>44455</c:v>
                </c:pt>
                <c:pt idx="687">
                  <c:v>44456</c:v>
                </c:pt>
                <c:pt idx="688">
                  <c:v>44459</c:v>
                </c:pt>
                <c:pt idx="689">
                  <c:v>44460</c:v>
                </c:pt>
                <c:pt idx="690">
                  <c:v>44461</c:v>
                </c:pt>
                <c:pt idx="691">
                  <c:v>44462</c:v>
                </c:pt>
                <c:pt idx="692">
                  <c:v>44463</c:v>
                </c:pt>
                <c:pt idx="693">
                  <c:v>44466</c:v>
                </c:pt>
                <c:pt idx="694">
                  <c:v>44467</c:v>
                </c:pt>
                <c:pt idx="695">
                  <c:v>44468</c:v>
                </c:pt>
                <c:pt idx="696">
                  <c:v>44469</c:v>
                </c:pt>
                <c:pt idx="697">
                  <c:v>44470</c:v>
                </c:pt>
                <c:pt idx="698">
                  <c:v>44473</c:v>
                </c:pt>
                <c:pt idx="699">
                  <c:v>44474</c:v>
                </c:pt>
                <c:pt idx="700">
                  <c:v>44475</c:v>
                </c:pt>
                <c:pt idx="701">
                  <c:v>44476</c:v>
                </c:pt>
                <c:pt idx="702">
                  <c:v>44477</c:v>
                </c:pt>
                <c:pt idx="703">
                  <c:v>44480</c:v>
                </c:pt>
                <c:pt idx="704">
                  <c:v>44481</c:v>
                </c:pt>
                <c:pt idx="705">
                  <c:v>44482</c:v>
                </c:pt>
                <c:pt idx="706">
                  <c:v>44483</c:v>
                </c:pt>
                <c:pt idx="707">
                  <c:v>44484</c:v>
                </c:pt>
                <c:pt idx="708">
                  <c:v>44487</c:v>
                </c:pt>
                <c:pt idx="709">
                  <c:v>44488</c:v>
                </c:pt>
                <c:pt idx="710">
                  <c:v>44489</c:v>
                </c:pt>
                <c:pt idx="711">
                  <c:v>44490</c:v>
                </c:pt>
                <c:pt idx="712">
                  <c:v>44491</c:v>
                </c:pt>
                <c:pt idx="713">
                  <c:v>44494</c:v>
                </c:pt>
                <c:pt idx="714">
                  <c:v>44495</c:v>
                </c:pt>
                <c:pt idx="715">
                  <c:v>44496</c:v>
                </c:pt>
                <c:pt idx="716">
                  <c:v>44497</c:v>
                </c:pt>
                <c:pt idx="717">
                  <c:v>44498</c:v>
                </c:pt>
                <c:pt idx="718">
                  <c:v>44501</c:v>
                </c:pt>
                <c:pt idx="719">
                  <c:v>44502</c:v>
                </c:pt>
                <c:pt idx="720">
                  <c:v>44503</c:v>
                </c:pt>
                <c:pt idx="721">
                  <c:v>44504</c:v>
                </c:pt>
                <c:pt idx="722">
                  <c:v>44505</c:v>
                </c:pt>
                <c:pt idx="723">
                  <c:v>44508</c:v>
                </c:pt>
                <c:pt idx="724">
                  <c:v>44509</c:v>
                </c:pt>
                <c:pt idx="725">
                  <c:v>44510</c:v>
                </c:pt>
                <c:pt idx="726">
                  <c:v>44511</c:v>
                </c:pt>
                <c:pt idx="727">
                  <c:v>44512</c:v>
                </c:pt>
                <c:pt idx="728">
                  <c:v>44515</c:v>
                </c:pt>
                <c:pt idx="729">
                  <c:v>44516</c:v>
                </c:pt>
                <c:pt idx="730">
                  <c:v>44517</c:v>
                </c:pt>
                <c:pt idx="731">
                  <c:v>44518</c:v>
                </c:pt>
                <c:pt idx="732">
                  <c:v>44519</c:v>
                </c:pt>
                <c:pt idx="733">
                  <c:v>44522</c:v>
                </c:pt>
                <c:pt idx="734">
                  <c:v>44523</c:v>
                </c:pt>
                <c:pt idx="735">
                  <c:v>44524</c:v>
                </c:pt>
                <c:pt idx="736">
                  <c:v>44525</c:v>
                </c:pt>
                <c:pt idx="737">
                  <c:v>44526</c:v>
                </c:pt>
                <c:pt idx="738">
                  <c:v>44529</c:v>
                </c:pt>
                <c:pt idx="739">
                  <c:v>44530</c:v>
                </c:pt>
                <c:pt idx="740">
                  <c:v>44531</c:v>
                </c:pt>
                <c:pt idx="741">
                  <c:v>44532</c:v>
                </c:pt>
                <c:pt idx="742">
                  <c:v>44533</c:v>
                </c:pt>
                <c:pt idx="743">
                  <c:v>44536</c:v>
                </c:pt>
                <c:pt idx="744">
                  <c:v>44537</c:v>
                </c:pt>
                <c:pt idx="745">
                  <c:v>44538</c:v>
                </c:pt>
                <c:pt idx="746">
                  <c:v>44539</c:v>
                </c:pt>
                <c:pt idx="747">
                  <c:v>44540</c:v>
                </c:pt>
                <c:pt idx="748">
                  <c:v>44543</c:v>
                </c:pt>
                <c:pt idx="749">
                  <c:v>44544</c:v>
                </c:pt>
                <c:pt idx="750">
                  <c:v>44545</c:v>
                </c:pt>
                <c:pt idx="751">
                  <c:v>44546</c:v>
                </c:pt>
                <c:pt idx="752">
                  <c:v>44547</c:v>
                </c:pt>
                <c:pt idx="753">
                  <c:v>44550</c:v>
                </c:pt>
                <c:pt idx="754">
                  <c:v>44551</c:v>
                </c:pt>
                <c:pt idx="755">
                  <c:v>44552</c:v>
                </c:pt>
                <c:pt idx="756">
                  <c:v>44553</c:v>
                </c:pt>
                <c:pt idx="757">
                  <c:v>44554</c:v>
                </c:pt>
                <c:pt idx="758">
                  <c:v>44557</c:v>
                </c:pt>
                <c:pt idx="759">
                  <c:v>44558</c:v>
                </c:pt>
                <c:pt idx="760">
                  <c:v>44559</c:v>
                </c:pt>
                <c:pt idx="761">
                  <c:v>44564</c:v>
                </c:pt>
                <c:pt idx="762">
                  <c:v>44565</c:v>
                </c:pt>
                <c:pt idx="763">
                  <c:v>44566</c:v>
                </c:pt>
                <c:pt idx="764">
                  <c:v>44567</c:v>
                </c:pt>
                <c:pt idx="765">
                  <c:v>44568</c:v>
                </c:pt>
                <c:pt idx="766">
                  <c:v>44571</c:v>
                </c:pt>
                <c:pt idx="767">
                  <c:v>44572</c:v>
                </c:pt>
                <c:pt idx="768">
                  <c:v>44573</c:v>
                </c:pt>
                <c:pt idx="769">
                  <c:v>44574</c:v>
                </c:pt>
                <c:pt idx="770">
                  <c:v>44575</c:v>
                </c:pt>
                <c:pt idx="771">
                  <c:v>44578</c:v>
                </c:pt>
                <c:pt idx="772">
                  <c:v>44579</c:v>
                </c:pt>
                <c:pt idx="773">
                  <c:v>44580</c:v>
                </c:pt>
                <c:pt idx="774">
                  <c:v>44581</c:v>
                </c:pt>
                <c:pt idx="775">
                  <c:v>44582</c:v>
                </c:pt>
                <c:pt idx="776">
                  <c:v>44585</c:v>
                </c:pt>
                <c:pt idx="777">
                  <c:v>44586</c:v>
                </c:pt>
                <c:pt idx="778">
                  <c:v>44587</c:v>
                </c:pt>
                <c:pt idx="779">
                  <c:v>44588</c:v>
                </c:pt>
                <c:pt idx="780">
                  <c:v>44589</c:v>
                </c:pt>
                <c:pt idx="781">
                  <c:v>44592</c:v>
                </c:pt>
                <c:pt idx="782">
                  <c:v>44593</c:v>
                </c:pt>
                <c:pt idx="783">
                  <c:v>44594</c:v>
                </c:pt>
                <c:pt idx="784">
                  <c:v>44595</c:v>
                </c:pt>
                <c:pt idx="785">
                  <c:v>44596</c:v>
                </c:pt>
                <c:pt idx="786">
                  <c:v>44599</c:v>
                </c:pt>
                <c:pt idx="787">
                  <c:v>44600</c:v>
                </c:pt>
                <c:pt idx="788">
                  <c:v>44601</c:v>
                </c:pt>
                <c:pt idx="789">
                  <c:v>44602</c:v>
                </c:pt>
                <c:pt idx="790">
                  <c:v>44603</c:v>
                </c:pt>
                <c:pt idx="791">
                  <c:v>44606</c:v>
                </c:pt>
                <c:pt idx="792">
                  <c:v>44607</c:v>
                </c:pt>
                <c:pt idx="793">
                  <c:v>44608</c:v>
                </c:pt>
                <c:pt idx="794">
                  <c:v>44609</c:v>
                </c:pt>
                <c:pt idx="795">
                  <c:v>44610</c:v>
                </c:pt>
                <c:pt idx="796">
                  <c:v>44613</c:v>
                </c:pt>
                <c:pt idx="797">
                  <c:v>44614</c:v>
                </c:pt>
                <c:pt idx="798">
                  <c:v>44615</c:v>
                </c:pt>
                <c:pt idx="799">
                  <c:v>44616</c:v>
                </c:pt>
                <c:pt idx="800">
                  <c:v>44617</c:v>
                </c:pt>
                <c:pt idx="801">
                  <c:v>44620</c:v>
                </c:pt>
                <c:pt idx="802">
                  <c:v>44621</c:v>
                </c:pt>
                <c:pt idx="803">
                  <c:v>44622</c:v>
                </c:pt>
                <c:pt idx="804">
                  <c:v>44623</c:v>
                </c:pt>
                <c:pt idx="805">
                  <c:v>44624</c:v>
                </c:pt>
                <c:pt idx="806">
                  <c:v>44627</c:v>
                </c:pt>
                <c:pt idx="807">
                  <c:v>44628</c:v>
                </c:pt>
                <c:pt idx="808">
                  <c:v>44629</c:v>
                </c:pt>
                <c:pt idx="809">
                  <c:v>44630</c:v>
                </c:pt>
                <c:pt idx="810">
                  <c:v>44631</c:v>
                </c:pt>
                <c:pt idx="811">
                  <c:v>44634</c:v>
                </c:pt>
                <c:pt idx="812">
                  <c:v>44635</c:v>
                </c:pt>
                <c:pt idx="813">
                  <c:v>44636</c:v>
                </c:pt>
                <c:pt idx="814">
                  <c:v>44637</c:v>
                </c:pt>
                <c:pt idx="815">
                  <c:v>44638</c:v>
                </c:pt>
                <c:pt idx="816">
                  <c:v>44641</c:v>
                </c:pt>
                <c:pt idx="817">
                  <c:v>44642</c:v>
                </c:pt>
                <c:pt idx="818">
                  <c:v>44643</c:v>
                </c:pt>
                <c:pt idx="819">
                  <c:v>44644</c:v>
                </c:pt>
                <c:pt idx="820">
                  <c:v>44645</c:v>
                </c:pt>
                <c:pt idx="821">
                  <c:v>44648</c:v>
                </c:pt>
                <c:pt idx="822">
                  <c:v>44649</c:v>
                </c:pt>
                <c:pt idx="823">
                  <c:v>44650</c:v>
                </c:pt>
                <c:pt idx="824">
                  <c:v>44651</c:v>
                </c:pt>
                <c:pt idx="825">
                  <c:v>44652</c:v>
                </c:pt>
                <c:pt idx="826">
                  <c:v>44655</c:v>
                </c:pt>
                <c:pt idx="827">
                  <c:v>44656</c:v>
                </c:pt>
                <c:pt idx="828">
                  <c:v>44657</c:v>
                </c:pt>
                <c:pt idx="829">
                  <c:v>44658</c:v>
                </c:pt>
                <c:pt idx="830">
                  <c:v>44659</c:v>
                </c:pt>
                <c:pt idx="831">
                  <c:v>44662</c:v>
                </c:pt>
                <c:pt idx="832">
                  <c:v>44663</c:v>
                </c:pt>
                <c:pt idx="833">
                  <c:v>44664</c:v>
                </c:pt>
                <c:pt idx="834">
                  <c:v>44665</c:v>
                </c:pt>
                <c:pt idx="835">
                  <c:v>44670</c:v>
                </c:pt>
                <c:pt idx="836">
                  <c:v>44671</c:v>
                </c:pt>
                <c:pt idx="837">
                  <c:v>44672</c:v>
                </c:pt>
                <c:pt idx="838">
                  <c:v>44673</c:v>
                </c:pt>
                <c:pt idx="839">
                  <c:v>44676</c:v>
                </c:pt>
                <c:pt idx="840">
                  <c:v>44677</c:v>
                </c:pt>
                <c:pt idx="841">
                  <c:v>44678</c:v>
                </c:pt>
                <c:pt idx="842">
                  <c:v>44679</c:v>
                </c:pt>
                <c:pt idx="843">
                  <c:v>44680</c:v>
                </c:pt>
                <c:pt idx="844">
                  <c:v>44683</c:v>
                </c:pt>
                <c:pt idx="845">
                  <c:v>44684</c:v>
                </c:pt>
                <c:pt idx="846">
                  <c:v>44685</c:v>
                </c:pt>
                <c:pt idx="847">
                  <c:v>44686</c:v>
                </c:pt>
                <c:pt idx="848">
                  <c:v>44687</c:v>
                </c:pt>
                <c:pt idx="849">
                  <c:v>44690</c:v>
                </c:pt>
                <c:pt idx="850">
                  <c:v>44691</c:v>
                </c:pt>
                <c:pt idx="851">
                  <c:v>44692</c:v>
                </c:pt>
                <c:pt idx="852">
                  <c:v>44693</c:v>
                </c:pt>
                <c:pt idx="853">
                  <c:v>44694</c:v>
                </c:pt>
                <c:pt idx="854">
                  <c:v>44697</c:v>
                </c:pt>
                <c:pt idx="855">
                  <c:v>44698</c:v>
                </c:pt>
                <c:pt idx="856">
                  <c:v>44699</c:v>
                </c:pt>
                <c:pt idx="857">
                  <c:v>44700</c:v>
                </c:pt>
                <c:pt idx="858">
                  <c:v>44701</c:v>
                </c:pt>
                <c:pt idx="859">
                  <c:v>44704</c:v>
                </c:pt>
                <c:pt idx="860">
                  <c:v>44705</c:v>
                </c:pt>
                <c:pt idx="861">
                  <c:v>44706</c:v>
                </c:pt>
                <c:pt idx="862">
                  <c:v>44707</c:v>
                </c:pt>
                <c:pt idx="863">
                  <c:v>44708</c:v>
                </c:pt>
                <c:pt idx="864">
                  <c:v>44711</c:v>
                </c:pt>
                <c:pt idx="865">
                  <c:v>44712</c:v>
                </c:pt>
                <c:pt idx="866">
                  <c:v>44713</c:v>
                </c:pt>
                <c:pt idx="867">
                  <c:v>44714</c:v>
                </c:pt>
                <c:pt idx="868">
                  <c:v>44715</c:v>
                </c:pt>
                <c:pt idx="869">
                  <c:v>44718</c:v>
                </c:pt>
                <c:pt idx="870">
                  <c:v>44719</c:v>
                </c:pt>
                <c:pt idx="871">
                  <c:v>44720</c:v>
                </c:pt>
                <c:pt idx="872">
                  <c:v>44721</c:v>
                </c:pt>
                <c:pt idx="873">
                  <c:v>44722</c:v>
                </c:pt>
                <c:pt idx="874">
                  <c:v>44725</c:v>
                </c:pt>
                <c:pt idx="875">
                  <c:v>44726</c:v>
                </c:pt>
                <c:pt idx="876">
                  <c:v>44727</c:v>
                </c:pt>
                <c:pt idx="877">
                  <c:v>44728</c:v>
                </c:pt>
                <c:pt idx="878">
                  <c:v>44728</c:v>
                </c:pt>
                <c:pt idx="879">
                  <c:v>44729</c:v>
                </c:pt>
                <c:pt idx="880">
                  <c:v>44732</c:v>
                </c:pt>
                <c:pt idx="881">
                  <c:v>44733</c:v>
                </c:pt>
                <c:pt idx="882">
                  <c:v>44734</c:v>
                </c:pt>
                <c:pt idx="883">
                  <c:v>44735</c:v>
                </c:pt>
                <c:pt idx="884">
                  <c:v>44736</c:v>
                </c:pt>
                <c:pt idx="885">
                  <c:v>44739</c:v>
                </c:pt>
                <c:pt idx="886">
                  <c:v>44740</c:v>
                </c:pt>
                <c:pt idx="887">
                  <c:v>44741</c:v>
                </c:pt>
                <c:pt idx="888">
                  <c:v>44742</c:v>
                </c:pt>
                <c:pt idx="889">
                  <c:v>44743</c:v>
                </c:pt>
                <c:pt idx="890">
                  <c:v>44746</c:v>
                </c:pt>
                <c:pt idx="891">
                  <c:v>44747</c:v>
                </c:pt>
                <c:pt idx="892">
                  <c:v>44748</c:v>
                </c:pt>
                <c:pt idx="893">
                  <c:v>44749</c:v>
                </c:pt>
                <c:pt idx="894">
                  <c:v>44750</c:v>
                </c:pt>
                <c:pt idx="895">
                  <c:v>44753</c:v>
                </c:pt>
                <c:pt idx="896">
                  <c:v>44754</c:v>
                </c:pt>
                <c:pt idx="897">
                  <c:v>44755</c:v>
                </c:pt>
                <c:pt idx="898">
                  <c:v>44756</c:v>
                </c:pt>
                <c:pt idx="899">
                  <c:v>44757</c:v>
                </c:pt>
                <c:pt idx="900">
                  <c:v>44760</c:v>
                </c:pt>
                <c:pt idx="901">
                  <c:v>44761</c:v>
                </c:pt>
                <c:pt idx="902">
                  <c:v>44762</c:v>
                </c:pt>
                <c:pt idx="903">
                  <c:v>44763</c:v>
                </c:pt>
                <c:pt idx="904">
                  <c:v>44764</c:v>
                </c:pt>
                <c:pt idx="905">
                  <c:v>44767</c:v>
                </c:pt>
                <c:pt idx="906">
                  <c:v>44768</c:v>
                </c:pt>
                <c:pt idx="907">
                  <c:v>44769</c:v>
                </c:pt>
                <c:pt idx="908">
                  <c:v>44770</c:v>
                </c:pt>
                <c:pt idx="909">
                  <c:v>44771</c:v>
                </c:pt>
                <c:pt idx="910">
                  <c:v>44774</c:v>
                </c:pt>
                <c:pt idx="911">
                  <c:v>44775</c:v>
                </c:pt>
                <c:pt idx="912">
                  <c:v>44776</c:v>
                </c:pt>
                <c:pt idx="913">
                  <c:v>44777</c:v>
                </c:pt>
                <c:pt idx="914">
                  <c:v>44778</c:v>
                </c:pt>
                <c:pt idx="915">
                  <c:v>44781</c:v>
                </c:pt>
                <c:pt idx="916">
                  <c:v>44782</c:v>
                </c:pt>
                <c:pt idx="917">
                  <c:v>44783</c:v>
                </c:pt>
                <c:pt idx="918">
                  <c:v>44784</c:v>
                </c:pt>
                <c:pt idx="919">
                  <c:v>44785</c:v>
                </c:pt>
                <c:pt idx="920">
                  <c:v>44788</c:v>
                </c:pt>
                <c:pt idx="921">
                  <c:v>44789</c:v>
                </c:pt>
                <c:pt idx="922">
                  <c:v>44790</c:v>
                </c:pt>
                <c:pt idx="923">
                  <c:v>44791</c:v>
                </c:pt>
                <c:pt idx="924">
                  <c:v>44792</c:v>
                </c:pt>
                <c:pt idx="925">
                  <c:v>44795</c:v>
                </c:pt>
                <c:pt idx="926">
                  <c:v>44796</c:v>
                </c:pt>
                <c:pt idx="927">
                  <c:v>44797</c:v>
                </c:pt>
                <c:pt idx="928">
                  <c:v>44798</c:v>
                </c:pt>
                <c:pt idx="929">
                  <c:v>44799</c:v>
                </c:pt>
                <c:pt idx="930">
                  <c:v>44802</c:v>
                </c:pt>
                <c:pt idx="931">
                  <c:v>44803</c:v>
                </c:pt>
                <c:pt idx="932">
                  <c:v>44804</c:v>
                </c:pt>
                <c:pt idx="933">
                  <c:v>44805</c:v>
                </c:pt>
                <c:pt idx="934">
                  <c:v>44806</c:v>
                </c:pt>
                <c:pt idx="935">
                  <c:v>44809</c:v>
                </c:pt>
                <c:pt idx="936">
                  <c:v>44810</c:v>
                </c:pt>
                <c:pt idx="937">
                  <c:v>44811</c:v>
                </c:pt>
                <c:pt idx="938">
                  <c:v>44812</c:v>
                </c:pt>
                <c:pt idx="939">
                  <c:v>44813</c:v>
                </c:pt>
                <c:pt idx="940">
                  <c:v>44816</c:v>
                </c:pt>
                <c:pt idx="941">
                  <c:v>44817</c:v>
                </c:pt>
                <c:pt idx="942">
                  <c:v>44818</c:v>
                </c:pt>
                <c:pt idx="943">
                  <c:v>44819</c:v>
                </c:pt>
                <c:pt idx="944">
                  <c:v>44820</c:v>
                </c:pt>
                <c:pt idx="945">
                  <c:v>44823</c:v>
                </c:pt>
                <c:pt idx="946">
                  <c:v>44824</c:v>
                </c:pt>
                <c:pt idx="947">
                  <c:v>44825</c:v>
                </c:pt>
                <c:pt idx="948">
                  <c:v>44826</c:v>
                </c:pt>
                <c:pt idx="949">
                  <c:v>44827</c:v>
                </c:pt>
                <c:pt idx="950">
                  <c:v>44830</c:v>
                </c:pt>
                <c:pt idx="951">
                  <c:v>44831</c:v>
                </c:pt>
                <c:pt idx="952">
                  <c:v>44832</c:v>
                </c:pt>
                <c:pt idx="953">
                  <c:v>44833</c:v>
                </c:pt>
                <c:pt idx="954">
                  <c:v>44834</c:v>
                </c:pt>
                <c:pt idx="955">
                  <c:v>44837</c:v>
                </c:pt>
                <c:pt idx="956">
                  <c:v>44838</c:v>
                </c:pt>
                <c:pt idx="957">
                  <c:v>44839</c:v>
                </c:pt>
                <c:pt idx="958">
                  <c:v>44840</c:v>
                </c:pt>
                <c:pt idx="959">
                  <c:v>44841</c:v>
                </c:pt>
                <c:pt idx="960">
                  <c:v>44844</c:v>
                </c:pt>
                <c:pt idx="961">
                  <c:v>44845</c:v>
                </c:pt>
                <c:pt idx="962">
                  <c:v>44846</c:v>
                </c:pt>
                <c:pt idx="963">
                  <c:v>44847</c:v>
                </c:pt>
                <c:pt idx="964">
                  <c:v>44848</c:v>
                </c:pt>
                <c:pt idx="965">
                  <c:v>44851</c:v>
                </c:pt>
                <c:pt idx="966">
                  <c:v>44852</c:v>
                </c:pt>
                <c:pt idx="967">
                  <c:v>44853</c:v>
                </c:pt>
                <c:pt idx="968">
                  <c:v>44854</c:v>
                </c:pt>
                <c:pt idx="969">
                  <c:v>44855</c:v>
                </c:pt>
                <c:pt idx="970">
                  <c:v>44858</c:v>
                </c:pt>
                <c:pt idx="971">
                  <c:v>44859</c:v>
                </c:pt>
                <c:pt idx="972">
                  <c:v>44860</c:v>
                </c:pt>
                <c:pt idx="973">
                  <c:v>44861</c:v>
                </c:pt>
                <c:pt idx="974">
                  <c:v>44862</c:v>
                </c:pt>
                <c:pt idx="975">
                  <c:v>44865</c:v>
                </c:pt>
                <c:pt idx="976">
                  <c:v>44866</c:v>
                </c:pt>
                <c:pt idx="977">
                  <c:v>44867</c:v>
                </c:pt>
                <c:pt idx="978">
                  <c:v>44868</c:v>
                </c:pt>
                <c:pt idx="979">
                  <c:v>44869</c:v>
                </c:pt>
                <c:pt idx="980">
                  <c:v>44872</c:v>
                </c:pt>
                <c:pt idx="981">
                  <c:v>44873</c:v>
                </c:pt>
                <c:pt idx="982">
                  <c:v>44874</c:v>
                </c:pt>
                <c:pt idx="983">
                  <c:v>44875</c:v>
                </c:pt>
                <c:pt idx="984">
                  <c:v>44876</c:v>
                </c:pt>
              </c:numCache>
            </c:numRef>
          </c:cat>
          <c:val>
            <c:numRef>
              <c:f>Tabelle1!$B$2:$B$986</c:f>
              <c:numCache>
                <c:formatCode>#,##0.00</c:formatCode>
                <c:ptCount val="985"/>
                <c:pt idx="0">
                  <c:v>20.128499999999999</c:v>
                </c:pt>
                <c:pt idx="1">
                  <c:v>20.012999999999998</c:v>
                </c:pt>
                <c:pt idx="2">
                  <c:v>20.501999999999999</c:v>
                </c:pt>
                <c:pt idx="3">
                  <c:v>20.215</c:v>
                </c:pt>
                <c:pt idx="4">
                  <c:v>20.478999999999999</c:v>
                </c:pt>
                <c:pt idx="5">
                  <c:v>20.431000000000001</c:v>
                </c:pt>
                <c:pt idx="6">
                  <c:v>20.340499999999999</c:v>
                </c:pt>
                <c:pt idx="7">
                  <c:v>20.533999999999999</c:v>
                </c:pt>
                <c:pt idx="8">
                  <c:v>20.338999999999999</c:v>
                </c:pt>
                <c:pt idx="9">
                  <c:v>20.660499999999999</c:v>
                </c:pt>
                <c:pt idx="10">
                  <c:v>20.871000000000002</c:v>
                </c:pt>
                <c:pt idx="11">
                  <c:v>21.494</c:v>
                </c:pt>
                <c:pt idx="12">
                  <c:v>21.622999999999998</c:v>
                </c:pt>
                <c:pt idx="13">
                  <c:v>21.259500000000003</c:v>
                </c:pt>
                <c:pt idx="14">
                  <c:v>21.266999999999999</c:v>
                </c:pt>
                <c:pt idx="15">
                  <c:v>21.491500000000002</c:v>
                </c:pt>
                <c:pt idx="16">
                  <c:v>21.060500000000001</c:v>
                </c:pt>
                <c:pt idx="17">
                  <c:v>21.028500000000001</c:v>
                </c:pt>
                <c:pt idx="18">
                  <c:v>20.902000000000001</c:v>
                </c:pt>
                <c:pt idx="19">
                  <c:v>21.221499999999999</c:v>
                </c:pt>
                <c:pt idx="20">
                  <c:v>21.072000000000003</c:v>
                </c:pt>
                <c:pt idx="21">
                  <c:v>20.933500000000002</c:v>
                </c:pt>
                <c:pt idx="22">
                  <c:v>20.788499999999999</c:v>
                </c:pt>
                <c:pt idx="23">
                  <c:v>20.739000000000001</c:v>
                </c:pt>
                <c:pt idx="24">
                  <c:v>20.666</c:v>
                </c:pt>
                <c:pt idx="25">
                  <c:v>20.637499999999999</c:v>
                </c:pt>
                <c:pt idx="26">
                  <c:v>20.774999999999999</c:v>
                </c:pt>
                <c:pt idx="27">
                  <c:v>20.343</c:v>
                </c:pt>
                <c:pt idx="28">
                  <c:v>20.298999999999999</c:v>
                </c:pt>
                <c:pt idx="29">
                  <c:v>20.118000000000002</c:v>
                </c:pt>
                <c:pt idx="30">
                  <c:v>20.335000000000001</c:v>
                </c:pt>
                <c:pt idx="31">
                  <c:v>20.286999999999999</c:v>
                </c:pt>
                <c:pt idx="32">
                  <c:v>20.552</c:v>
                </c:pt>
                <c:pt idx="33">
                  <c:v>20.241</c:v>
                </c:pt>
                <c:pt idx="34">
                  <c:v>20.4665</c:v>
                </c:pt>
                <c:pt idx="35">
                  <c:v>20.758000000000003</c:v>
                </c:pt>
                <c:pt idx="36">
                  <c:v>20.649000000000001</c:v>
                </c:pt>
                <c:pt idx="37">
                  <c:v>20.4815</c:v>
                </c:pt>
                <c:pt idx="38">
                  <c:v>20.319499999999998</c:v>
                </c:pt>
                <c:pt idx="39">
                  <c:v>20.350999999999999</c:v>
                </c:pt>
                <c:pt idx="40">
                  <c:v>20.756500000000003</c:v>
                </c:pt>
                <c:pt idx="41">
                  <c:v>20.8</c:v>
                </c:pt>
                <c:pt idx="42">
                  <c:v>20.673999999999999</c:v>
                </c:pt>
                <c:pt idx="43">
                  <c:v>20.695</c:v>
                </c:pt>
                <c:pt idx="44">
                  <c:v>20.507999999999999</c:v>
                </c:pt>
                <c:pt idx="45">
                  <c:v>20.210999999999999</c:v>
                </c:pt>
                <c:pt idx="46">
                  <c:v>20.273</c:v>
                </c:pt>
                <c:pt idx="47">
                  <c:v>20.178000000000001</c:v>
                </c:pt>
                <c:pt idx="48">
                  <c:v>20.02</c:v>
                </c:pt>
                <c:pt idx="49">
                  <c:v>19.827999999999999</c:v>
                </c:pt>
                <c:pt idx="50">
                  <c:v>19.518000000000001</c:v>
                </c:pt>
                <c:pt idx="51">
                  <c:v>19.286000000000001</c:v>
                </c:pt>
                <c:pt idx="52">
                  <c:v>18.807000000000002</c:v>
                </c:pt>
                <c:pt idx="53">
                  <c:v>18.494</c:v>
                </c:pt>
                <c:pt idx="54">
                  <c:v>18.5</c:v>
                </c:pt>
                <c:pt idx="55">
                  <c:v>18.718</c:v>
                </c:pt>
                <c:pt idx="56">
                  <c:v>18.658999999999999</c:v>
                </c:pt>
                <c:pt idx="57">
                  <c:v>18.793500000000002</c:v>
                </c:pt>
                <c:pt idx="58">
                  <c:v>18.517000000000003</c:v>
                </c:pt>
                <c:pt idx="59">
                  <c:v>18.627000000000002</c:v>
                </c:pt>
                <c:pt idx="60">
                  <c:v>19.100000000000001</c:v>
                </c:pt>
                <c:pt idx="61">
                  <c:v>18.914999999999999</c:v>
                </c:pt>
                <c:pt idx="62">
                  <c:v>18.872</c:v>
                </c:pt>
                <c:pt idx="63">
                  <c:v>18.850000000000001</c:v>
                </c:pt>
                <c:pt idx="64">
                  <c:v>18.759</c:v>
                </c:pt>
                <c:pt idx="65">
                  <c:v>19.149999999999999</c:v>
                </c:pt>
                <c:pt idx="66">
                  <c:v>19.832000000000001</c:v>
                </c:pt>
                <c:pt idx="67">
                  <c:v>20.442</c:v>
                </c:pt>
                <c:pt idx="68">
                  <c:v>20.253</c:v>
                </c:pt>
                <c:pt idx="69">
                  <c:v>20.9</c:v>
                </c:pt>
                <c:pt idx="70">
                  <c:v>20.791499999999999</c:v>
                </c:pt>
                <c:pt idx="71">
                  <c:v>20.958500000000001</c:v>
                </c:pt>
                <c:pt idx="72">
                  <c:v>21.015499999999999</c:v>
                </c:pt>
                <c:pt idx="73">
                  <c:v>20.570999999999998</c:v>
                </c:pt>
                <c:pt idx="74">
                  <c:v>20.466000000000001</c:v>
                </c:pt>
                <c:pt idx="75">
                  <c:v>20.7515</c:v>
                </c:pt>
                <c:pt idx="76">
                  <c:v>20.530999999999999</c:v>
                </c:pt>
                <c:pt idx="77">
                  <c:v>20.783000000000001</c:v>
                </c:pt>
                <c:pt idx="78">
                  <c:v>20.746499999999997</c:v>
                </c:pt>
                <c:pt idx="79">
                  <c:v>20.893000000000001</c:v>
                </c:pt>
                <c:pt idx="80">
                  <c:v>20.631</c:v>
                </c:pt>
                <c:pt idx="81">
                  <c:v>20.588000000000001</c:v>
                </c:pt>
                <c:pt idx="82">
                  <c:v>20.238999999999997</c:v>
                </c:pt>
                <c:pt idx="83">
                  <c:v>19.629000000000001</c:v>
                </c:pt>
                <c:pt idx="84">
                  <c:v>20.09</c:v>
                </c:pt>
                <c:pt idx="85">
                  <c:v>20.375500000000002</c:v>
                </c:pt>
                <c:pt idx="86">
                  <c:v>20.268000000000001</c:v>
                </c:pt>
                <c:pt idx="87">
                  <c:v>20.061500000000002</c:v>
                </c:pt>
                <c:pt idx="88">
                  <c:v>19.719000000000001</c:v>
                </c:pt>
                <c:pt idx="89">
                  <c:v>19.763000000000002</c:v>
                </c:pt>
                <c:pt idx="90">
                  <c:v>19.962</c:v>
                </c:pt>
                <c:pt idx="91">
                  <c:v>20.253</c:v>
                </c:pt>
                <c:pt idx="92">
                  <c:v>19.9725</c:v>
                </c:pt>
                <c:pt idx="93">
                  <c:v>19.685000000000002</c:v>
                </c:pt>
                <c:pt idx="94">
                  <c:v>19.664499999999997</c:v>
                </c:pt>
                <c:pt idx="95">
                  <c:v>19.686</c:v>
                </c:pt>
                <c:pt idx="96">
                  <c:v>19.829000000000001</c:v>
                </c:pt>
                <c:pt idx="97">
                  <c:v>19.745000000000001</c:v>
                </c:pt>
                <c:pt idx="98">
                  <c:v>19.630499999999998</c:v>
                </c:pt>
                <c:pt idx="99">
                  <c:v>19.882000000000001</c:v>
                </c:pt>
                <c:pt idx="100">
                  <c:v>19.878</c:v>
                </c:pt>
                <c:pt idx="101">
                  <c:v>19.675000000000001</c:v>
                </c:pt>
                <c:pt idx="102">
                  <c:v>18.999500000000001</c:v>
                </c:pt>
                <c:pt idx="103">
                  <c:v>18.733000000000001</c:v>
                </c:pt>
                <c:pt idx="104">
                  <c:v>18.7865</c:v>
                </c:pt>
                <c:pt idx="105">
                  <c:v>18.743499999999997</c:v>
                </c:pt>
                <c:pt idx="106">
                  <c:v>18.713999999999999</c:v>
                </c:pt>
                <c:pt idx="107">
                  <c:v>19.169</c:v>
                </c:pt>
                <c:pt idx="108">
                  <c:v>19.475999999999999</c:v>
                </c:pt>
                <c:pt idx="109">
                  <c:v>18.827999999999999</c:v>
                </c:pt>
                <c:pt idx="110">
                  <c:v>18.850000000000001</c:v>
                </c:pt>
                <c:pt idx="111">
                  <c:v>19.006</c:v>
                </c:pt>
                <c:pt idx="112">
                  <c:v>18.798000000000002</c:v>
                </c:pt>
                <c:pt idx="113">
                  <c:v>18.799500000000002</c:v>
                </c:pt>
                <c:pt idx="114">
                  <c:v>18.524999999999999</c:v>
                </c:pt>
                <c:pt idx="115">
                  <c:v>18.362499999999997</c:v>
                </c:pt>
                <c:pt idx="116">
                  <c:v>18.594999999999999</c:v>
                </c:pt>
                <c:pt idx="117">
                  <c:v>18.934999999999999</c:v>
                </c:pt>
                <c:pt idx="118">
                  <c:v>19.194499999999998</c:v>
                </c:pt>
                <c:pt idx="119">
                  <c:v>18.885999999999999</c:v>
                </c:pt>
                <c:pt idx="120">
                  <c:v>19.024000000000001</c:v>
                </c:pt>
                <c:pt idx="121">
                  <c:v>18.853000000000002</c:v>
                </c:pt>
                <c:pt idx="122">
                  <c:v>18.564999999999998</c:v>
                </c:pt>
                <c:pt idx="123">
                  <c:v>18.539000000000001</c:v>
                </c:pt>
                <c:pt idx="124">
                  <c:v>18.157</c:v>
                </c:pt>
                <c:pt idx="125">
                  <c:v>18.008000000000003</c:v>
                </c:pt>
                <c:pt idx="126">
                  <c:v>18.2165</c:v>
                </c:pt>
                <c:pt idx="127">
                  <c:v>18.486499999999999</c:v>
                </c:pt>
                <c:pt idx="128">
                  <c:v>18.801499999999997</c:v>
                </c:pt>
                <c:pt idx="129">
                  <c:v>18.792999999999999</c:v>
                </c:pt>
                <c:pt idx="130">
                  <c:v>19.2515</c:v>
                </c:pt>
                <c:pt idx="131">
                  <c:v>20.015000000000001</c:v>
                </c:pt>
                <c:pt idx="132">
                  <c:v>20.436999999999998</c:v>
                </c:pt>
                <c:pt idx="133">
                  <c:v>19.872</c:v>
                </c:pt>
                <c:pt idx="134">
                  <c:v>19.109000000000002</c:v>
                </c:pt>
                <c:pt idx="135">
                  <c:v>19.108499999999999</c:v>
                </c:pt>
                <c:pt idx="136">
                  <c:v>18.951500000000003</c:v>
                </c:pt>
                <c:pt idx="137">
                  <c:v>19.204000000000001</c:v>
                </c:pt>
                <c:pt idx="138">
                  <c:v>19.041</c:v>
                </c:pt>
                <c:pt idx="139">
                  <c:v>19.158999999999999</c:v>
                </c:pt>
                <c:pt idx="140">
                  <c:v>18.936</c:v>
                </c:pt>
                <c:pt idx="141">
                  <c:v>19.015999999999998</c:v>
                </c:pt>
                <c:pt idx="142">
                  <c:v>18.898</c:v>
                </c:pt>
                <c:pt idx="143">
                  <c:v>18.628500000000003</c:v>
                </c:pt>
                <c:pt idx="144">
                  <c:v>18.563000000000002</c:v>
                </c:pt>
                <c:pt idx="145">
                  <c:v>18.757999999999999</c:v>
                </c:pt>
                <c:pt idx="146">
                  <c:v>19.082999999999998</c:v>
                </c:pt>
                <c:pt idx="147">
                  <c:v>18.574999999999999</c:v>
                </c:pt>
                <c:pt idx="148">
                  <c:v>18.292999999999999</c:v>
                </c:pt>
                <c:pt idx="149">
                  <c:v>18.2</c:v>
                </c:pt>
                <c:pt idx="150">
                  <c:v>18.056000000000001</c:v>
                </c:pt>
                <c:pt idx="151">
                  <c:v>18.100000000000001</c:v>
                </c:pt>
                <c:pt idx="152">
                  <c:v>18.033999999999999</c:v>
                </c:pt>
                <c:pt idx="153">
                  <c:v>17.847000000000001</c:v>
                </c:pt>
                <c:pt idx="154">
                  <c:v>18.119999999999997</c:v>
                </c:pt>
                <c:pt idx="155">
                  <c:v>17.981999999999999</c:v>
                </c:pt>
                <c:pt idx="156">
                  <c:v>17.785</c:v>
                </c:pt>
                <c:pt idx="157">
                  <c:v>17.741</c:v>
                </c:pt>
                <c:pt idx="158">
                  <c:v>17.649999999999999</c:v>
                </c:pt>
                <c:pt idx="159">
                  <c:v>17.7455</c:v>
                </c:pt>
                <c:pt idx="160">
                  <c:v>17.786000000000001</c:v>
                </c:pt>
                <c:pt idx="161">
                  <c:v>17.759999999999998</c:v>
                </c:pt>
                <c:pt idx="162">
                  <c:v>17.547499999999999</c:v>
                </c:pt>
                <c:pt idx="163">
                  <c:v>17.329999999999998</c:v>
                </c:pt>
                <c:pt idx="164">
                  <c:v>17.396999999999998</c:v>
                </c:pt>
                <c:pt idx="165">
                  <c:v>17.484999999999999</c:v>
                </c:pt>
                <c:pt idx="166">
                  <c:v>17.567999999999998</c:v>
                </c:pt>
                <c:pt idx="167">
                  <c:v>17.044499999999999</c:v>
                </c:pt>
                <c:pt idx="168">
                  <c:v>17.107500000000002</c:v>
                </c:pt>
                <c:pt idx="169">
                  <c:v>17.115500000000001</c:v>
                </c:pt>
                <c:pt idx="170">
                  <c:v>17.45</c:v>
                </c:pt>
                <c:pt idx="171">
                  <c:v>17.451000000000001</c:v>
                </c:pt>
                <c:pt idx="172">
                  <c:v>17.579999999999998</c:v>
                </c:pt>
                <c:pt idx="173">
                  <c:v>18.884500000000003</c:v>
                </c:pt>
                <c:pt idx="174">
                  <c:v>18.971</c:v>
                </c:pt>
                <c:pt idx="175">
                  <c:v>18.510999999999999</c:v>
                </c:pt>
                <c:pt idx="176">
                  <c:v>18.45</c:v>
                </c:pt>
                <c:pt idx="177">
                  <c:v>19.6065</c:v>
                </c:pt>
                <c:pt idx="178">
                  <c:v>18.860999999999997</c:v>
                </c:pt>
                <c:pt idx="179">
                  <c:v>18.570999999999998</c:v>
                </c:pt>
                <c:pt idx="180">
                  <c:v>18.927999999999997</c:v>
                </c:pt>
                <c:pt idx="181">
                  <c:v>19.118499999999997</c:v>
                </c:pt>
                <c:pt idx="182">
                  <c:v>18.835999999999999</c:v>
                </c:pt>
                <c:pt idx="183">
                  <c:v>18.720500000000001</c:v>
                </c:pt>
                <c:pt idx="184">
                  <c:v>18.377000000000002</c:v>
                </c:pt>
                <c:pt idx="185">
                  <c:v>18.552</c:v>
                </c:pt>
                <c:pt idx="186">
                  <c:v>18.393000000000001</c:v>
                </c:pt>
                <c:pt idx="187">
                  <c:v>18.402999999999999</c:v>
                </c:pt>
                <c:pt idx="188">
                  <c:v>18.478000000000002</c:v>
                </c:pt>
                <c:pt idx="189">
                  <c:v>17.942</c:v>
                </c:pt>
                <c:pt idx="190">
                  <c:v>17.677500000000002</c:v>
                </c:pt>
                <c:pt idx="191">
                  <c:v>17.735999999999997</c:v>
                </c:pt>
                <c:pt idx="192">
                  <c:v>17.692999999999998</c:v>
                </c:pt>
                <c:pt idx="193">
                  <c:v>17.768000000000001</c:v>
                </c:pt>
                <c:pt idx="194">
                  <c:v>17.899999999999999</c:v>
                </c:pt>
                <c:pt idx="195">
                  <c:v>18.090499999999999</c:v>
                </c:pt>
                <c:pt idx="196">
                  <c:v>18.454499999999999</c:v>
                </c:pt>
                <c:pt idx="197">
                  <c:v>18.311</c:v>
                </c:pt>
                <c:pt idx="198">
                  <c:v>18.217500000000001</c:v>
                </c:pt>
                <c:pt idx="199">
                  <c:v>18.152000000000001</c:v>
                </c:pt>
                <c:pt idx="200">
                  <c:v>18.0075</c:v>
                </c:pt>
                <c:pt idx="201">
                  <c:v>17.9025</c:v>
                </c:pt>
                <c:pt idx="202">
                  <c:v>17.64</c:v>
                </c:pt>
                <c:pt idx="203">
                  <c:v>17.5395</c:v>
                </c:pt>
                <c:pt idx="204">
                  <c:v>17.375</c:v>
                </c:pt>
                <c:pt idx="205">
                  <c:v>17.533000000000001</c:v>
                </c:pt>
                <c:pt idx="206">
                  <c:v>17.257999999999999</c:v>
                </c:pt>
                <c:pt idx="207">
                  <c:v>17.061</c:v>
                </c:pt>
                <c:pt idx="208">
                  <c:v>17</c:v>
                </c:pt>
                <c:pt idx="209">
                  <c:v>16.799999999999997</c:v>
                </c:pt>
                <c:pt idx="210">
                  <c:v>16.8125</c:v>
                </c:pt>
                <c:pt idx="211">
                  <c:v>16.9175</c:v>
                </c:pt>
                <c:pt idx="212">
                  <c:v>17.208500000000001</c:v>
                </c:pt>
                <c:pt idx="213">
                  <c:v>17.3935</c:v>
                </c:pt>
                <c:pt idx="214">
                  <c:v>17.049500000000002</c:v>
                </c:pt>
                <c:pt idx="215">
                  <c:v>16.884</c:v>
                </c:pt>
                <c:pt idx="216">
                  <c:v>16.75</c:v>
                </c:pt>
                <c:pt idx="217">
                  <c:v>16.621499999999997</c:v>
                </c:pt>
                <c:pt idx="218">
                  <c:v>16.423999999999999</c:v>
                </c:pt>
                <c:pt idx="219">
                  <c:v>16.436500000000002</c:v>
                </c:pt>
                <c:pt idx="220">
                  <c:v>16.680500000000002</c:v>
                </c:pt>
                <c:pt idx="221">
                  <c:v>16.795500000000001</c:v>
                </c:pt>
                <c:pt idx="222">
                  <c:v>16.475000000000001</c:v>
                </c:pt>
                <c:pt idx="223">
                  <c:v>16.529499999999999</c:v>
                </c:pt>
                <c:pt idx="224">
                  <c:v>16.634</c:v>
                </c:pt>
                <c:pt idx="225">
                  <c:v>16.711500000000001</c:v>
                </c:pt>
                <c:pt idx="226">
                  <c:v>17.034500000000001</c:v>
                </c:pt>
                <c:pt idx="227">
                  <c:v>17.105499999999999</c:v>
                </c:pt>
                <c:pt idx="228">
                  <c:v>16.734999999999999</c:v>
                </c:pt>
                <c:pt idx="229">
                  <c:v>16.928000000000001</c:v>
                </c:pt>
                <c:pt idx="230">
                  <c:v>16.609500000000001</c:v>
                </c:pt>
                <c:pt idx="231">
                  <c:v>16.490000000000002</c:v>
                </c:pt>
                <c:pt idx="232">
                  <c:v>16.060500000000001</c:v>
                </c:pt>
                <c:pt idx="233">
                  <c:v>15.986000000000001</c:v>
                </c:pt>
                <c:pt idx="234">
                  <c:v>16.109499999999997</c:v>
                </c:pt>
                <c:pt idx="235">
                  <c:v>15.727</c:v>
                </c:pt>
                <c:pt idx="236">
                  <c:v>15.481</c:v>
                </c:pt>
                <c:pt idx="237">
                  <c:v>15.256</c:v>
                </c:pt>
                <c:pt idx="238">
                  <c:v>15.041499999999999</c:v>
                </c:pt>
                <c:pt idx="239">
                  <c:v>14.733499999999999</c:v>
                </c:pt>
                <c:pt idx="240">
                  <c:v>15.286999999999999</c:v>
                </c:pt>
                <c:pt idx="241">
                  <c:v>14.574999999999999</c:v>
                </c:pt>
                <c:pt idx="242">
                  <c:v>14.686999999999999</c:v>
                </c:pt>
                <c:pt idx="243">
                  <c:v>15.089500000000001</c:v>
                </c:pt>
                <c:pt idx="244">
                  <c:v>15.329499999999999</c:v>
                </c:pt>
                <c:pt idx="245">
                  <c:v>15.590999999999999</c:v>
                </c:pt>
                <c:pt idx="246">
                  <c:v>15.189</c:v>
                </c:pt>
                <c:pt idx="247">
                  <c:v>14.3765</c:v>
                </c:pt>
                <c:pt idx="248">
                  <c:v>14.013</c:v>
                </c:pt>
                <c:pt idx="249">
                  <c:v>13.999000000000001</c:v>
                </c:pt>
                <c:pt idx="250">
                  <c:v>16.8645</c:v>
                </c:pt>
                <c:pt idx="251">
                  <c:v>17.54</c:v>
                </c:pt>
                <c:pt idx="252">
                  <c:v>17.1235</c:v>
                </c:pt>
                <c:pt idx="253">
                  <c:v>17.012500000000003</c:v>
                </c:pt>
                <c:pt idx="254">
                  <c:v>17.151</c:v>
                </c:pt>
                <c:pt idx="255">
                  <c:v>17.275500000000001</c:v>
                </c:pt>
                <c:pt idx="256">
                  <c:v>17.142499999999998</c:v>
                </c:pt>
                <c:pt idx="257">
                  <c:v>17.195499999999999</c:v>
                </c:pt>
                <c:pt idx="258">
                  <c:v>16.765000000000001</c:v>
                </c:pt>
                <c:pt idx="259">
                  <c:v>16.666499999999999</c:v>
                </c:pt>
                <c:pt idx="260">
                  <c:v>16.435499999999998</c:v>
                </c:pt>
                <c:pt idx="261">
                  <c:v>16.318999999999999</c:v>
                </c:pt>
                <c:pt idx="262">
                  <c:v>15.878499999999999</c:v>
                </c:pt>
                <c:pt idx="263">
                  <c:v>15.887</c:v>
                </c:pt>
                <c:pt idx="264">
                  <c:v>15.7255</c:v>
                </c:pt>
                <c:pt idx="265">
                  <c:v>15.574999999999999</c:v>
                </c:pt>
                <c:pt idx="266">
                  <c:v>15.5665</c:v>
                </c:pt>
                <c:pt idx="267">
                  <c:v>15.462499999999999</c:v>
                </c:pt>
                <c:pt idx="268">
                  <c:v>15.662500000000001</c:v>
                </c:pt>
                <c:pt idx="269">
                  <c:v>15.1645</c:v>
                </c:pt>
                <c:pt idx="270">
                  <c:v>14.723500000000001</c:v>
                </c:pt>
                <c:pt idx="271">
                  <c:v>14.494499999999999</c:v>
                </c:pt>
                <c:pt idx="272">
                  <c:v>14.2315</c:v>
                </c:pt>
                <c:pt idx="273">
                  <c:v>14.620000000000001</c:v>
                </c:pt>
                <c:pt idx="274">
                  <c:v>15.000499999999999</c:v>
                </c:pt>
                <c:pt idx="275">
                  <c:v>14.923500000000001</c:v>
                </c:pt>
                <c:pt idx="276">
                  <c:v>14.9535</c:v>
                </c:pt>
                <c:pt idx="277">
                  <c:v>14.6945</c:v>
                </c:pt>
                <c:pt idx="278">
                  <c:v>14.83</c:v>
                </c:pt>
                <c:pt idx="279">
                  <c:v>15.164999999999999</c:v>
                </c:pt>
                <c:pt idx="280">
                  <c:v>15.487500000000001</c:v>
                </c:pt>
                <c:pt idx="281">
                  <c:v>15.635999999999999</c:v>
                </c:pt>
                <c:pt idx="282">
                  <c:v>15.99</c:v>
                </c:pt>
                <c:pt idx="283">
                  <c:v>15.7165</c:v>
                </c:pt>
                <c:pt idx="284">
                  <c:v>15.5495</c:v>
                </c:pt>
                <c:pt idx="285">
                  <c:v>15.373000000000001</c:v>
                </c:pt>
                <c:pt idx="286">
                  <c:v>15.134499999999999</c:v>
                </c:pt>
                <c:pt idx="287">
                  <c:v>14.637</c:v>
                </c:pt>
                <c:pt idx="288">
                  <c:v>14.548</c:v>
                </c:pt>
                <c:pt idx="289">
                  <c:v>14.589500000000001</c:v>
                </c:pt>
                <c:pt idx="290">
                  <c:v>14.268000000000001</c:v>
                </c:pt>
                <c:pt idx="291">
                  <c:v>14.288499999999999</c:v>
                </c:pt>
                <c:pt idx="292">
                  <c:v>14.352499999999999</c:v>
                </c:pt>
                <c:pt idx="293">
                  <c:v>14.727</c:v>
                </c:pt>
                <c:pt idx="294">
                  <c:v>14.7425</c:v>
                </c:pt>
                <c:pt idx="295">
                  <c:v>14.632999999999999</c:v>
                </c:pt>
                <c:pt idx="296">
                  <c:v>14.1235</c:v>
                </c:pt>
                <c:pt idx="297">
                  <c:v>13.622499999999999</c:v>
                </c:pt>
                <c:pt idx="298">
                  <c:v>13.867999999999999</c:v>
                </c:pt>
                <c:pt idx="299">
                  <c:v>13.821</c:v>
                </c:pt>
                <c:pt idx="300">
                  <c:v>13.3805</c:v>
                </c:pt>
                <c:pt idx="301">
                  <c:v>13.4185</c:v>
                </c:pt>
                <c:pt idx="302">
                  <c:v>13.015499999999999</c:v>
                </c:pt>
                <c:pt idx="303">
                  <c:v>12.882</c:v>
                </c:pt>
                <c:pt idx="304">
                  <c:v>12.475000000000001</c:v>
                </c:pt>
                <c:pt idx="305">
                  <c:v>12.5025</c:v>
                </c:pt>
                <c:pt idx="306">
                  <c:v>12.585000000000001</c:v>
                </c:pt>
                <c:pt idx="307">
                  <c:v>12.394500000000001</c:v>
                </c:pt>
                <c:pt idx="308">
                  <c:v>12.7135</c:v>
                </c:pt>
                <c:pt idx="309">
                  <c:v>12.884</c:v>
                </c:pt>
                <c:pt idx="310">
                  <c:v>12.829499999999999</c:v>
                </c:pt>
                <c:pt idx="311">
                  <c:v>12.581</c:v>
                </c:pt>
                <c:pt idx="312">
                  <c:v>12.321999999999999</c:v>
                </c:pt>
                <c:pt idx="313">
                  <c:v>12.484999999999999</c:v>
                </c:pt>
                <c:pt idx="314">
                  <c:v>12.448</c:v>
                </c:pt>
                <c:pt idx="315">
                  <c:v>12.731999999999999</c:v>
                </c:pt>
                <c:pt idx="316">
                  <c:v>12.873999999999999</c:v>
                </c:pt>
                <c:pt idx="317">
                  <c:v>13.3825</c:v>
                </c:pt>
                <c:pt idx="318">
                  <c:v>13.408000000000001</c:v>
                </c:pt>
                <c:pt idx="319">
                  <c:v>13.314499999999999</c:v>
                </c:pt>
                <c:pt idx="320">
                  <c:v>13.3645</c:v>
                </c:pt>
                <c:pt idx="321">
                  <c:v>13.2575</c:v>
                </c:pt>
                <c:pt idx="322">
                  <c:v>12.923500000000001</c:v>
                </c:pt>
                <c:pt idx="323">
                  <c:v>13.2605</c:v>
                </c:pt>
                <c:pt idx="324">
                  <c:v>13.506</c:v>
                </c:pt>
                <c:pt idx="325">
                  <c:v>13.401</c:v>
                </c:pt>
                <c:pt idx="326">
                  <c:v>13.053000000000001</c:v>
                </c:pt>
                <c:pt idx="327">
                  <c:v>12.8475</c:v>
                </c:pt>
                <c:pt idx="328">
                  <c:v>12.7995</c:v>
                </c:pt>
                <c:pt idx="329">
                  <c:v>12.666499999999999</c:v>
                </c:pt>
                <c:pt idx="330">
                  <c:v>12.586500000000001</c:v>
                </c:pt>
                <c:pt idx="331">
                  <c:v>12.51</c:v>
                </c:pt>
                <c:pt idx="332">
                  <c:v>12.467000000000001</c:v>
                </c:pt>
                <c:pt idx="333">
                  <c:v>12.516999999999999</c:v>
                </c:pt>
                <c:pt idx="334">
                  <c:v>12.3155</c:v>
                </c:pt>
                <c:pt idx="335">
                  <c:v>12.420500000000001</c:v>
                </c:pt>
                <c:pt idx="336">
                  <c:v>12.5015</c:v>
                </c:pt>
                <c:pt idx="337">
                  <c:v>12.672000000000001</c:v>
                </c:pt>
                <c:pt idx="338">
                  <c:v>12.6945</c:v>
                </c:pt>
                <c:pt idx="339">
                  <c:v>12.773</c:v>
                </c:pt>
                <c:pt idx="340">
                  <c:v>12.524000000000001</c:v>
                </c:pt>
                <c:pt idx="341">
                  <c:v>12.3895</c:v>
                </c:pt>
                <c:pt idx="342">
                  <c:v>12.6425</c:v>
                </c:pt>
                <c:pt idx="343">
                  <c:v>12.7485</c:v>
                </c:pt>
                <c:pt idx="344">
                  <c:v>12.824</c:v>
                </c:pt>
                <c:pt idx="345">
                  <c:v>12.815999999999999</c:v>
                </c:pt>
                <c:pt idx="346">
                  <c:v>12.8995</c:v>
                </c:pt>
                <c:pt idx="347">
                  <c:v>12.5755</c:v>
                </c:pt>
                <c:pt idx="348">
                  <c:v>12.345499999999999</c:v>
                </c:pt>
                <c:pt idx="349">
                  <c:v>12.64</c:v>
                </c:pt>
                <c:pt idx="350">
                  <c:v>12.616</c:v>
                </c:pt>
                <c:pt idx="351">
                  <c:v>12.4015</c:v>
                </c:pt>
                <c:pt idx="352">
                  <c:v>12.179500000000001</c:v>
                </c:pt>
                <c:pt idx="353">
                  <c:v>12.247</c:v>
                </c:pt>
                <c:pt idx="354">
                  <c:v>12.14</c:v>
                </c:pt>
                <c:pt idx="355">
                  <c:v>12.4275</c:v>
                </c:pt>
                <c:pt idx="356">
                  <c:v>12.461500000000001</c:v>
                </c:pt>
                <c:pt idx="357">
                  <c:v>12.467499999999999</c:v>
                </c:pt>
                <c:pt idx="358">
                  <c:v>12.847</c:v>
                </c:pt>
                <c:pt idx="359">
                  <c:v>12.673</c:v>
                </c:pt>
                <c:pt idx="360">
                  <c:v>12.47</c:v>
                </c:pt>
                <c:pt idx="361">
                  <c:v>12.4945</c:v>
                </c:pt>
                <c:pt idx="362">
                  <c:v>12.3935</c:v>
                </c:pt>
                <c:pt idx="363">
                  <c:v>12.345500000000001</c:v>
                </c:pt>
                <c:pt idx="364">
                  <c:v>12.190000000000001</c:v>
                </c:pt>
                <c:pt idx="365">
                  <c:v>12.407500000000001</c:v>
                </c:pt>
                <c:pt idx="366">
                  <c:v>12.404499999999999</c:v>
                </c:pt>
                <c:pt idx="367">
                  <c:v>12.6265</c:v>
                </c:pt>
                <c:pt idx="368">
                  <c:v>12.765499999999999</c:v>
                </c:pt>
                <c:pt idx="369">
                  <c:v>12.6555</c:v>
                </c:pt>
                <c:pt idx="370">
                  <c:v>12.8565</c:v>
                </c:pt>
                <c:pt idx="371">
                  <c:v>12.593</c:v>
                </c:pt>
                <c:pt idx="372">
                  <c:v>12.473500000000001</c:v>
                </c:pt>
                <c:pt idx="373">
                  <c:v>12.521000000000001</c:v>
                </c:pt>
                <c:pt idx="374">
                  <c:v>12.7475</c:v>
                </c:pt>
                <c:pt idx="375">
                  <c:v>12.795500000000001</c:v>
                </c:pt>
                <c:pt idx="376">
                  <c:v>12.7315</c:v>
                </c:pt>
                <c:pt idx="377">
                  <c:v>12.847</c:v>
                </c:pt>
                <c:pt idx="378">
                  <c:v>12.9315</c:v>
                </c:pt>
                <c:pt idx="379">
                  <c:v>13.3255</c:v>
                </c:pt>
                <c:pt idx="380">
                  <c:v>13.3935</c:v>
                </c:pt>
                <c:pt idx="381">
                  <c:v>13.4115</c:v>
                </c:pt>
                <c:pt idx="382">
                  <c:v>13.336</c:v>
                </c:pt>
                <c:pt idx="383">
                  <c:v>13.248000000000001</c:v>
                </c:pt>
                <c:pt idx="384">
                  <c:v>13.309000000000001</c:v>
                </c:pt>
                <c:pt idx="385">
                  <c:v>13.1175</c:v>
                </c:pt>
                <c:pt idx="386">
                  <c:v>13.138500000000001</c:v>
                </c:pt>
                <c:pt idx="387">
                  <c:v>13.058499999999999</c:v>
                </c:pt>
                <c:pt idx="388">
                  <c:v>13.025500000000001</c:v>
                </c:pt>
                <c:pt idx="389">
                  <c:v>12.643000000000001</c:v>
                </c:pt>
                <c:pt idx="390">
                  <c:v>12.684000000000001</c:v>
                </c:pt>
                <c:pt idx="391">
                  <c:v>12.567499999999999</c:v>
                </c:pt>
                <c:pt idx="392">
                  <c:v>12.547000000000001</c:v>
                </c:pt>
                <c:pt idx="393">
                  <c:v>12.4375</c:v>
                </c:pt>
                <c:pt idx="394">
                  <c:v>12.161000000000001</c:v>
                </c:pt>
                <c:pt idx="395">
                  <c:v>12.318</c:v>
                </c:pt>
                <c:pt idx="396">
                  <c:v>12.4245</c:v>
                </c:pt>
                <c:pt idx="397">
                  <c:v>12.221</c:v>
                </c:pt>
                <c:pt idx="398">
                  <c:v>12.221499999999999</c:v>
                </c:pt>
                <c:pt idx="399">
                  <c:v>12.394500000000001</c:v>
                </c:pt>
                <c:pt idx="400">
                  <c:v>12.615500000000001</c:v>
                </c:pt>
                <c:pt idx="401">
                  <c:v>12.8895</c:v>
                </c:pt>
                <c:pt idx="402">
                  <c:v>13.059000000000001</c:v>
                </c:pt>
                <c:pt idx="403">
                  <c:v>12.9145</c:v>
                </c:pt>
                <c:pt idx="404">
                  <c:v>12.904</c:v>
                </c:pt>
                <c:pt idx="405">
                  <c:v>13.015499999999999</c:v>
                </c:pt>
                <c:pt idx="406">
                  <c:v>12.891</c:v>
                </c:pt>
                <c:pt idx="407">
                  <c:v>12.952999999999999</c:v>
                </c:pt>
                <c:pt idx="408">
                  <c:v>13.093999999999999</c:v>
                </c:pt>
                <c:pt idx="409">
                  <c:v>13.2415</c:v>
                </c:pt>
                <c:pt idx="410">
                  <c:v>13.3345</c:v>
                </c:pt>
                <c:pt idx="411">
                  <c:v>13.388999999999999</c:v>
                </c:pt>
                <c:pt idx="412">
                  <c:v>13.417</c:v>
                </c:pt>
                <c:pt idx="413">
                  <c:v>13.129</c:v>
                </c:pt>
                <c:pt idx="414">
                  <c:v>13.469000000000001</c:v>
                </c:pt>
                <c:pt idx="415">
                  <c:v>13.826499999999999</c:v>
                </c:pt>
                <c:pt idx="416">
                  <c:v>13.978999999999999</c:v>
                </c:pt>
                <c:pt idx="417">
                  <c:v>13.777999999999999</c:v>
                </c:pt>
                <c:pt idx="418">
                  <c:v>14.2685</c:v>
                </c:pt>
                <c:pt idx="419">
                  <c:v>14.2265</c:v>
                </c:pt>
                <c:pt idx="420">
                  <c:v>14.3705</c:v>
                </c:pt>
                <c:pt idx="421">
                  <c:v>14.131</c:v>
                </c:pt>
                <c:pt idx="422">
                  <c:v>14.1875</c:v>
                </c:pt>
                <c:pt idx="423">
                  <c:v>14.117000000000001</c:v>
                </c:pt>
                <c:pt idx="424">
                  <c:v>13.723500000000001</c:v>
                </c:pt>
                <c:pt idx="425">
                  <c:v>13.3795</c:v>
                </c:pt>
                <c:pt idx="426">
                  <c:v>13.334</c:v>
                </c:pt>
                <c:pt idx="427">
                  <c:v>13.3255</c:v>
                </c:pt>
                <c:pt idx="428">
                  <c:v>13.381499999999999</c:v>
                </c:pt>
                <c:pt idx="429">
                  <c:v>13.611000000000001</c:v>
                </c:pt>
                <c:pt idx="430">
                  <c:v>13.6205</c:v>
                </c:pt>
                <c:pt idx="431">
                  <c:v>13.830500000000001</c:v>
                </c:pt>
                <c:pt idx="432">
                  <c:v>13.8605</c:v>
                </c:pt>
                <c:pt idx="433">
                  <c:v>13.908000000000001</c:v>
                </c:pt>
                <c:pt idx="434">
                  <c:v>13.632</c:v>
                </c:pt>
                <c:pt idx="435">
                  <c:v>13.660499999999999</c:v>
                </c:pt>
                <c:pt idx="436">
                  <c:v>13.814</c:v>
                </c:pt>
                <c:pt idx="437">
                  <c:v>13.722</c:v>
                </c:pt>
                <c:pt idx="438">
                  <c:v>13.809999999999999</c:v>
                </c:pt>
                <c:pt idx="439">
                  <c:v>14.1</c:v>
                </c:pt>
                <c:pt idx="440">
                  <c:v>13.996500000000001</c:v>
                </c:pt>
                <c:pt idx="441">
                  <c:v>13.775</c:v>
                </c:pt>
                <c:pt idx="442">
                  <c:v>13.609</c:v>
                </c:pt>
                <c:pt idx="443">
                  <c:v>13.362500000000001</c:v>
                </c:pt>
                <c:pt idx="444">
                  <c:v>13.633500000000002</c:v>
                </c:pt>
                <c:pt idx="445">
                  <c:v>13.596499999999999</c:v>
                </c:pt>
                <c:pt idx="446">
                  <c:v>13.827</c:v>
                </c:pt>
                <c:pt idx="447" formatCode="General">
                  <c:v>14.045999999999999</c:v>
                </c:pt>
                <c:pt idx="448" formatCode="General">
                  <c:v>13.936500000000001</c:v>
                </c:pt>
                <c:pt idx="449" formatCode="General">
                  <c:v>13.849499999999999</c:v>
                </c:pt>
                <c:pt idx="450" formatCode="General">
                  <c:v>13.782999999999999</c:v>
                </c:pt>
                <c:pt idx="451" formatCode="General">
                  <c:v>13.94</c:v>
                </c:pt>
                <c:pt idx="452" formatCode="General">
                  <c:v>14.016500000000001</c:v>
                </c:pt>
                <c:pt idx="453" formatCode="General">
                  <c:v>14.257000000000001</c:v>
                </c:pt>
                <c:pt idx="454" formatCode="General">
                  <c:v>14.5105</c:v>
                </c:pt>
                <c:pt idx="455" formatCode="General">
                  <c:v>14.547000000000001</c:v>
                </c:pt>
                <c:pt idx="456" formatCode="General">
                  <c:v>14.478999999999999</c:v>
                </c:pt>
                <c:pt idx="457" formatCode="General">
                  <c:v>14.7195</c:v>
                </c:pt>
                <c:pt idx="458" formatCode="General">
                  <c:v>14.8355</c:v>
                </c:pt>
                <c:pt idx="459" formatCode="General">
                  <c:v>14.467500000000001</c:v>
                </c:pt>
                <c:pt idx="460" formatCode="General">
                  <c:v>14.465</c:v>
                </c:pt>
                <c:pt idx="461" formatCode="General">
                  <c:v>14.176500000000001</c:v>
                </c:pt>
                <c:pt idx="462" formatCode="General">
                  <c:v>13.967500000000001</c:v>
                </c:pt>
                <c:pt idx="463" formatCode="General">
                  <c:v>13.690999999999999</c:v>
                </c:pt>
                <c:pt idx="464" formatCode="General">
                  <c:v>13.472999999999999</c:v>
                </c:pt>
                <c:pt idx="465" formatCode="General">
                  <c:v>13.5885</c:v>
                </c:pt>
                <c:pt idx="466" formatCode="General">
                  <c:v>13.737500000000001</c:v>
                </c:pt>
                <c:pt idx="467" formatCode="General">
                  <c:v>14.1455</c:v>
                </c:pt>
                <c:pt idx="468" formatCode="General">
                  <c:v>13.777000000000001</c:v>
                </c:pt>
                <c:pt idx="469" formatCode="General">
                  <c:v>13.9175</c:v>
                </c:pt>
                <c:pt idx="470" formatCode="General">
                  <c:v>13.989000000000001</c:v>
                </c:pt>
                <c:pt idx="471" formatCode="General">
                  <c:v>14.045000000000002</c:v>
                </c:pt>
                <c:pt idx="472" formatCode="General">
                  <c:v>13.9285</c:v>
                </c:pt>
                <c:pt idx="473" formatCode="General">
                  <c:v>13.983000000000001</c:v>
                </c:pt>
                <c:pt idx="474" formatCode="General">
                  <c:v>14.1135</c:v>
                </c:pt>
                <c:pt idx="475" formatCode="General">
                  <c:v>13.747</c:v>
                </c:pt>
                <c:pt idx="476" formatCode="General">
                  <c:v>13.620999999999999</c:v>
                </c:pt>
                <c:pt idx="477" formatCode="General">
                  <c:v>13.118</c:v>
                </c:pt>
                <c:pt idx="478" formatCode="General">
                  <c:v>13.039</c:v>
                </c:pt>
                <c:pt idx="479" formatCode="General">
                  <c:v>13.3245</c:v>
                </c:pt>
                <c:pt idx="480" formatCode="General">
                  <c:v>13.6525</c:v>
                </c:pt>
                <c:pt idx="481" formatCode="General">
                  <c:v>13.737</c:v>
                </c:pt>
                <c:pt idx="482" formatCode="General">
                  <c:v>13.669499999999999</c:v>
                </c:pt>
                <c:pt idx="483" formatCode="General">
                  <c:v>13.992000000000001</c:v>
                </c:pt>
                <c:pt idx="484" formatCode="General">
                  <c:v>14.367000000000001</c:v>
                </c:pt>
                <c:pt idx="485" formatCode="General">
                  <c:v>14.260999999999999</c:v>
                </c:pt>
                <c:pt idx="486" formatCode="General">
                  <c:v>14.148</c:v>
                </c:pt>
                <c:pt idx="487" formatCode="General">
                  <c:v>13.6625</c:v>
                </c:pt>
                <c:pt idx="488" formatCode="General">
                  <c:v>14.031500000000001</c:v>
                </c:pt>
                <c:pt idx="489" formatCode="General">
                  <c:v>13.815999999999999</c:v>
                </c:pt>
                <c:pt idx="490" formatCode="General">
                  <c:v>13.846500000000001</c:v>
                </c:pt>
                <c:pt idx="491" formatCode="General">
                  <c:v>14.077000000000002</c:v>
                </c:pt>
                <c:pt idx="492" formatCode="General">
                  <c:v>14.647</c:v>
                </c:pt>
                <c:pt idx="493" formatCode="General">
                  <c:v>15.015499999999999</c:v>
                </c:pt>
                <c:pt idx="494" formatCode="General">
                  <c:v>15.529</c:v>
                </c:pt>
                <c:pt idx="495" formatCode="General">
                  <c:v>15.923</c:v>
                </c:pt>
                <c:pt idx="496" formatCode="General">
                  <c:v>15.398</c:v>
                </c:pt>
                <c:pt idx="497" formatCode="General">
                  <c:v>15.082000000000001</c:v>
                </c:pt>
                <c:pt idx="498" formatCode="General">
                  <c:v>15.141500000000001</c:v>
                </c:pt>
                <c:pt idx="499" formatCode="General">
                  <c:v>15.770499999999998</c:v>
                </c:pt>
                <c:pt idx="500" formatCode="General">
                  <c:v>16.305</c:v>
                </c:pt>
                <c:pt idx="501" formatCode="General">
                  <c:v>16.228999999999999</c:v>
                </c:pt>
                <c:pt idx="502" formatCode="General">
                  <c:v>16.32</c:v>
                </c:pt>
                <c:pt idx="503" formatCode="General">
                  <c:v>17.342500000000001</c:v>
                </c:pt>
                <c:pt idx="504" formatCode="General">
                  <c:v>17.020499999999998</c:v>
                </c:pt>
                <c:pt idx="505" formatCode="General">
                  <c:v>16.306999999999999</c:v>
                </c:pt>
                <c:pt idx="506" formatCode="General">
                  <c:v>15.944000000000001</c:v>
                </c:pt>
                <c:pt idx="507" formatCode="General">
                  <c:v>15.72</c:v>
                </c:pt>
                <c:pt idx="508" formatCode="General">
                  <c:v>16.23</c:v>
                </c:pt>
                <c:pt idx="509" formatCode="General">
                  <c:v>16.437999999999999</c:v>
                </c:pt>
                <c:pt idx="510" formatCode="General">
                  <c:v>16.577999999999999</c:v>
                </c:pt>
                <c:pt idx="511" formatCode="General">
                  <c:v>16.974</c:v>
                </c:pt>
                <c:pt idx="512" formatCode="General">
                  <c:v>16.507999999999999</c:v>
                </c:pt>
                <c:pt idx="513" formatCode="General">
                  <c:v>16.510000000000002</c:v>
                </c:pt>
                <c:pt idx="514" formatCode="General">
                  <c:v>16.288</c:v>
                </c:pt>
                <c:pt idx="515" formatCode="General">
                  <c:v>16.248000000000001</c:v>
                </c:pt>
                <c:pt idx="516" formatCode="General">
                  <c:v>16.739000000000001</c:v>
                </c:pt>
                <c:pt idx="517" formatCode="General">
                  <c:v>16.774999999999999</c:v>
                </c:pt>
                <c:pt idx="518" formatCode="General">
                  <c:v>16.795999999999999</c:v>
                </c:pt>
                <c:pt idx="519" formatCode="General">
                  <c:v>16.805</c:v>
                </c:pt>
                <c:pt idx="520" formatCode="General">
                  <c:v>16.559999999999999</c:v>
                </c:pt>
                <c:pt idx="521" formatCode="General">
                  <c:v>16.567</c:v>
                </c:pt>
                <c:pt idx="522" formatCode="General">
                  <c:v>16.666</c:v>
                </c:pt>
                <c:pt idx="523" formatCode="General">
                  <c:v>16.856999999999999</c:v>
                </c:pt>
                <c:pt idx="524" formatCode="General">
                  <c:v>16.824999999999999</c:v>
                </c:pt>
                <c:pt idx="525" formatCode="General">
                  <c:v>16.600000000000001</c:v>
                </c:pt>
                <c:pt idx="526" formatCode="General">
                  <c:v>16.66</c:v>
                </c:pt>
                <c:pt idx="527" formatCode="General">
                  <c:v>16.850000000000001</c:v>
                </c:pt>
                <c:pt idx="528" formatCode="General">
                  <c:v>16.975000000000001</c:v>
                </c:pt>
                <c:pt idx="529" formatCode="General">
                  <c:v>17.25</c:v>
                </c:pt>
                <c:pt idx="530" formatCode="General">
                  <c:v>17.699000000000002</c:v>
                </c:pt>
                <c:pt idx="531" formatCode="General">
                  <c:v>17.568999999999999</c:v>
                </c:pt>
                <c:pt idx="532" formatCode="General">
                  <c:v>17.425000000000001</c:v>
                </c:pt>
                <c:pt idx="533" formatCode="General">
                  <c:v>17.088999999999999</c:v>
                </c:pt>
                <c:pt idx="534" formatCode="General">
                  <c:v>17.16</c:v>
                </c:pt>
                <c:pt idx="535" formatCode="General">
                  <c:v>17.029</c:v>
                </c:pt>
                <c:pt idx="536" formatCode="General">
                  <c:v>16.975000000000001</c:v>
                </c:pt>
                <c:pt idx="537" formatCode="General">
                  <c:v>16.978999999999999</c:v>
                </c:pt>
                <c:pt idx="538" formatCode="General">
                  <c:v>17.155999999999999</c:v>
                </c:pt>
                <c:pt idx="539" formatCode="General">
                  <c:v>16.89</c:v>
                </c:pt>
                <c:pt idx="540" formatCode="General">
                  <c:v>16.646500000000003</c:v>
                </c:pt>
                <c:pt idx="541" formatCode="General">
                  <c:v>16.831</c:v>
                </c:pt>
                <c:pt idx="542" formatCode="General">
                  <c:v>16.995999999999999</c:v>
                </c:pt>
                <c:pt idx="543" formatCode="General">
                  <c:v>16.8</c:v>
                </c:pt>
                <c:pt idx="544" formatCode="General">
                  <c:v>16.747</c:v>
                </c:pt>
                <c:pt idx="545" formatCode="General">
                  <c:v>16.858000000000001</c:v>
                </c:pt>
                <c:pt idx="546" formatCode="General">
                  <c:v>16.82</c:v>
                </c:pt>
                <c:pt idx="547" formatCode="General">
                  <c:v>16.725000000000001</c:v>
                </c:pt>
                <c:pt idx="548" formatCode="General">
                  <c:v>16.908999999999999</c:v>
                </c:pt>
                <c:pt idx="549" formatCode="General">
                  <c:v>17.241</c:v>
                </c:pt>
                <c:pt idx="550" formatCode="General">
                  <c:v>17.224</c:v>
                </c:pt>
                <c:pt idx="551" formatCode="General">
                  <c:v>17.524999999999999</c:v>
                </c:pt>
                <c:pt idx="552" formatCode="General">
                  <c:v>17.920999999999999</c:v>
                </c:pt>
                <c:pt idx="553" formatCode="General">
                  <c:v>18.152000000000001</c:v>
                </c:pt>
                <c:pt idx="554" formatCode="General">
                  <c:v>18.358000000000001</c:v>
                </c:pt>
                <c:pt idx="555" formatCode="General">
                  <c:v>18.145</c:v>
                </c:pt>
                <c:pt idx="556" formatCode="General">
                  <c:v>17.951000000000001</c:v>
                </c:pt>
                <c:pt idx="557" formatCode="General">
                  <c:v>18.07</c:v>
                </c:pt>
                <c:pt idx="558" formatCode="General">
                  <c:v>18.010000000000002</c:v>
                </c:pt>
                <c:pt idx="559" formatCode="General">
                  <c:v>17.713000000000001</c:v>
                </c:pt>
                <c:pt idx="560" formatCode="General">
                  <c:v>18.141999999999999</c:v>
                </c:pt>
                <c:pt idx="561" formatCode="General">
                  <c:v>18.161999999999999</c:v>
                </c:pt>
                <c:pt idx="562" formatCode="General">
                  <c:v>18.228999999999999</c:v>
                </c:pt>
                <c:pt idx="563" formatCode="General">
                  <c:v>18.015000000000001</c:v>
                </c:pt>
                <c:pt idx="564" formatCode="General">
                  <c:v>18.146999999999998</c:v>
                </c:pt>
                <c:pt idx="565" formatCode="General">
                  <c:v>18.062000000000001</c:v>
                </c:pt>
                <c:pt idx="566" formatCode="General">
                  <c:v>18.236999999999998</c:v>
                </c:pt>
                <c:pt idx="567" formatCode="General">
                  <c:v>18.262</c:v>
                </c:pt>
                <c:pt idx="568" formatCode="General">
                  <c:v>18.327000000000002</c:v>
                </c:pt>
                <c:pt idx="569" formatCode="General">
                  <c:v>18.567</c:v>
                </c:pt>
                <c:pt idx="570" formatCode="General">
                  <c:v>18.297999999999998</c:v>
                </c:pt>
                <c:pt idx="571" formatCode="General">
                  <c:v>18.106000000000002</c:v>
                </c:pt>
                <c:pt idx="572" formatCode="General">
                  <c:v>18.05</c:v>
                </c:pt>
                <c:pt idx="573" formatCode="General">
                  <c:v>18.315000000000001</c:v>
                </c:pt>
                <c:pt idx="574" formatCode="General">
                  <c:v>18.178000000000001</c:v>
                </c:pt>
                <c:pt idx="575" formatCode="General">
                  <c:v>18.247</c:v>
                </c:pt>
                <c:pt idx="576" formatCode="General">
                  <c:v>18.579999999999998</c:v>
                </c:pt>
                <c:pt idx="577" formatCode="General">
                  <c:v>18.734999999999999</c:v>
                </c:pt>
                <c:pt idx="578" formatCode="General">
                  <c:v>18.907</c:v>
                </c:pt>
                <c:pt idx="579" formatCode="General">
                  <c:v>18.968</c:v>
                </c:pt>
                <c:pt idx="580" formatCode="General">
                  <c:v>19.021999999999998</c:v>
                </c:pt>
                <c:pt idx="581" formatCode="General">
                  <c:v>19.161000000000001</c:v>
                </c:pt>
                <c:pt idx="582" formatCode="General">
                  <c:v>18.745000000000001</c:v>
                </c:pt>
                <c:pt idx="583" formatCode="General">
                  <c:v>18.539000000000001</c:v>
                </c:pt>
                <c:pt idx="584" formatCode="General">
                  <c:v>19.082000000000001</c:v>
                </c:pt>
                <c:pt idx="585" formatCode="General">
                  <c:v>19.216999999999999</c:v>
                </c:pt>
                <c:pt idx="586" formatCode="General">
                  <c:v>19.815000000000001</c:v>
                </c:pt>
                <c:pt idx="587" formatCode="General">
                  <c:v>20.082000000000001</c:v>
                </c:pt>
                <c:pt idx="588" formatCode="General">
                  <c:v>20.585000000000001</c:v>
                </c:pt>
                <c:pt idx="589" formatCode="General">
                  <c:v>20.3</c:v>
                </c:pt>
                <c:pt idx="590" formatCode="General">
                  <c:v>20.527999999999999</c:v>
                </c:pt>
                <c:pt idx="591" formatCode="General">
                  <c:v>20.925000000000001</c:v>
                </c:pt>
                <c:pt idx="592" formatCode="General">
                  <c:v>20.86</c:v>
                </c:pt>
                <c:pt idx="593" formatCode="General">
                  <c:v>21.7</c:v>
                </c:pt>
                <c:pt idx="594" formatCode="General">
                  <c:v>22.102</c:v>
                </c:pt>
                <c:pt idx="595" formatCode="General">
                  <c:v>22.701000000000001</c:v>
                </c:pt>
                <c:pt idx="596" formatCode="General">
                  <c:v>22.356999999999999</c:v>
                </c:pt>
                <c:pt idx="597" formatCode="General">
                  <c:v>22.582000000000001</c:v>
                </c:pt>
                <c:pt idx="598" formatCode="General">
                  <c:v>22.350999999999999</c:v>
                </c:pt>
                <c:pt idx="599" formatCode="General">
                  <c:v>21.393000000000001</c:v>
                </c:pt>
                <c:pt idx="600" formatCode="General">
                  <c:v>19.821999999999999</c:v>
                </c:pt>
                <c:pt idx="601" formatCode="General">
                  <c:v>20.928000000000001</c:v>
                </c:pt>
                <c:pt idx="602" formatCode="General">
                  <c:v>20.875</c:v>
                </c:pt>
                <c:pt idx="603" formatCode="General">
                  <c:v>20.937999999999999</c:v>
                </c:pt>
                <c:pt idx="604" formatCode="General">
                  <c:v>21.561</c:v>
                </c:pt>
                <c:pt idx="605" formatCode="General">
                  <c:v>21.655000000000001</c:v>
                </c:pt>
                <c:pt idx="606" formatCode="General">
                  <c:v>21.029</c:v>
                </c:pt>
                <c:pt idx="607" formatCode="General">
                  <c:v>20.925000000000001</c:v>
                </c:pt>
                <c:pt idx="608" formatCode="General">
                  <c:v>20.905000000000001</c:v>
                </c:pt>
                <c:pt idx="609" formatCode="General">
                  <c:v>21.277000000000001</c:v>
                </c:pt>
                <c:pt idx="610" formatCode="General">
                  <c:v>20.844999999999999</c:v>
                </c:pt>
                <c:pt idx="611" formatCode="General">
                  <c:v>20.824000000000002</c:v>
                </c:pt>
                <c:pt idx="612" formatCode="General">
                  <c:v>20.888000000000002</c:v>
                </c:pt>
                <c:pt idx="613" formatCode="General">
                  <c:v>21.434999999999999</c:v>
                </c:pt>
                <c:pt idx="614" formatCode="General">
                  <c:v>21.934999999999999</c:v>
                </c:pt>
                <c:pt idx="615" formatCode="General">
                  <c:v>22.286000000000001</c:v>
                </c:pt>
                <c:pt idx="616" formatCode="General">
                  <c:v>22.661999999999999</c:v>
                </c:pt>
                <c:pt idx="617" formatCode="General">
                  <c:v>22.196999999999999</c:v>
                </c:pt>
                <c:pt idx="618" formatCode="General">
                  <c:v>22.616</c:v>
                </c:pt>
                <c:pt idx="619" formatCode="General">
                  <c:v>22.113</c:v>
                </c:pt>
                <c:pt idx="620" formatCode="General">
                  <c:v>21.917000000000002</c:v>
                </c:pt>
                <c:pt idx="621" formatCode="General">
                  <c:v>22.151</c:v>
                </c:pt>
                <c:pt idx="622" formatCode="General">
                  <c:v>22.806999999999999</c:v>
                </c:pt>
                <c:pt idx="623" formatCode="General">
                  <c:v>23.074000000000002</c:v>
                </c:pt>
                <c:pt idx="624" formatCode="General">
                  <c:v>23.582000000000001</c:v>
                </c:pt>
                <c:pt idx="625" formatCode="General">
                  <c:v>24.033000000000001</c:v>
                </c:pt>
                <c:pt idx="626" formatCode="General">
                  <c:v>24.099</c:v>
                </c:pt>
                <c:pt idx="627" formatCode="General">
                  <c:v>24.524000000000001</c:v>
                </c:pt>
                <c:pt idx="628" formatCode="General">
                  <c:v>24.498000000000001</c:v>
                </c:pt>
                <c:pt idx="629" formatCode="General">
                  <c:v>25.021999999999998</c:v>
                </c:pt>
                <c:pt idx="630" formatCode="General">
                  <c:v>25.625</c:v>
                </c:pt>
                <c:pt idx="631" formatCode="General">
                  <c:v>26.129000000000001</c:v>
                </c:pt>
                <c:pt idx="632" formatCode="General">
                  <c:v>25.984999999999999</c:v>
                </c:pt>
                <c:pt idx="633" formatCode="General">
                  <c:v>26.675000000000001</c:v>
                </c:pt>
                <c:pt idx="634" formatCode="General">
                  <c:v>25.471</c:v>
                </c:pt>
                <c:pt idx="635" formatCode="General">
                  <c:v>24.65</c:v>
                </c:pt>
                <c:pt idx="636" formatCode="General">
                  <c:v>25.21</c:v>
                </c:pt>
                <c:pt idx="637" formatCode="General">
                  <c:v>26.405000000000001</c:v>
                </c:pt>
                <c:pt idx="638" formatCode="General">
                  <c:v>25.562999999999999</c:v>
                </c:pt>
                <c:pt idx="639" formatCode="General">
                  <c:v>25.773</c:v>
                </c:pt>
                <c:pt idx="640" formatCode="General">
                  <c:v>25.594000000000001</c:v>
                </c:pt>
                <c:pt idx="641" formatCode="General">
                  <c:v>25.056000000000001</c:v>
                </c:pt>
                <c:pt idx="642" formatCode="General">
                  <c:v>25.283999999999999</c:v>
                </c:pt>
                <c:pt idx="643" formatCode="General">
                  <c:v>25.472999999999999</c:v>
                </c:pt>
                <c:pt idx="644" formatCode="General">
                  <c:v>25.145</c:v>
                </c:pt>
                <c:pt idx="645" formatCode="General">
                  <c:v>25.506</c:v>
                </c:pt>
                <c:pt idx="646" formatCode="General">
                  <c:v>25.574999999999999</c:v>
                </c:pt>
                <c:pt idx="647" formatCode="General">
                  <c:v>25.599</c:v>
                </c:pt>
                <c:pt idx="648" formatCode="General">
                  <c:v>26.055</c:v>
                </c:pt>
                <c:pt idx="649" formatCode="General">
                  <c:v>26.318999999999999</c:v>
                </c:pt>
                <c:pt idx="650" formatCode="General">
                  <c:v>27.228000000000002</c:v>
                </c:pt>
                <c:pt idx="651" formatCode="General">
                  <c:v>27.759</c:v>
                </c:pt>
                <c:pt idx="652" formatCode="General">
                  <c:v>27.61</c:v>
                </c:pt>
                <c:pt idx="653" formatCode="General">
                  <c:v>28.001999999999999</c:v>
                </c:pt>
                <c:pt idx="654" formatCode="General">
                  <c:v>27.794</c:v>
                </c:pt>
                <c:pt idx="655" formatCode="General">
                  <c:v>28.655000000000001</c:v>
                </c:pt>
                <c:pt idx="656" formatCode="General">
                  <c:v>29.539000000000001</c:v>
                </c:pt>
                <c:pt idx="657" formatCode="General">
                  <c:v>30.372</c:v>
                </c:pt>
                <c:pt idx="658" formatCode="General">
                  <c:v>30.381</c:v>
                </c:pt>
                <c:pt idx="659" formatCode="General">
                  <c:v>31.538</c:v>
                </c:pt>
                <c:pt idx="660" formatCode="General">
                  <c:v>32.249000000000002</c:v>
                </c:pt>
                <c:pt idx="661" formatCode="General">
                  <c:v>32.64</c:v>
                </c:pt>
                <c:pt idx="662" formatCode="General">
                  <c:v>32.418999999999997</c:v>
                </c:pt>
                <c:pt idx="663" formatCode="General">
                  <c:v>33.917999999999999</c:v>
                </c:pt>
                <c:pt idx="664" formatCode="General">
                  <c:v>33.621000000000002</c:v>
                </c:pt>
                <c:pt idx="665" formatCode="General">
                  <c:v>32.503</c:v>
                </c:pt>
                <c:pt idx="666" formatCode="General">
                  <c:v>29.85</c:v>
                </c:pt>
                <c:pt idx="667" formatCode="General">
                  <c:v>30.885000000000002</c:v>
                </c:pt>
                <c:pt idx="668" formatCode="General">
                  <c:v>31.149000000000001</c:v>
                </c:pt>
                <c:pt idx="669" formatCode="General">
                  <c:v>32.442</c:v>
                </c:pt>
                <c:pt idx="670" formatCode="General">
                  <c:v>32.292999999999999</c:v>
                </c:pt>
                <c:pt idx="671" formatCode="General">
                  <c:v>32.585999999999999</c:v>
                </c:pt>
                <c:pt idx="672" formatCode="General">
                  <c:v>33.201999999999998</c:v>
                </c:pt>
                <c:pt idx="673" formatCode="General">
                  <c:v>33.866999999999997</c:v>
                </c:pt>
                <c:pt idx="674" formatCode="General">
                  <c:v>34.152999999999999</c:v>
                </c:pt>
                <c:pt idx="675" formatCode="General">
                  <c:v>33.844999999999999</c:v>
                </c:pt>
                <c:pt idx="676" formatCode="General">
                  <c:v>34.94</c:v>
                </c:pt>
                <c:pt idx="677" formatCode="General">
                  <c:v>34.390999999999998</c:v>
                </c:pt>
                <c:pt idx="678" formatCode="General">
                  <c:v>35.585000000000001</c:v>
                </c:pt>
                <c:pt idx="679" formatCode="General">
                  <c:v>36.033999999999999</c:v>
                </c:pt>
                <c:pt idx="680" formatCode="General">
                  <c:v>37.151000000000003</c:v>
                </c:pt>
                <c:pt idx="681" formatCode="General">
                  <c:v>37.884999999999998</c:v>
                </c:pt>
                <c:pt idx="682" formatCode="General">
                  <c:v>37.729999999999997</c:v>
                </c:pt>
                <c:pt idx="683" formatCode="General">
                  <c:v>38.982999999999997</c:v>
                </c:pt>
                <c:pt idx="684" formatCode="General">
                  <c:v>40.450000000000003</c:v>
                </c:pt>
                <c:pt idx="685" formatCode="General">
                  <c:v>42.231000000000002</c:v>
                </c:pt>
                <c:pt idx="686" formatCode="General">
                  <c:v>39.429000000000002</c:v>
                </c:pt>
                <c:pt idx="687" formatCode="General">
                  <c:v>40.15</c:v>
                </c:pt>
                <c:pt idx="688" formatCode="General">
                  <c:v>43.235999999999997</c:v>
                </c:pt>
                <c:pt idx="689" formatCode="General">
                  <c:v>42.81</c:v>
                </c:pt>
                <c:pt idx="690" formatCode="General">
                  <c:v>42.8</c:v>
                </c:pt>
                <c:pt idx="691" formatCode="General">
                  <c:v>43.2</c:v>
                </c:pt>
                <c:pt idx="692" formatCode="General">
                  <c:v>44.551000000000002</c:v>
                </c:pt>
                <c:pt idx="693" formatCode="General">
                  <c:v>48.73</c:v>
                </c:pt>
                <c:pt idx="694" formatCode="General">
                  <c:v>49</c:v>
                </c:pt>
                <c:pt idx="695" formatCode="General">
                  <c:v>52.12</c:v>
                </c:pt>
                <c:pt idx="696" formatCode="General">
                  <c:v>57.42</c:v>
                </c:pt>
                <c:pt idx="697" formatCode="General">
                  <c:v>56.99</c:v>
                </c:pt>
                <c:pt idx="698" formatCode="General">
                  <c:v>59.302999999999997</c:v>
                </c:pt>
                <c:pt idx="699" formatCode="General">
                  <c:v>66.099999999999994</c:v>
                </c:pt>
                <c:pt idx="700" formatCode="General">
                  <c:v>59.478000000000002</c:v>
                </c:pt>
                <c:pt idx="701" formatCode="General">
                  <c:v>54.36</c:v>
                </c:pt>
                <c:pt idx="702" formatCode="General">
                  <c:v>49.85</c:v>
                </c:pt>
                <c:pt idx="703" formatCode="General">
                  <c:v>50.46</c:v>
                </c:pt>
                <c:pt idx="704" formatCode="General">
                  <c:v>51.500999999999998</c:v>
                </c:pt>
                <c:pt idx="705" formatCode="General">
                  <c:v>53.287999999999997</c:v>
                </c:pt>
                <c:pt idx="706" formatCode="General">
                  <c:v>58.002000000000002</c:v>
                </c:pt>
                <c:pt idx="707" formatCode="General">
                  <c:v>56.363</c:v>
                </c:pt>
                <c:pt idx="708" formatCode="General">
                  <c:v>56.863</c:v>
                </c:pt>
                <c:pt idx="709" formatCode="General">
                  <c:v>55.87</c:v>
                </c:pt>
                <c:pt idx="710" formatCode="General">
                  <c:v>57.185000000000002</c:v>
                </c:pt>
                <c:pt idx="711" formatCode="General">
                  <c:v>54.75</c:v>
                </c:pt>
                <c:pt idx="712" formatCode="General">
                  <c:v>54.463000000000001</c:v>
                </c:pt>
                <c:pt idx="713" formatCode="General">
                  <c:v>55.673000000000002</c:v>
                </c:pt>
                <c:pt idx="714" formatCode="General">
                  <c:v>55.84</c:v>
                </c:pt>
                <c:pt idx="715" formatCode="General">
                  <c:v>55.3</c:v>
                </c:pt>
                <c:pt idx="716" formatCode="General">
                  <c:v>51.015999999999998</c:v>
                </c:pt>
                <c:pt idx="717" formatCode="General">
                  <c:v>46.061999999999998</c:v>
                </c:pt>
                <c:pt idx="718" formatCode="General">
                  <c:v>45.155999999999999</c:v>
                </c:pt>
                <c:pt idx="719" formatCode="General">
                  <c:v>46.454999999999998</c:v>
                </c:pt>
                <c:pt idx="720" formatCode="General">
                  <c:v>50.902000000000001</c:v>
                </c:pt>
                <c:pt idx="721" formatCode="General">
                  <c:v>49.034999999999997</c:v>
                </c:pt>
                <c:pt idx="722" formatCode="General">
                  <c:v>48.134999999999998</c:v>
                </c:pt>
                <c:pt idx="723" formatCode="General">
                  <c:v>50.585000000000001</c:v>
                </c:pt>
                <c:pt idx="724" formatCode="General">
                  <c:v>47.164999999999999</c:v>
                </c:pt>
                <c:pt idx="725" formatCode="General">
                  <c:v>46.835000000000001</c:v>
                </c:pt>
                <c:pt idx="726" formatCode="General">
                  <c:v>48.335000000000001</c:v>
                </c:pt>
                <c:pt idx="727" formatCode="General">
                  <c:v>48.435000000000002</c:v>
                </c:pt>
                <c:pt idx="728" formatCode="General">
                  <c:v>50.11</c:v>
                </c:pt>
                <c:pt idx="729" formatCode="General">
                  <c:v>55.335000000000001</c:v>
                </c:pt>
                <c:pt idx="730" formatCode="General">
                  <c:v>55.475000000000001</c:v>
                </c:pt>
                <c:pt idx="731" formatCode="General">
                  <c:v>56.384999999999998</c:v>
                </c:pt>
                <c:pt idx="732" formatCode="General">
                  <c:v>53.01</c:v>
                </c:pt>
                <c:pt idx="733" formatCode="General">
                  <c:v>51.981999999999999</c:v>
                </c:pt>
                <c:pt idx="734" formatCode="General">
                  <c:v>54.878</c:v>
                </c:pt>
                <c:pt idx="735" formatCode="General">
                  <c:v>56.661999999999999</c:v>
                </c:pt>
                <c:pt idx="736" formatCode="General">
                  <c:v>57</c:v>
                </c:pt>
                <c:pt idx="737" formatCode="General">
                  <c:v>54.296999999999997</c:v>
                </c:pt>
                <c:pt idx="738" formatCode="General">
                  <c:v>56.463000000000001</c:v>
                </c:pt>
                <c:pt idx="739" formatCode="General">
                  <c:v>55.457000000000001</c:v>
                </c:pt>
                <c:pt idx="740" formatCode="General">
                  <c:v>57.145000000000003</c:v>
                </c:pt>
                <c:pt idx="741" formatCode="General">
                  <c:v>57.444000000000003</c:v>
                </c:pt>
                <c:pt idx="742" formatCode="General">
                  <c:v>57.573999999999998</c:v>
                </c:pt>
                <c:pt idx="743" formatCode="General">
                  <c:v>60.076000000000001</c:v>
                </c:pt>
                <c:pt idx="744" formatCode="General">
                  <c:v>66.051000000000002</c:v>
                </c:pt>
                <c:pt idx="745" formatCode="General">
                  <c:v>74.332999999999998</c:v>
                </c:pt>
                <c:pt idx="746" formatCode="General">
                  <c:v>72.093000000000004</c:v>
                </c:pt>
                <c:pt idx="747" formatCode="General">
                  <c:v>78.302000000000007</c:v>
                </c:pt>
                <c:pt idx="748" formatCode="General">
                  <c:v>83.81</c:v>
                </c:pt>
                <c:pt idx="749" formatCode="General">
                  <c:v>84.912000000000006</c:v>
                </c:pt>
                <c:pt idx="750" formatCode="General">
                  <c:v>85.06</c:v>
                </c:pt>
                <c:pt idx="751" formatCode="General">
                  <c:v>92.311000000000007</c:v>
                </c:pt>
                <c:pt idx="752" formatCode="General">
                  <c:v>93.963999999999999</c:v>
                </c:pt>
                <c:pt idx="753" formatCode="General">
                  <c:v>105.5</c:v>
                </c:pt>
                <c:pt idx="754" formatCode="General">
                  <c:v>139.21299999999999</c:v>
                </c:pt>
                <c:pt idx="755" formatCode="General">
                  <c:v>140.667</c:v>
                </c:pt>
                <c:pt idx="756" formatCode="General">
                  <c:v>113.36799999999999</c:v>
                </c:pt>
                <c:pt idx="757" formatCode="General">
                  <c:v>97.366</c:v>
                </c:pt>
                <c:pt idx="758" formatCode="General">
                  <c:v>92.917000000000002</c:v>
                </c:pt>
                <c:pt idx="759" formatCode="General">
                  <c:v>96.147000000000006</c:v>
                </c:pt>
                <c:pt idx="760" formatCode="General">
                  <c:v>90.59</c:v>
                </c:pt>
                <c:pt idx="761" formatCode="General">
                  <c:v>45.738</c:v>
                </c:pt>
                <c:pt idx="762" formatCode="General">
                  <c:v>48.398000000000003</c:v>
                </c:pt>
                <c:pt idx="763" formatCode="General">
                  <c:v>50.097999999999999</c:v>
                </c:pt>
                <c:pt idx="764" formatCode="General">
                  <c:v>51.198</c:v>
                </c:pt>
                <c:pt idx="765" formatCode="General">
                  <c:v>48.625</c:v>
                </c:pt>
                <c:pt idx="766" formatCode="General">
                  <c:v>47.72</c:v>
                </c:pt>
                <c:pt idx="767" formatCode="General">
                  <c:v>46.128</c:v>
                </c:pt>
                <c:pt idx="768" formatCode="General">
                  <c:v>43.920999999999999</c:v>
                </c:pt>
                <c:pt idx="769" formatCode="General">
                  <c:v>44.332999999999998</c:v>
                </c:pt>
                <c:pt idx="770" formatCode="General">
                  <c:v>44.823999999999998</c:v>
                </c:pt>
                <c:pt idx="771" formatCode="General">
                  <c:v>43.883000000000003</c:v>
                </c:pt>
                <c:pt idx="772" formatCode="General">
                  <c:v>43.832999999999998</c:v>
                </c:pt>
                <c:pt idx="773" formatCode="General">
                  <c:v>43.276000000000003</c:v>
                </c:pt>
                <c:pt idx="774" formatCode="General">
                  <c:v>44.023000000000003</c:v>
                </c:pt>
                <c:pt idx="775" formatCode="General">
                  <c:v>45.203000000000003</c:v>
                </c:pt>
                <c:pt idx="776" formatCode="General">
                  <c:v>49.292999999999999</c:v>
                </c:pt>
                <c:pt idx="777" formatCode="General">
                  <c:v>50.523000000000003</c:v>
                </c:pt>
                <c:pt idx="778" formatCode="General">
                  <c:v>52.353000000000002</c:v>
                </c:pt>
                <c:pt idx="779" formatCode="General">
                  <c:v>54.301000000000002</c:v>
                </c:pt>
                <c:pt idx="780" formatCode="General">
                  <c:v>56.744</c:v>
                </c:pt>
                <c:pt idx="781" formatCode="General">
                  <c:v>54.963999999999999</c:v>
                </c:pt>
                <c:pt idx="782" formatCode="General">
                  <c:v>50.773000000000003</c:v>
                </c:pt>
                <c:pt idx="783" formatCode="General">
                  <c:v>51.74</c:v>
                </c:pt>
                <c:pt idx="784" formatCode="General">
                  <c:v>52.789000000000001</c:v>
                </c:pt>
                <c:pt idx="785" formatCode="General">
                  <c:v>55.213999999999999</c:v>
                </c:pt>
                <c:pt idx="786" formatCode="General">
                  <c:v>54.271000000000001</c:v>
                </c:pt>
                <c:pt idx="787" formatCode="General">
                  <c:v>53.594000000000001</c:v>
                </c:pt>
                <c:pt idx="788" formatCode="General">
                  <c:v>52.045000000000002</c:v>
                </c:pt>
                <c:pt idx="789" formatCode="General">
                  <c:v>52.396999999999998</c:v>
                </c:pt>
                <c:pt idx="790" formatCode="General">
                  <c:v>54.686</c:v>
                </c:pt>
                <c:pt idx="791" formatCode="General">
                  <c:v>56.503</c:v>
                </c:pt>
                <c:pt idx="792" formatCode="General">
                  <c:v>51.872</c:v>
                </c:pt>
                <c:pt idx="793" formatCode="General">
                  <c:v>51.334000000000003</c:v>
                </c:pt>
                <c:pt idx="794" formatCode="General">
                  <c:v>52.570999999999998</c:v>
                </c:pt>
                <c:pt idx="795" formatCode="General">
                  <c:v>52.383000000000003</c:v>
                </c:pt>
                <c:pt idx="796" formatCode="General">
                  <c:v>52.411999999999999</c:v>
                </c:pt>
                <c:pt idx="797" formatCode="General">
                  <c:v>57.505000000000003</c:v>
                </c:pt>
                <c:pt idx="798" formatCode="General">
                  <c:v>63.043999999999997</c:v>
                </c:pt>
                <c:pt idx="799" formatCode="General">
                  <c:v>78.921999999999997</c:v>
                </c:pt>
                <c:pt idx="800" formatCode="General">
                  <c:v>62.277000000000001</c:v>
                </c:pt>
                <c:pt idx="801" formatCode="General">
                  <c:v>62.161000000000001</c:v>
                </c:pt>
                <c:pt idx="802" formatCode="General">
                  <c:v>69.91</c:v>
                </c:pt>
                <c:pt idx="803" formatCode="General">
                  <c:v>81.363</c:v>
                </c:pt>
                <c:pt idx="804" formatCode="General">
                  <c:v>79.408000000000001</c:v>
                </c:pt>
                <c:pt idx="805" formatCode="General">
                  <c:v>76.463999999999999</c:v>
                </c:pt>
                <c:pt idx="806" formatCode="General">
                  <c:v>84.087999999999994</c:v>
                </c:pt>
                <c:pt idx="807" formatCode="General">
                  <c:v>83.418999999999997</c:v>
                </c:pt>
                <c:pt idx="808" formatCode="General">
                  <c:v>76.588999999999999</c:v>
                </c:pt>
                <c:pt idx="809" formatCode="General">
                  <c:v>71.058999999999997</c:v>
                </c:pt>
                <c:pt idx="810" formatCode="General">
                  <c:v>76.870999999999995</c:v>
                </c:pt>
                <c:pt idx="811" formatCode="General">
                  <c:v>70.882000000000005</c:v>
                </c:pt>
                <c:pt idx="812" formatCode="General">
                  <c:v>70.135999999999996</c:v>
                </c:pt>
                <c:pt idx="813" formatCode="General">
                  <c:v>64.099999999999994</c:v>
                </c:pt>
                <c:pt idx="814" formatCode="General">
                  <c:v>66.09</c:v>
                </c:pt>
                <c:pt idx="815" formatCode="General">
                  <c:v>67.260000000000005</c:v>
                </c:pt>
                <c:pt idx="816" formatCode="General">
                  <c:v>67.28</c:v>
                </c:pt>
                <c:pt idx="817" formatCode="General">
                  <c:v>68.733000000000004</c:v>
                </c:pt>
                <c:pt idx="818" formatCode="General">
                  <c:v>77.03</c:v>
                </c:pt>
                <c:pt idx="819" formatCode="General">
                  <c:v>79.599999999999994</c:v>
                </c:pt>
                <c:pt idx="820" formatCode="General">
                  <c:v>77.924999999999997</c:v>
                </c:pt>
                <c:pt idx="821" formatCode="General">
                  <c:v>76.900000000000006</c:v>
                </c:pt>
                <c:pt idx="822" formatCode="General">
                  <c:v>81.75</c:v>
                </c:pt>
                <c:pt idx="823" formatCode="General">
                  <c:v>85.88</c:v>
                </c:pt>
                <c:pt idx="824" formatCode="General">
                  <c:v>89.01</c:v>
                </c:pt>
                <c:pt idx="825" formatCode="General">
                  <c:v>85.66</c:v>
                </c:pt>
                <c:pt idx="826" formatCode="General">
                  <c:v>81.546999999999997</c:v>
                </c:pt>
                <c:pt idx="827" formatCode="General">
                  <c:v>84.07</c:v>
                </c:pt>
                <c:pt idx="828" formatCode="General">
                  <c:v>82.92</c:v>
                </c:pt>
                <c:pt idx="829" formatCode="General">
                  <c:v>82.93</c:v>
                </c:pt>
                <c:pt idx="830" formatCode="General">
                  <c:v>84.584999999999994</c:v>
                </c:pt>
                <c:pt idx="831" formatCode="General">
                  <c:v>85.66</c:v>
                </c:pt>
                <c:pt idx="832" formatCode="General">
                  <c:v>88</c:v>
                </c:pt>
                <c:pt idx="833" formatCode="General">
                  <c:v>90.894999999999996</c:v>
                </c:pt>
                <c:pt idx="834" formatCode="General">
                  <c:v>85.46</c:v>
                </c:pt>
                <c:pt idx="835" formatCode="General">
                  <c:v>84.47</c:v>
                </c:pt>
                <c:pt idx="836" formatCode="General">
                  <c:v>87.25</c:v>
                </c:pt>
                <c:pt idx="837" formatCode="General">
                  <c:v>91.61</c:v>
                </c:pt>
                <c:pt idx="838" formatCode="General">
                  <c:v>89.5</c:v>
                </c:pt>
                <c:pt idx="839" formatCode="General">
                  <c:v>87.8</c:v>
                </c:pt>
                <c:pt idx="840" formatCode="General">
                  <c:v>87.69</c:v>
                </c:pt>
                <c:pt idx="841" formatCode="General">
                  <c:v>88.85</c:v>
                </c:pt>
                <c:pt idx="842" formatCode="General">
                  <c:v>88.68</c:v>
                </c:pt>
                <c:pt idx="843" formatCode="General">
                  <c:v>88.27</c:v>
                </c:pt>
                <c:pt idx="844" formatCode="General">
                  <c:v>83.05</c:v>
                </c:pt>
                <c:pt idx="845" formatCode="General">
                  <c:v>88.201999999999998</c:v>
                </c:pt>
                <c:pt idx="846" formatCode="General">
                  <c:v>92.566000000000003</c:v>
                </c:pt>
                <c:pt idx="847" formatCode="General">
                  <c:v>99.54</c:v>
                </c:pt>
                <c:pt idx="848" formatCode="General">
                  <c:v>97.540999999999997</c:v>
                </c:pt>
                <c:pt idx="849" formatCode="General">
                  <c:v>89.031999999999996</c:v>
                </c:pt>
                <c:pt idx="850" formatCode="General">
                  <c:v>89.43</c:v>
                </c:pt>
                <c:pt idx="851" formatCode="General">
                  <c:v>90.144999999999996</c:v>
                </c:pt>
                <c:pt idx="852" formatCode="General">
                  <c:v>96.76</c:v>
                </c:pt>
                <c:pt idx="853" formatCode="General">
                  <c:v>92.662999999999997</c:v>
                </c:pt>
                <c:pt idx="854" formatCode="General">
                  <c:v>92.5</c:v>
                </c:pt>
                <c:pt idx="855" formatCode="General">
                  <c:v>93.45</c:v>
                </c:pt>
                <c:pt idx="856" formatCode="General">
                  <c:v>90.85</c:v>
                </c:pt>
                <c:pt idx="857" formatCode="General">
                  <c:v>89.7</c:v>
                </c:pt>
                <c:pt idx="858" formatCode="General">
                  <c:v>89.486999999999995</c:v>
                </c:pt>
                <c:pt idx="859" formatCode="General">
                  <c:v>86.59</c:v>
                </c:pt>
                <c:pt idx="860" formatCode="General">
                  <c:v>87.177999999999997</c:v>
                </c:pt>
                <c:pt idx="861" formatCode="General">
                  <c:v>88.867000000000004</c:v>
                </c:pt>
                <c:pt idx="862" formatCode="General">
                  <c:v>88.73</c:v>
                </c:pt>
                <c:pt idx="863" formatCode="General">
                  <c:v>88.427000000000007</c:v>
                </c:pt>
                <c:pt idx="864" formatCode="General">
                  <c:v>89.45</c:v>
                </c:pt>
                <c:pt idx="865" formatCode="General">
                  <c:v>91.885000000000005</c:v>
                </c:pt>
                <c:pt idx="866" formatCode="General">
                  <c:v>89.55</c:v>
                </c:pt>
                <c:pt idx="867" formatCode="General">
                  <c:v>91.5</c:v>
                </c:pt>
                <c:pt idx="868" formatCode="General">
                  <c:v>91.475999999999999</c:v>
                </c:pt>
                <c:pt idx="869" formatCode="General">
                  <c:v>90.65</c:v>
                </c:pt>
                <c:pt idx="870" formatCode="General">
                  <c:v>89</c:v>
                </c:pt>
                <c:pt idx="871" formatCode="General">
                  <c:v>88.381</c:v>
                </c:pt>
                <c:pt idx="872" formatCode="General">
                  <c:v>87.61</c:v>
                </c:pt>
                <c:pt idx="873" formatCode="General">
                  <c:v>86</c:v>
                </c:pt>
                <c:pt idx="874" formatCode="General">
                  <c:v>86</c:v>
                </c:pt>
                <c:pt idx="875" formatCode="General">
                  <c:v>90.1</c:v>
                </c:pt>
                <c:pt idx="876" formatCode="General">
                  <c:v>99.12</c:v>
                </c:pt>
                <c:pt idx="877" formatCode="General">
                  <c:v>103.361</c:v>
                </c:pt>
                <c:pt idx="878" formatCode="General">
                  <c:v>103.361</c:v>
                </c:pt>
                <c:pt idx="879" formatCode="General">
                  <c:v>94.605999999999995</c:v>
                </c:pt>
                <c:pt idx="880" formatCode="General">
                  <c:v>97.1</c:v>
                </c:pt>
                <c:pt idx="881" formatCode="General">
                  <c:v>100.375</c:v>
                </c:pt>
                <c:pt idx="882" formatCode="General">
                  <c:v>104.971</c:v>
                </c:pt>
                <c:pt idx="883" formatCode="General">
                  <c:v>109.72</c:v>
                </c:pt>
                <c:pt idx="884" formatCode="General">
                  <c:v>107.43</c:v>
                </c:pt>
                <c:pt idx="885" formatCode="General">
                  <c:v>106.25</c:v>
                </c:pt>
                <c:pt idx="886" formatCode="General">
                  <c:v>105.914</c:v>
                </c:pt>
                <c:pt idx="887" formatCode="General">
                  <c:v>111.98</c:v>
                </c:pt>
                <c:pt idx="888" formatCode="General">
                  <c:v>115.53400000000001</c:v>
                </c:pt>
                <c:pt idx="889" formatCode="General">
                  <c:v>118.02</c:v>
                </c:pt>
                <c:pt idx="890" formatCode="General">
                  <c:v>127.74299999999999</c:v>
                </c:pt>
                <c:pt idx="891" formatCode="General">
                  <c:v>127.46</c:v>
                </c:pt>
                <c:pt idx="892" formatCode="General">
                  <c:v>136.05000000000001</c:v>
                </c:pt>
                <c:pt idx="893" formatCode="General">
                  <c:v>148.71</c:v>
                </c:pt>
                <c:pt idx="894" formatCode="General">
                  <c:v>146.83000000000001</c:v>
                </c:pt>
                <c:pt idx="895" formatCode="General">
                  <c:v>143.12</c:v>
                </c:pt>
                <c:pt idx="896" formatCode="General">
                  <c:v>147.47499999999999</c:v>
                </c:pt>
                <c:pt idx="897" formatCode="General">
                  <c:v>150.30000000000001</c:v>
                </c:pt>
                <c:pt idx="898" formatCode="General">
                  <c:v>145.68700000000001</c:v>
                </c:pt>
                <c:pt idx="899" formatCode="General">
                  <c:v>134.91999999999999</c:v>
                </c:pt>
                <c:pt idx="900" formatCode="General">
                  <c:v>133.72200000000001</c:v>
                </c:pt>
                <c:pt idx="901" formatCode="General">
                  <c:v>132.62</c:v>
                </c:pt>
                <c:pt idx="902" formatCode="General">
                  <c:v>135.02500000000001</c:v>
                </c:pt>
                <c:pt idx="903" formatCode="General">
                  <c:v>132.66999999999999</c:v>
                </c:pt>
                <c:pt idx="904" formatCode="General">
                  <c:v>136.77099999999999</c:v>
                </c:pt>
                <c:pt idx="905" formatCode="General">
                  <c:v>144.65</c:v>
                </c:pt>
                <c:pt idx="906" formatCode="General">
                  <c:v>158.21</c:v>
                </c:pt>
                <c:pt idx="907" formatCode="General">
                  <c:v>154.81200000000001</c:v>
                </c:pt>
                <c:pt idx="908" formatCode="General">
                  <c:v>154.47499999999999</c:v>
                </c:pt>
                <c:pt idx="909" formatCode="General">
                  <c:v>153.60499999999999</c:v>
                </c:pt>
                <c:pt idx="910" formatCode="General">
                  <c:v>161.16999999999999</c:v>
                </c:pt>
                <c:pt idx="911" formatCode="General">
                  <c:v>164.928</c:v>
                </c:pt>
                <c:pt idx="912" formatCode="General">
                  <c:v>165.68100000000001</c:v>
                </c:pt>
                <c:pt idx="913" formatCode="General">
                  <c:v>166.876</c:v>
                </c:pt>
                <c:pt idx="914" formatCode="General">
                  <c:v>167.291</c:v>
                </c:pt>
                <c:pt idx="915" formatCode="General">
                  <c:v>167.65600000000001</c:v>
                </c:pt>
                <c:pt idx="916" formatCode="General">
                  <c:v>171.06399999999999</c:v>
                </c:pt>
                <c:pt idx="917" formatCode="General">
                  <c:v>183.83199999999999</c:v>
                </c:pt>
                <c:pt idx="918" formatCode="General">
                  <c:v>195.47</c:v>
                </c:pt>
                <c:pt idx="919" formatCode="General">
                  <c:v>195.42</c:v>
                </c:pt>
                <c:pt idx="920" formatCode="General">
                  <c:v>206.25</c:v>
                </c:pt>
                <c:pt idx="921" formatCode="General">
                  <c:v>212.08799999999999</c:v>
                </c:pt>
                <c:pt idx="922" formatCode="General">
                  <c:v>212.57400000000001</c:v>
                </c:pt>
                <c:pt idx="923" formatCode="General">
                  <c:v>226.65</c:v>
                </c:pt>
                <c:pt idx="924" formatCode="General">
                  <c:v>232.97</c:v>
                </c:pt>
                <c:pt idx="925" formatCode="General">
                  <c:v>255.93</c:v>
                </c:pt>
                <c:pt idx="926" formatCode="General">
                  <c:v>247.93</c:v>
                </c:pt>
                <c:pt idx="927" formatCode="General">
                  <c:v>268.89999999999998</c:v>
                </c:pt>
                <c:pt idx="928" formatCode="General">
                  <c:v>293.72500000000002</c:v>
                </c:pt>
                <c:pt idx="929" formatCode="General">
                  <c:v>314.42500000000001</c:v>
                </c:pt>
                <c:pt idx="930" formatCode="General">
                  <c:v>269.72399999999999</c:v>
                </c:pt>
                <c:pt idx="931" formatCode="General">
                  <c:v>233.97499999999999</c:v>
                </c:pt>
                <c:pt idx="932" formatCode="General">
                  <c:v>199.57</c:v>
                </c:pt>
                <c:pt idx="933" formatCode="General">
                  <c:v>199.92</c:v>
                </c:pt>
                <c:pt idx="934" formatCode="General">
                  <c:v>186.45</c:v>
                </c:pt>
                <c:pt idx="935" formatCode="General">
                  <c:v>210.63900000000001</c:v>
                </c:pt>
                <c:pt idx="936" formatCode="General">
                  <c:v>213.33</c:v>
                </c:pt>
                <c:pt idx="937" formatCode="General">
                  <c:v>201.6</c:v>
                </c:pt>
                <c:pt idx="938" formatCode="General">
                  <c:v>205.05</c:v>
                </c:pt>
                <c:pt idx="939" formatCode="General">
                  <c:v>194.57499999999999</c:v>
                </c:pt>
                <c:pt idx="940" formatCode="General">
                  <c:v>180.46</c:v>
                </c:pt>
                <c:pt idx="941" formatCode="General">
                  <c:v>182.77500000000001</c:v>
                </c:pt>
                <c:pt idx="942" formatCode="General">
                  <c:v>199.7</c:v>
                </c:pt>
                <c:pt idx="943" formatCode="General">
                  <c:v>206.94</c:v>
                </c:pt>
                <c:pt idx="944" formatCode="General">
                  <c:v>183.13</c:v>
                </c:pt>
                <c:pt idx="945" formatCode="General">
                  <c:v>179.12</c:v>
                </c:pt>
                <c:pt idx="946" formatCode="General">
                  <c:v>188.91</c:v>
                </c:pt>
                <c:pt idx="947" formatCode="General">
                  <c:v>191.36</c:v>
                </c:pt>
                <c:pt idx="948" formatCode="General">
                  <c:v>188.68</c:v>
                </c:pt>
                <c:pt idx="949" formatCode="General">
                  <c:v>188.72</c:v>
                </c:pt>
                <c:pt idx="950" formatCode="General">
                  <c:v>184.03</c:v>
                </c:pt>
                <c:pt idx="951" formatCode="General">
                  <c:v>192.923</c:v>
                </c:pt>
                <c:pt idx="952" formatCode="General">
                  <c:v>211.32499999999999</c:v>
                </c:pt>
                <c:pt idx="953" formatCode="General">
                  <c:v>192.47</c:v>
                </c:pt>
                <c:pt idx="954" formatCode="General">
                  <c:v>185.57</c:v>
                </c:pt>
                <c:pt idx="955" formatCode="General">
                  <c:v>170.86500000000001</c:v>
                </c:pt>
                <c:pt idx="956" formatCode="General">
                  <c:v>164.6</c:v>
                </c:pt>
                <c:pt idx="957" formatCode="General">
                  <c:v>177.7</c:v>
                </c:pt>
                <c:pt idx="958" formatCode="General">
                  <c:v>179.01</c:v>
                </c:pt>
                <c:pt idx="959" formatCode="General">
                  <c:v>168.32300000000001</c:v>
                </c:pt>
                <c:pt idx="960" formatCode="General">
                  <c:v>171.77</c:v>
                </c:pt>
                <c:pt idx="961" formatCode="General">
                  <c:v>174.238</c:v>
                </c:pt>
                <c:pt idx="962" formatCode="General">
                  <c:v>169.78</c:v>
                </c:pt>
                <c:pt idx="963" formatCode="General">
                  <c:v>162.27000000000001</c:v>
                </c:pt>
                <c:pt idx="964" formatCode="General">
                  <c:v>158.648</c:v>
                </c:pt>
                <c:pt idx="965" formatCode="General">
                  <c:v>154.928</c:v>
                </c:pt>
                <c:pt idx="966" formatCode="General">
                  <c:v>145.21</c:v>
                </c:pt>
                <c:pt idx="967" formatCode="General">
                  <c:v>141.25</c:v>
                </c:pt>
                <c:pt idx="968" formatCode="General">
                  <c:v>156.11500000000001</c:v>
                </c:pt>
                <c:pt idx="969" formatCode="General">
                  <c:v>149.76300000000001</c:v>
                </c:pt>
                <c:pt idx="970" formatCode="General">
                  <c:v>143.65</c:v>
                </c:pt>
                <c:pt idx="971" formatCode="General">
                  <c:v>142.71</c:v>
                </c:pt>
                <c:pt idx="972" formatCode="General">
                  <c:v>141.09100000000001</c:v>
                </c:pt>
                <c:pt idx="973" formatCode="General">
                  <c:v>143.24</c:v>
                </c:pt>
                <c:pt idx="974" formatCode="General">
                  <c:v>145.59299999999999</c:v>
                </c:pt>
                <c:pt idx="975" formatCode="General">
                  <c:v>132.91300000000001</c:v>
                </c:pt>
                <c:pt idx="976" formatCode="General">
                  <c:v>126.155</c:v>
                </c:pt>
                <c:pt idx="977" formatCode="General">
                  <c:v>134.30000000000001</c:v>
                </c:pt>
                <c:pt idx="978" formatCode="General">
                  <c:v>133.91999999999999</c:v>
                </c:pt>
                <c:pt idx="979" formatCode="General">
                  <c:v>127.07</c:v>
                </c:pt>
                <c:pt idx="980" formatCode="General">
                  <c:v>124.18899999999999</c:v>
                </c:pt>
                <c:pt idx="981" formatCode="General">
                  <c:v>129.565</c:v>
                </c:pt>
                <c:pt idx="982" formatCode="General">
                  <c:v>124.03</c:v>
                </c:pt>
                <c:pt idx="983" formatCode="General">
                  <c:v>123.94799999999999</c:v>
                </c:pt>
                <c:pt idx="984" formatCode="General">
                  <c:v>110.68</c:v>
                </c:pt>
              </c:numCache>
            </c:numRef>
          </c:val>
          <c:smooth val="0"/>
          <c:extLst xmlns:c16r2="http://schemas.microsoft.com/office/drawing/2015/06/chart">
            <c:ext xmlns:c16="http://schemas.microsoft.com/office/drawing/2014/chart" uri="{C3380CC4-5D6E-409C-BE32-E72D297353CC}">
              <c16:uniqueId val="{00000001-A0DE-44C6-ADD9-28AEBE3E499C}"/>
            </c:ext>
          </c:extLst>
        </c:ser>
        <c:dLbls>
          <c:showLegendKey val="0"/>
          <c:showVal val="0"/>
          <c:showCatName val="0"/>
          <c:showSerName val="0"/>
          <c:showPercent val="0"/>
          <c:showBubbleSize val="0"/>
        </c:dLbls>
        <c:marker val="1"/>
        <c:smooth val="0"/>
        <c:axId val="330587520"/>
        <c:axId val="331031680"/>
      </c:lineChart>
      <c:dateAx>
        <c:axId val="330587520"/>
        <c:scaling>
          <c:orientation val="minMax"/>
          <c:max val="44926"/>
          <c:min val="44198"/>
        </c:scaling>
        <c:delete val="0"/>
        <c:axPos val="b"/>
        <c:minorGridlines>
          <c:spPr>
            <a:ln>
              <a:solidFill>
                <a:srgbClr val="B5C0C9"/>
              </a:solidFill>
            </a:ln>
          </c:spPr>
        </c:minorGridlines>
        <c:numFmt formatCode="dd/mm/yy" sourceLinked="1"/>
        <c:majorTickMark val="none"/>
        <c:minorTickMark val="none"/>
        <c:tickLblPos val="nextTo"/>
        <c:spPr>
          <a:ln w="19050">
            <a:solidFill>
              <a:srgbClr val="B5C0C9"/>
            </a:solidFill>
          </a:ln>
        </c:spPr>
        <c:txPr>
          <a:bodyPr rot="-5400000" vert="horz"/>
          <a:lstStyle/>
          <a:p>
            <a:pPr>
              <a:defRPr sz="800"/>
            </a:pPr>
            <a:endParaRPr lang="de-DE"/>
          </a:p>
        </c:txPr>
        <c:crossAx val="331031680"/>
        <c:crosses val="autoZero"/>
        <c:auto val="1"/>
        <c:lblOffset val="100"/>
        <c:baseTimeUnit val="days"/>
        <c:majorUnit val="1"/>
        <c:majorTimeUnit val="months"/>
        <c:minorUnit val="12"/>
        <c:minorTimeUnit val="months"/>
      </c:dateAx>
      <c:valAx>
        <c:axId val="331031680"/>
        <c:scaling>
          <c:orientation val="minMax"/>
          <c:max val="500"/>
        </c:scaling>
        <c:delete val="0"/>
        <c:axPos val="l"/>
        <c:majorGridlines>
          <c:spPr>
            <a:ln>
              <a:solidFill>
                <a:srgbClr val="B5C0C9"/>
              </a:solidFill>
            </a:ln>
          </c:spPr>
        </c:majorGridlines>
        <c:title>
          <c:tx>
            <c:rich>
              <a:bodyPr rot="-5400000" vert="horz"/>
              <a:lstStyle/>
              <a:p>
                <a:pPr>
                  <a:defRPr sz="1400"/>
                </a:pPr>
                <a:r>
                  <a:rPr lang="de-DE" sz="1400"/>
                  <a:t>in €/MWh</a:t>
                </a:r>
              </a:p>
            </c:rich>
          </c:tx>
          <c:layout>
            <c:manualLayout>
              <c:xMode val="edge"/>
              <c:yMode val="edge"/>
              <c:x val="0"/>
              <c:y val="0.23023053981979708"/>
            </c:manualLayout>
          </c:layout>
          <c:overlay val="0"/>
        </c:title>
        <c:numFmt formatCode="#,##0" sourceLinked="0"/>
        <c:majorTickMark val="none"/>
        <c:minorTickMark val="none"/>
        <c:tickLblPos val="nextTo"/>
        <c:spPr>
          <a:ln>
            <a:solidFill>
              <a:srgbClr val="B5C0C9"/>
            </a:solidFill>
          </a:ln>
        </c:spPr>
        <c:txPr>
          <a:bodyPr/>
          <a:lstStyle/>
          <a:p>
            <a:pPr>
              <a:defRPr sz="1200"/>
            </a:pPr>
            <a:endParaRPr lang="de-DE"/>
          </a:p>
        </c:txPr>
        <c:crossAx val="330587520"/>
        <c:crosses val="autoZero"/>
        <c:crossBetween val="between"/>
        <c:majorUnit val="50"/>
      </c:valAx>
      <c:spPr>
        <a:ln w="9525">
          <a:solidFill>
            <a:srgbClr val="B5C0C9"/>
          </a:solidFill>
        </a:ln>
      </c:spPr>
    </c:plotArea>
    <c:legend>
      <c:legendPos val="b"/>
      <c:layout>
        <c:manualLayout>
          <c:xMode val="edge"/>
          <c:yMode val="edge"/>
          <c:x val="9.051870702061561E-2"/>
          <c:y val="0.87029919910487519"/>
          <c:w val="0.90521303349935134"/>
          <c:h val="0.11973314053609059"/>
        </c:manualLayout>
      </c:layout>
      <c:overlay val="0"/>
      <c:txPr>
        <a:bodyPr/>
        <a:lstStyle/>
        <a:p>
          <a:pPr>
            <a:defRPr sz="12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5880347085527"/>
          <c:y val="9.6138748899039811E-2"/>
          <c:w val="0.81173812225327668"/>
          <c:h val="0.6573264983598115"/>
        </c:manualLayout>
      </c:layout>
      <c:lineChart>
        <c:grouping val="standard"/>
        <c:varyColors val="0"/>
        <c:ser>
          <c:idx val="0"/>
          <c:order val="0"/>
          <c:tx>
            <c:strRef>
              <c:f>Tabelle1!$B$1</c:f>
              <c:strCache>
                <c:ptCount val="1"/>
                <c:pt idx="0">
                  <c:v>Spotpreis</c:v>
                </c:pt>
              </c:strCache>
            </c:strRef>
          </c:tx>
          <c:spPr>
            <a:ln w="25400">
              <a:solidFill>
                <a:schemeClr val="accent4"/>
              </a:solidFill>
            </a:ln>
          </c:spPr>
          <c:marker>
            <c:symbol val="none"/>
          </c:marker>
          <c:cat>
            <c:numRef>
              <c:f>Tabelle1!$A$2:$A$1132</c:f>
              <c:numCache>
                <c:formatCode>dd/mm/yy;@</c:formatCode>
                <c:ptCount val="1131"/>
                <c:pt idx="0">
                  <c:v>43468.25</c:v>
                </c:pt>
                <c:pt idx="1">
                  <c:v>43469.25</c:v>
                </c:pt>
                <c:pt idx="2">
                  <c:v>43472.25</c:v>
                </c:pt>
                <c:pt idx="3">
                  <c:v>43473.25</c:v>
                </c:pt>
                <c:pt idx="4">
                  <c:v>43474.25</c:v>
                </c:pt>
                <c:pt idx="5">
                  <c:v>43475.25</c:v>
                </c:pt>
                <c:pt idx="6">
                  <c:v>43476.25</c:v>
                </c:pt>
                <c:pt idx="7">
                  <c:v>43479.25</c:v>
                </c:pt>
                <c:pt idx="8">
                  <c:v>43480.25</c:v>
                </c:pt>
                <c:pt idx="9">
                  <c:v>43481.25</c:v>
                </c:pt>
                <c:pt idx="10">
                  <c:v>43482.25</c:v>
                </c:pt>
                <c:pt idx="11">
                  <c:v>43483.25</c:v>
                </c:pt>
                <c:pt idx="12">
                  <c:v>43486.25</c:v>
                </c:pt>
                <c:pt idx="13">
                  <c:v>43487.25</c:v>
                </c:pt>
                <c:pt idx="14">
                  <c:v>43488.25</c:v>
                </c:pt>
                <c:pt idx="15">
                  <c:v>43489.25</c:v>
                </c:pt>
                <c:pt idx="16">
                  <c:v>43490.25</c:v>
                </c:pt>
                <c:pt idx="17">
                  <c:v>43493.25</c:v>
                </c:pt>
                <c:pt idx="18">
                  <c:v>43494.25</c:v>
                </c:pt>
                <c:pt idx="19">
                  <c:v>43495.25</c:v>
                </c:pt>
                <c:pt idx="20">
                  <c:v>43496.25</c:v>
                </c:pt>
                <c:pt idx="21">
                  <c:v>43497.25</c:v>
                </c:pt>
                <c:pt idx="22">
                  <c:v>43500.25</c:v>
                </c:pt>
                <c:pt idx="23">
                  <c:v>43501.25</c:v>
                </c:pt>
                <c:pt idx="24">
                  <c:v>43502.25</c:v>
                </c:pt>
                <c:pt idx="25">
                  <c:v>43503.25</c:v>
                </c:pt>
                <c:pt idx="26">
                  <c:v>43504.25</c:v>
                </c:pt>
                <c:pt idx="27">
                  <c:v>43507.25</c:v>
                </c:pt>
                <c:pt idx="28">
                  <c:v>43508.25</c:v>
                </c:pt>
                <c:pt idx="29">
                  <c:v>43509.25</c:v>
                </c:pt>
                <c:pt idx="30">
                  <c:v>43510.25</c:v>
                </c:pt>
                <c:pt idx="31">
                  <c:v>43511.25</c:v>
                </c:pt>
                <c:pt idx="32">
                  <c:v>43514.25</c:v>
                </c:pt>
                <c:pt idx="33">
                  <c:v>43515.25</c:v>
                </c:pt>
                <c:pt idx="34">
                  <c:v>43516.25</c:v>
                </c:pt>
                <c:pt idx="35">
                  <c:v>43517.25</c:v>
                </c:pt>
                <c:pt idx="36">
                  <c:v>43518.25</c:v>
                </c:pt>
                <c:pt idx="37">
                  <c:v>43521.25</c:v>
                </c:pt>
                <c:pt idx="38">
                  <c:v>43522.25</c:v>
                </c:pt>
                <c:pt idx="39">
                  <c:v>43523.25</c:v>
                </c:pt>
                <c:pt idx="40">
                  <c:v>43524.25</c:v>
                </c:pt>
                <c:pt idx="41">
                  <c:v>43525.25</c:v>
                </c:pt>
                <c:pt idx="42">
                  <c:v>43528.25</c:v>
                </c:pt>
                <c:pt idx="43">
                  <c:v>43529.25</c:v>
                </c:pt>
                <c:pt idx="44">
                  <c:v>43530.25</c:v>
                </c:pt>
                <c:pt idx="45">
                  <c:v>43531.25</c:v>
                </c:pt>
                <c:pt idx="46">
                  <c:v>43532.25</c:v>
                </c:pt>
                <c:pt idx="47">
                  <c:v>43535.25</c:v>
                </c:pt>
                <c:pt idx="48">
                  <c:v>43536.25</c:v>
                </c:pt>
                <c:pt idx="49">
                  <c:v>43537.25</c:v>
                </c:pt>
                <c:pt idx="50">
                  <c:v>43538.25</c:v>
                </c:pt>
                <c:pt idx="51">
                  <c:v>43539.25</c:v>
                </c:pt>
                <c:pt idx="52">
                  <c:v>43542.25</c:v>
                </c:pt>
                <c:pt idx="53">
                  <c:v>43543.25</c:v>
                </c:pt>
                <c:pt idx="54">
                  <c:v>43544.25</c:v>
                </c:pt>
                <c:pt idx="55">
                  <c:v>43545.25</c:v>
                </c:pt>
                <c:pt idx="56">
                  <c:v>43546.25</c:v>
                </c:pt>
                <c:pt idx="57">
                  <c:v>43549.25</c:v>
                </c:pt>
                <c:pt idx="58">
                  <c:v>43550.25</c:v>
                </c:pt>
                <c:pt idx="59">
                  <c:v>43551.25</c:v>
                </c:pt>
                <c:pt idx="60">
                  <c:v>43552.25</c:v>
                </c:pt>
                <c:pt idx="61">
                  <c:v>43553.25</c:v>
                </c:pt>
                <c:pt idx="62">
                  <c:v>43556.25</c:v>
                </c:pt>
                <c:pt idx="63">
                  <c:v>43557.25</c:v>
                </c:pt>
                <c:pt idx="64">
                  <c:v>43558.25</c:v>
                </c:pt>
                <c:pt idx="65">
                  <c:v>43559.25</c:v>
                </c:pt>
                <c:pt idx="66">
                  <c:v>43560.25</c:v>
                </c:pt>
                <c:pt idx="67">
                  <c:v>43563.25</c:v>
                </c:pt>
                <c:pt idx="68">
                  <c:v>43564.25</c:v>
                </c:pt>
                <c:pt idx="69">
                  <c:v>43565.25</c:v>
                </c:pt>
                <c:pt idx="70">
                  <c:v>43566.25</c:v>
                </c:pt>
                <c:pt idx="71">
                  <c:v>43567.25</c:v>
                </c:pt>
                <c:pt idx="72">
                  <c:v>43570.25</c:v>
                </c:pt>
                <c:pt idx="73">
                  <c:v>43571.25</c:v>
                </c:pt>
                <c:pt idx="74">
                  <c:v>43572.25</c:v>
                </c:pt>
                <c:pt idx="75">
                  <c:v>43573.25</c:v>
                </c:pt>
                <c:pt idx="76">
                  <c:v>43578.25</c:v>
                </c:pt>
                <c:pt idx="77">
                  <c:v>43579.25</c:v>
                </c:pt>
                <c:pt idx="78">
                  <c:v>43580.25</c:v>
                </c:pt>
                <c:pt idx="79">
                  <c:v>43581.25</c:v>
                </c:pt>
                <c:pt idx="80">
                  <c:v>43584.25</c:v>
                </c:pt>
                <c:pt idx="81">
                  <c:v>43585.25</c:v>
                </c:pt>
                <c:pt idx="82">
                  <c:v>43586.25</c:v>
                </c:pt>
                <c:pt idx="83">
                  <c:v>43587.25</c:v>
                </c:pt>
                <c:pt idx="84">
                  <c:v>43588.25</c:v>
                </c:pt>
                <c:pt idx="85">
                  <c:v>43592.25</c:v>
                </c:pt>
                <c:pt idx="86">
                  <c:v>43593.25</c:v>
                </c:pt>
                <c:pt idx="87">
                  <c:v>43594.25</c:v>
                </c:pt>
                <c:pt idx="88">
                  <c:v>43595.25</c:v>
                </c:pt>
                <c:pt idx="89">
                  <c:v>43598.25</c:v>
                </c:pt>
                <c:pt idx="90">
                  <c:v>43599.25</c:v>
                </c:pt>
                <c:pt idx="91">
                  <c:v>43600.25</c:v>
                </c:pt>
                <c:pt idx="92">
                  <c:v>43601.25</c:v>
                </c:pt>
                <c:pt idx="93">
                  <c:v>43602.25</c:v>
                </c:pt>
                <c:pt idx="94">
                  <c:v>43605.25</c:v>
                </c:pt>
                <c:pt idx="95">
                  <c:v>43606.25</c:v>
                </c:pt>
                <c:pt idx="96">
                  <c:v>43607.25</c:v>
                </c:pt>
                <c:pt idx="97">
                  <c:v>43608.25</c:v>
                </c:pt>
                <c:pt idx="98">
                  <c:v>43609.25</c:v>
                </c:pt>
                <c:pt idx="99">
                  <c:v>43613.25</c:v>
                </c:pt>
                <c:pt idx="100">
                  <c:v>43614.25</c:v>
                </c:pt>
                <c:pt idx="101">
                  <c:v>43615.25</c:v>
                </c:pt>
                <c:pt idx="102">
                  <c:v>43616.25</c:v>
                </c:pt>
                <c:pt idx="103">
                  <c:v>43619.25</c:v>
                </c:pt>
                <c:pt idx="104">
                  <c:v>43620.25</c:v>
                </c:pt>
                <c:pt idx="105">
                  <c:v>43621.25</c:v>
                </c:pt>
                <c:pt idx="106">
                  <c:v>43622.25</c:v>
                </c:pt>
                <c:pt idx="107">
                  <c:v>43623.25</c:v>
                </c:pt>
                <c:pt idx="108">
                  <c:v>43626.25</c:v>
                </c:pt>
                <c:pt idx="109">
                  <c:v>43627.25</c:v>
                </c:pt>
                <c:pt idx="110">
                  <c:v>43628.25</c:v>
                </c:pt>
                <c:pt idx="111">
                  <c:v>43629.25</c:v>
                </c:pt>
                <c:pt idx="112">
                  <c:v>43630.25</c:v>
                </c:pt>
                <c:pt idx="113">
                  <c:v>43633.25</c:v>
                </c:pt>
                <c:pt idx="114">
                  <c:v>43634.25</c:v>
                </c:pt>
                <c:pt idx="115">
                  <c:v>43635.25</c:v>
                </c:pt>
                <c:pt idx="116">
                  <c:v>43636.25</c:v>
                </c:pt>
                <c:pt idx="117">
                  <c:v>43637.25</c:v>
                </c:pt>
                <c:pt idx="118">
                  <c:v>43640.25</c:v>
                </c:pt>
                <c:pt idx="119">
                  <c:v>43641.25</c:v>
                </c:pt>
                <c:pt idx="120">
                  <c:v>43642.25</c:v>
                </c:pt>
                <c:pt idx="121">
                  <c:v>43643.25</c:v>
                </c:pt>
                <c:pt idx="122">
                  <c:v>43644.25</c:v>
                </c:pt>
                <c:pt idx="123">
                  <c:v>43647.25</c:v>
                </c:pt>
                <c:pt idx="124">
                  <c:v>43648.25</c:v>
                </c:pt>
                <c:pt idx="125">
                  <c:v>43649.25</c:v>
                </c:pt>
                <c:pt idx="126">
                  <c:v>43650.25</c:v>
                </c:pt>
                <c:pt idx="127">
                  <c:v>43651.25</c:v>
                </c:pt>
                <c:pt idx="128">
                  <c:v>43654.25</c:v>
                </c:pt>
                <c:pt idx="129">
                  <c:v>43655.25</c:v>
                </c:pt>
                <c:pt idx="130">
                  <c:v>43656.25</c:v>
                </c:pt>
                <c:pt idx="131">
                  <c:v>43657.25</c:v>
                </c:pt>
                <c:pt idx="132">
                  <c:v>43658.25</c:v>
                </c:pt>
                <c:pt idx="133">
                  <c:v>43661.25</c:v>
                </c:pt>
                <c:pt idx="134">
                  <c:v>43662.25</c:v>
                </c:pt>
                <c:pt idx="135">
                  <c:v>43663.25</c:v>
                </c:pt>
                <c:pt idx="136">
                  <c:v>43664.25</c:v>
                </c:pt>
                <c:pt idx="137">
                  <c:v>43665.25</c:v>
                </c:pt>
                <c:pt idx="138">
                  <c:v>43668.25</c:v>
                </c:pt>
                <c:pt idx="139">
                  <c:v>43669.25</c:v>
                </c:pt>
                <c:pt idx="140">
                  <c:v>43670.25</c:v>
                </c:pt>
                <c:pt idx="141">
                  <c:v>43671.25</c:v>
                </c:pt>
                <c:pt idx="142">
                  <c:v>43672.25</c:v>
                </c:pt>
                <c:pt idx="143">
                  <c:v>43675.25</c:v>
                </c:pt>
                <c:pt idx="144">
                  <c:v>43676.25</c:v>
                </c:pt>
                <c:pt idx="145">
                  <c:v>43677.25</c:v>
                </c:pt>
                <c:pt idx="146">
                  <c:v>43678.25</c:v>
                </c:pt>
                <c:pt idx="147">
                  <c:v>43679.25</c:v>
                </c:pt>
                <c:pt idx="148">
                  <c:v>43682.25</c:v>
                </c:pt>
                <c:pt idx="149">
                  <c:v>43683.25</c:v>
                </c:pt>
                <c:pt idx="150">
                  <c:v>43684.25</c:v>
                </c:pt>
                <c:pt idx="151">
                  <c:v>43685.25</c:v>
                </c:pt>
                <c:pt idx="152">
                  <c:v>43686.25</c:v>
                </c:pt>
                <c:pt idx="153">
                  <c:v>43689.25</c:v>
                </c:pt>
                <c:pt idx="154">
                  <c:v>43690.25</c:v>
                </c:pt>
                <c:pt idx="155">
                  <c:v>43691.25</c:v>
                </c:pt>
                <c:pt idx="156">
                  <c:v>43692.25</c:v>
                </c:pt>
                <c:pt idx="157">
                  <c:v>43693.25</c:v>
                </c:pt>
                <c:pt idx="158">
                  <c:v>43696.25</c:v>
                </c:pt>
                <c:pt idx="159">
                  <c:v>43697.25</c:v>
                </c:pt>
                <c:pt idx="160">
                  <c:v>43698.25</c:v>
                </c:pt>
                <c:pt idx="161">
                  <c:v>43699.25</c:v>
                </c:pt>
                <c:pt idx="162">
                  <c:v>43700.25</c:v>
                </c:pt>
                <c:pt idx="163">
                  <c:v>43704.25</c:v>
                </c:pt>
                <c:pt idx="164">
                  <c:v>43705.25</c:v>
                </c:pt>
                <c:pt idx="165">
                  <c:v>43706.25</c:v>
                </c:pt>
                <c:pt idx="166">
                  <c:v>43707.25</c:v>
                </c:pt>
                <c:pt idx="167">
                  <c:v>43710.25</c:v>
                </c:pt>
                <c:pt idx="168">
                  <c:v>43711.25</c:v>
                </c:pt>
                <c:pt idx="169">
                  <c:v>43712.25</c:v>
                </c:pt>
                <c:pt idx="170">
                  <c:v>43713.25</c:v>
                </c:pt>
                <c:pt idx="171">
                  <c:v>43714.25</c:v>
                </c:pt>
                <c:pt idx="172">
                  <c:v>43717.25</c:v>
                </c:pt>
                <c:pt idx="173">
                  <c:v>43718.25</c:v>
                </c:pt>
                <c:pt idx="174">
                  <c:v>43719.25</c:v>
                </c:pt>
                <c:pt idx="175">
                  <c:v>43720.25</c:v>
                </c:pt>
                <c:pt idx="176">
                  <c:v>43721.25</c:v>
                </c:pt>
                <c:pt idx="177">
                  <c:v>43724.25</c:v>
                </c:pt>
                <c:pt idx="178">
                  <c:v>43725.25</c:v>
                </c:pt>
                <c:pt idx="179">
                  <c:v>43726.25</c:v>
                </c:pt>
                <c:pt idx="180">
                  <c:v>43727.25</c:v>
                </c:pt>
                <c:pt idx="181">
                  <c:v>43728.25</c:v>
                </c:pt>
                <c:pt idx="182">
                  <c:v>43731.25</c:v>
                </c:pt>
                <c:pt idx="183">
                  <c:v>43732.25</c:v>
                </c:pt>
                <c:pt idx="184">
                  <c:v>43733.25</c:v>
                </c:pt>
                <c:pt idx="185">
                  <c:v>43734.25</c:v>
                </c:pt>
                <c:pt idx="186">
                  <c:v>43735.25</c:v>
                </c:pt>
                <c:pt idx="187">
                  <c:v>43738.25</c:v>
                </c:pt>
                <c:pt idx="188">
                  <c:v>43739.25</c:v>
                </c:pt>
                <c:pt idx="189">
                  <c:v>43740.25</c:v>
                </c:pt>
                <c:pt idx="190">
                  <c:v>43741.25</c:v>
                </c:pt>
                <c:pt idx="191">
                  <c:v>43742.25</c:v>
                </c:pt>
                <c:pt idx="192">
                  <c:v>43745.25</c:v>
                </c:pt>
                <c:pt idx="193">
                  <c:v>43746.25</c:v>
                </c:pt>
                <c:pt idx="194">
                  <c:v>43747.25</c:v>
                </c:pt>
                <c:pt idx="195">
                  <c:v>43748.25</c:v>
                </c:pt>
                <c:pt idx="196">
                  <c:v>43749.25</c:v>
                </c:pt>
                <c:pt idx="197">
                  <c:v>43752.25</c:v>
                </c:pt>
                <c:pt idx="198">
                  <c:v>43753.25</c:v>
                </c:pt>
                <c:pt idx="199">
                  <c:v>43754.25</c:v>
                </c:pt>
                <c:pt idx="200">
                  <c:v>43755.25</c:v>
                </c:pt>
                <c:pt idx="201">
                  <c:v>43756.25</c:v>
                </c:pt>
                <c:pt idx="202">
                  <c:v>43759.25</c:v>
                </c:pt>
                <c:pt idx="203">
                  <c:v>43760.25</c:v>
                </c:pt>
                <c:pt idx="204">
                  <c:v>43761.25</c:v>
                </c:pt>
                <c:pt idx="205">
                  <c:v>43762.25</c:v>
                </c:pt>
                <c:pt idx="206">
                  <c:v>43763.25</c:v>
                </c:pt>
                <c:pt idx="207">
                  <c:v>43766.25</c:v>
                </c:pt>
                <c:pt idx="208">
                  <c:v>43767.25</c:v>
                </c:pt>
                <c:pt idx="209">
                  <c:v>43768.25</c:v>
                </c:pt>
                <c:pt idx="210">
                  <c:v>43769.25</c:v>
                </c:pt>
                <c:pt idx="211">
                  <c:v>43770.25</c:v>
                </c:pt>
                <c:pt idx="212">
                  <c:v>43773.25</c:v>
                </c:pt>
                <c:pt idx="213">
                  <c:v>43774.25</c:v>
                </c:pt>
                <c:pt idx="214">
                  <c:v>43775.25</c:v>
                </c:pt>
                <c:pt idx="215">
                  <c:v>43776.25</c:v>
                </c:pt>
                <c:pt idx="216">
                  <c:v>43777.25</c:v>
                </c:pt>
                <c:pt idx="217">
                  <c:v>43780.25</c:v>
                </c:pt>
                <c:pt idx="218">
                  <c:v>43781.25</c:v>
                </c:pt>
                <c:pt idx="219">
                  <c:v>43782.25</c:v>
                </c:pt>
                <c:pt idx="220">
                  <c:v>43783.25</c:v>
                </c:pt>
                <c:pt idx="221">
                  <c:v>43784.25</c:v>
                </c:pt>
                <c:pt idx="222">
                  <c:v>43787.25</c:v>
                </c:pt>
                <c:pt idx="223">
                  <c:v>43788.25</c:v>
                </c:pt>
                <c:pt idx="224">
                  <c:v>43789.25</c:v>
                </c:pt>
                <c:pt idx="225">
                  <c:v>43790.25</c:v>
                </c:pt>
                <c:pt idx="226">
                  <c:v>43791.25</c:v>
                </c:pt>
                <c:pt idx="227">
                  <c:v>43794.25</c:v>
                </c:pt>
                <c:pt idx="228">
                  <c:v>43795.25</c:v>
                </c:pt>
                <c:pt idx="229">
                  <c:v>43796.25</c:v>
                </c:pt>
                <c:pt idx="230">
                  <c:v>43797.25</c:v>
                </c:pt>
                <c:pt idx="231">
                  <c:v>43798.25</c:v>
                </c:pt>
                <c:pt idx="232">
                  <c:v>43801.25</c:v>
                </c:pt>
                <c:pt idx="233">
                  <c:v>43802.25</c:v>
                </c:pt>
                <c:pt idx="234">
                  <c:v>43803.25</c:v>
                </c:pt>
                <c:pt idx="235">
                  <c:v>43804.25</c:v>
                </c:pt>
                <c:pt idx="236">
                  <c:v>43805.25</c:v>
                </c:pt>
                <c:pt idx="237">
                  <c:v>43808.25</c:v>
                </c:pt>
                <c:pt idx="238">
                  <c:v>43809.25</c:v>
                </c:pt>
                <c:pt idx="239">
                  <c:v>43810.25</c:v>
                </c:pt>
                <c:pt idx="240">
                  <c:v>43811.25</c:v>
                </c:pt>
                <c:pt idx="241">
                  <c:v>43812.25</c:v>
                </c:pt>
                <c:pt idx="242">
                  <c:v>43815.25</c:v>
                </c:pt>
                <c:pt idx="243">
                  <c:v>43816.25</c:v>
                </c:pt>
                <c:pt idx="244">
                  <c:v>43817.25</c:v>
                </c:pt>
                <c:pt idx="245">
                  <c:v>43818.25</c:v>
                </c:pt>
                <c:pt idx="246">
                  <c:v>43819.25</c:v>
                </c:pt>
                <c:pt idx="247">
                  <c:v>43822.25</c:v>
                </c:pt>
                <c:pt idx="248">
                  <c:v>43823.25</c:v>
                </c:pt>
                <c:pt idx="249">
                  <c:v>43826.25</c:v>
                </c:pt>
                <c:pt idx="250">
                  <c:v>43825.25</c:v>
                </c:pt>
                <c:pt idx="251">
                  <c:v>43824.25</c:v>
                </c:pt>
                <c:pt idx="252">
                  <c:v>43829.25</c:v>
                </c:pt>
                <c:pt idx="253">
                  <c:v>43830.25</c:v>
                </c:pt>
                <c:pt idx="254">
                  <c:v>43833</c:v>
                </c:pt>
                <c:pt idx="255">
                  <c:v>43834</c:v>
                </c:pt>
                <c:pt idx="256">
                  <c:v>43836</c:v>
                </c:pt>
                <c:pt idx="257">
                  <c:v>43837</c:v>
                </c:pt>
                <c:pt idx="258">
                  <c:v>43838</c:v>
                </c:pt>
                <c:pt idx="259">
                  <c:v>43839</c:v>
                </c:pt>
                <c:pt idx="260">
                  <c:v>43840</c:v>
                </c:pt>
                <c:pt idx="261">
                  <c:v>43841</c:v>
                </c:pt>
                <c:pt idx="262">
                  <c:v>43843</c:v>
                </c:pt>
                <c:pt idx="263">
                  <c:v>43844</c:v>
                </c:pt>
                <c:pt idx="264">
                  <c:v>43845</c:v>
                </c:pt>
                <c:pt idx="265">
                  <c:v>43846</c:v>
                </c:pt>
                <c:pt idx="266">
                  <c:v>43847</c:v>
                </c:pt>
                <c:pt idx="267">
                  <c:v>43848</c:v>
                </c:pt>
                <c:pt idx="268">
                  <c:v>43850</c:v>
                </c:pt>
                <c:pt idx="269">
                  <c:v>43851</c:v>
                </c:pt>
                <c:pt idx="270">
                  <c:v>43852</c:v>
                </c:pt>
                <c:pt idx="271">
                  <c:v>43853</c:v>
                </c:pt>
                <c:pt idx="272">
                  <c:v>43854</c:v>
                </c:pt>
                <c:pt idx="273">
                  <c:v>43855</c:v>
                </c:pt>
                <c:pt idx="274">
                  <c:v>43857</c:v>
                </c:pt>
                <c:pt idx="275">
                  <c:v>43858</c:v>
                </c:pt>
                <c:pt idx="276">
                  <c:v>43859</c:v>
                </c:pt>
                <c:pt idx="277">
                  <c:v>43860</c:v>
                </c:pt>
                <c:pt idx="278">
                  <c:v>43861</c:v>
                </c:pt>
                <c:pt idx="279">
                  <c:v>43862</c:v>
                </c:pt>
                <c:pt idx="280">
                  <c:v>43864</c:v>
                </c:pt>
                <c:pt idx="281">
                  <c:v>43865</c:v>
                </c:pt>
                <c:pt idx="282">
                  <c:v>43866</c:v>
                </c:pt>
                <c:pt idx="283">
                  <c:v>43867</c:v>
                </c:pt>
                <c:pt idx="284">
                  <c:v>43868</c:v>
                </c:pt>
                <c:pt idx="285">
                  <c:v>43869</c:v>
                </c:pt>
                <c:pt idx="286">
                  <c:v>43871</c:v>
                </c:pt>
                <c:pt idx="287">
                  <c:v>43872</c:v>
                </c:pt>
                <c:pt idx="288">
                  <c:v>43873</c:v>
                </c:pt>
                <c:pt idx="289">
                  <c:v>43874</c:v>
                </c:pt>
                <c:pt idx="290">
                  <c:v>43875</c:v>
                </c:pt>
                <c:pt idx="291">
                  <c:v>43876</c:v>
                </c:pt>
                <c:pt idx="292">
                  <c:v>43878</c:v>
                </c:pt>
                <c:pt idx="293">
                  <c:v>43879</c:v>
                </c:pt>
                <c:pt idx="294">
                  <c:v>43880</c:v>
                </c:pt>
                <c:pt idx="295">
                  <c:v>43881</c:v>
                </c:pt>
                <c:pt idx="296">
                  <c:v>43882</c:v>
                </c:pt>
                <c:pt idx="297">
                  <c:v>43883</c:v>
                </c:pt>
                <c:pt idx="298">
                  <c:v>43885</c:v>
                </c:pt>
                <c:pt idx="299">
                  <c:v>43886</c:v>
                </c:pt>
                <c:pt idx="300">
                  <c:v>43887</c:v>
                </c:pt>
                <c:pt idx="301">
                  <c:v>43888</c:v>
                </c:pt>
                <c:pt idx="302">
                  <c:v>43889</c:v>
                </c:pt>
                <c:pt idx="303">
                  <c:v>43890</c:v>
                </c:pt>
                <c:pt idx="304">
                  <c:v>43892</c:v>
                </c:pt>
                <c:pt idx="305">
                  <c:v>43893</c:v>
                </c:pt>
                <c:pt idx="306">
                  <c:v>43894</c:v>
                </c:pt>
                <c:pt idx="307">
                  <c:v>43895</c:v>
                </c:pt>
                <c:pt idx="308">
                  <c:v>43896</c:v>
                </c:pt>
                <c:pt idx="309">
                  <c:v>43897</c:v>
                </c:pt>
                <c:pt idx="310">
                  <c:v>43899</c:v>
                </c:pt>
                <c:pt idx="311">
                  <c:v>43900</c:v>
                </c:pt>
                <c:pt idx="312">
                  <c:v>43901</c:v>
                </c:pt>
                <c:pt idx="313">
                  <c:v>43902</c:v>
                </c:pt>
                <c:pt idx="314">
                  <c:v>43903</c:v>
                </c:pt>
                <c:pt idx="315">
                  <c:v>43904</c:v>
                </c:pt>
                <c:pt idx="316">
                  <c:v>43906</c:v>
                </c:pt>
                <c:pt idx="317">
                  <c:v>43907</c:v>
                </c:pt>
                <c:pt idx="318">
                  <c:v>43908</c:v>
                </c:pt>
                <c:pt idx="319">
                  <c:v>43909</c:v>
                </c:pt>
                <c:pt idx="320">
                  <c:v>43910</c:v>
                </c:pt>
                <c:pt idx="321">
                  <c:v>43911</c:v>
                </c:pt>
                <c:pt idx="322">
                  <c:v>43913</c:v>
                </c:pt>
                <c:pt idx="323">
                  <c:v>43914</c:v>
                </c:pt>
                <c:pt idx="324">
                  <c:v>43915</c:v>
                </c:pt>
                <c:pt idx="325">
                  <c:v>43916</c:v>
                </c:pt>
                <c:pt idx="326">
                  <c:v>43917</c:v>
                </c:pt>
                <c:pt idx="327">
                  <c:v>43918</c:v>
                </c:pt>
                <c:pt idx="328">
                  <c:v>43920</c:v>
                </c:pt>
                <c:pt idx="329">
                  <c:v>43921</c:v>
                </c:pt>
                <c:pt idx="330">
                  <c:v>43922</c:v>
                </c:pt>
                <c:pt idx="331">
                  <c:v>43923</c:v>
                </c:pt>
                <c:pt idx="332">
                  <c:v>43924</c:v>
                </c:pt>
                <c:pt idx="333">
                  <c:v>43925</c:v>
                </c:pt>
                <c:pt idx="334">
                  <c:v>43927</c:v>
                </c:pt>
                <c:pt idx="335">
                  <c:v>43928</c:v>
                </c:pt>
                <c:pt idx="336">
                  <c:v>43929</c:v>
                </c:pt>
                <c:pt idx="337">
                  <c:v>43930</c:v>
                </c:pt>
                <c:pt idx="338">
                  <c:v>43931</c:v>
                </c:pt>
                <c:pt idx="339">
                  <c:v>43935</c:v>
                </c:pt>
                <c:pt idx="340">
                  <c:v>43936</c:v>
                </c:pt>
                <c:pt idx="341">
                  <c:v>43937</c:v>
                </c:pt>
                <c:pt idx="342">
                  <c:v>43938</c:v>
                </c:pt>
                <c:pt idx="343">
                  <c:v>43939</c:v>
                </c:pt>
                <c:pt idx="344">
                  <c:v>43941</c:v>
                </c:pt>
                <c:pt idx="345">
                  <c:v>43942</c:v>
                </c:pt>
                <c:pt idx="346">
                  <c:v>43943</c:v>
                </c:pt>
                <c:pt idx="347">
                  <c:v>43944</c:v>
                </c:pt>
                <c:pt idx="348">
                  <c:v>43945</c:v>
                </c:pt>
                <c:pt idx="349">
                  <c:v>43946</c:v>
                </c:pt>
                <c:pt idx="350">
                  <c:v>43948</c:v>
                </c:pt>
                <c:pt idx="351">
                  <c:v>43949</c:v>
                </c:pt>
                <c:pt idx="352">
                  <c:v>43950</c:v>
                </c:pt>
                <c:pt idx="353">
                  <c:v>43951</c:v>
                </c:pt>
                <c:pt idx="354">
                  <c:v>43952</c:v>
                </c:pt>
                <c:pt idx="355">
                  <c:v>43953</c:v>
                </c:pt>
                <c:pt idx="356">
                  <c:v>43955</c:v>
                </c:pt>
                <c:pt idx="357">
                  <c:v>43956</c:v>
                </c:pt>
                <c:pt idx="358">
                  <c:v>43957</c:v>
                </c:pt>
                <c:pt idx="359">
                  <c:v>43958</c:v>
                </c:pt>
                <c:pt idx="360">
                  <c:v>43959</c:v>
                </c:pt>
                <c:pt idx="361">
                  <c:v>43962</c:v>
                </c:pt>
                <c:pt idx="362">
                  <c:v>43963</c:v>
                </c:pt>
                <c:pt idx="363">
                  <c:v>43964</c:v>
                </c:pt>
                <c:pt idx="364">
                  <c:v>43965</c:v>
                </c:pt>
                <c:pt idx="365">
                  <c:v>43966</c:v>
                </c:pt>
                <c:pt idx="366">
                  <c:v>43967</c:v>
                </c:pt>
                <c:pt idx="367">
                  <c:v>43969</c:v>
                </c:pt>
                <c:pt idx="368">
                  <c:v>43970</c:v>
                </c:pt>
                <c:pt idx="369">
                  <c:v>43971</c:v>
                </c:pt>
                <c:pt idx="370">
                  <c:v>43972</c:v>
                </c:pt>
                <c:pt idx="371">
                  <c:v>43973</c:v>
                </c:pt>
                <c:pt idx="372">
                  <c:v>43974</c:v>
                </c:pt>
                <c:pt idx="373">
                  <c:v>43977</c:v>
                </c:pt>
                <c:pt idx="374">
                  <c:v>43978</c:v>
                </c:pt>
                <c:pt idx="375">
                  <c:v>43979</c:v>
                </c:pt>
                <c:pt idx="376">
                  <c:v>43980</c:v>
                </c:pt>
                <c:pt idx="377">
                  <c:v>43981</c:v>
                </c:pt>
                <c:pt idx="378">
                  <c:v>43983</c:v>
                </c:pt>
                <c:pt idx="379">
                  <c:v>43984</c:v>
                </c:pt>
                <c:pt idx="380">
                  <c:v>43985</c:v>
                </c:pt>
                <c:pt idx="381">
                  <c:v>43986</c:v>
                </c:pt>
                <c:pt idx="382">
                  <c:v>43987</c:v>
                </c:pt>
                <c:pt idx="383">
                  <c:v>43988</c:v>
                </c:pt>
                <c:pt idx="384">
                  <c:v>43990</c:v>
                </c:pt>
                <c:pt idx="385">
                  <c:v>43991</c:v>
                </c:pt>
                <c:pt idx="386">
                  <c:v>43992</c:v>
                </c:pt>
                <c:pt idx="387">
                  <c:v>43993</c:v>
                </c:pt>
                <c:pt idx="388">
                  <c:v>43994</c:v>
                </c:pt>
                <c:pt idx="389">
                  <c:v>43995</c:v>
                </c:pt>
                <c:pt idx="390">
                  <c:v>43997</c:v>
                </c:pt>
                <c:pt idx="391">
                  <c:v>43998</c:v>
                </c:pt>
                <c:pt idx="392">
                  <c:v>43999</c:v>
                </c:pt>
                <c:pt idx="393">
                  <c:v>44000</c:v>
                </c:pt>
                <c:pt idx="394">
                  <c:v>44001</c:v>
                </c:pt>
                <c:pt idx="395">
                  <c:v>44002</c:v>
                </c:pt>
                <c:pt idx="396">
                  <c:v>44004</c:v>
                </c:pt>
                <c:pt idx="397">
                  <c:v>44005</c:v>
                </c:pt>
                <c:pt idx="398">
                  <c:v>44006</c:v>
                </c:pt>
                <c:pt idx="399">
                  <c:v>44007</c:v>
                </c:pt>
                <c:pt idx="400">
                  <c:v>44008</c:v>
                </c:pt>
                <c:pt idx="401">
                  <c:v>44009</c:v>
                </c:pt>
                <c:pt idx="402">
                  <c:v>44011</c:v>
                </c:pt>
                <c:pt idx="403">
                  <c:v>44012</c:v>
                </c:pt>
                <c:pt idx="404">
                  <c:v>44013</c:v>
                </c:pt>
                <c:pt idx="405">
                  <c:v>44014</c:v>
                </c:pt>
                <c:pt idx="406">
                  <c:v>44015</c:v>
                </c:pt>
                <c:pt idx="407">
                  <c:v>44016</c:v>
                </c:pt>
                <c:pt idx="408">
                  <c:v>44018</c:v>
                </c:pt>
                <c:pt idx="409">
                  <c:v>44019</c:v>
                </c:pt>
                <c:pt idx="410">
                  <c:v>44020</c:v>
                </c:pt>
                <c:pt idx="411">
                  <c:v>44021</c:v>
                </c:pt>
                <c:pt idx="412">
                  <c:v>44022</c:v>
                </c:pt>
                <c:pt idx="413">
                  <c:v>44023</c:v>
                </c:pt>
                <c:pt idx="414">
                  <c:v>44025</c:v>
                </c:pt>
                <c:pt idx="415">
                  <c:v>44026</c:v>
                </c:pt>
                <c:pt idx="416">
                  <c:v>44027</c:v>
                </c:pt>
                <c:pt idx="417">
                  <c:v>44028</c:v>
                </c:pt>
                <c:pt idx="418">
                  <c:v>44029</c:v>
                </c:pt>
                <c:pt idx="419">
                  <c:v>44030</c:v>
                </c:pt>
                <c:pt idx="420">
                  <c:v>44032</c:v>
                </c:pt>
                <c:pt idx="421">
                  <c:v>44033</c:v>
                </c:pt>
                <c:pt idx="422">
                  <c:v>44034</c:v>
                </c:pt>
                <c:pt idx="423">
                  <c:v>44035</c:v>
                </c:pt>
                <c:pt idx="424">
                  <c:v>44036</c:v>
                </c:pt>
                <c:pt idx="425">
                  <c:v>44037</c:v>
                </c:pt>
                <c:pt idx="426">
                  <c:v>44039</c:v>
                </c:pt>
                <c:pt idx="427">
                  <c:v>44040</c:v>
                </c:pt>
                <c:pt idx="428">
                  <c:v>44041</c:v>
                </c:pt>
                <c:pt idx="429">
                  <c:v>44042</c:v>
                </c:pt>
                <c:pt idx="430">
                  <c:v>44043</c:v>
                </c:pt>
                <c:pt idx="431">
                  <c:v>44044</c:v>
                </c:pt>
                <c:pt idx="432">
                  <c:v>44046</c:v>
                </c:pt>
                <c:pt idx="433">
                  <c:v>44047</c:v>
                </c:pt>
                <c:pt idx="434">
                  <c:v>44048</c:v>
                </c:pt>
                <c:pt idx="435">
                  <c:v>44049</c:v>
                </c:pt>
                <c:pt idx="436">
                  <c:v>44050</c:v>
                </c:pt>
                <c:pt idx="437">
                  <c:v>44051</c:v>
                </c:pt>
                <c:pt idx="438">
                  <c:v>44053</c:v>
                </c:pt>
                <c:pt idx="439">
                  <c:v>44054</c:v>
                </c:pt>
                <c:pt idx="440">
                  <c:v>44055</c:v>
                </c:pt>
                <c:pt idx="441">
                  <c:v>44056</c:v>
                </c:pt>
                <c:pt idx="442">
                  <c:v>44057</c:v>
                </c:pt>
                <c:pt idx="443">
                  <c:v>44058</c:v>
                </c:pt>
                <c:pt idx="444">
                  <c:v>44060</c:v>
                </c:pt>
                <c:pt idx="445">
                  <c:v>44061</c:v>
                </c:pt>
                <c:pt idx="446">
                  <c:v>44062</c:v>
                </c:pt>
                <c:pt idx="447">
                  <c:v>44063</c:v>
                </c:pt>
                <c:pt idx="448">
                  <c:v>44064</c:v>
                </c:pt>
                <c:pt idx="449">
                  <c:v>44065</c:v>
                </c:pt>
                <c:pt idx="450">
                  <c:v>44067</c:v>
                </c:pt>
                <c:pt idx="451">
                  <c:v>44068</c:v>
                </c:pt>
                <c:pt idx="452">
                  <c:v>44069</c:v>
                </c:pt>
                <c:pt idx="453">
                  <c:v>44070</c:v>
                </c:pt>
                <c:pt idx="454">
                  <c:v>44071</c:v>
                </c:pt>
                <c:pt idx="455">
                  <c:v>44072</c:v>
                </c:pt>
                <c:pt idx="456">
                  <c:v>44075</c:v>
                </c:pt>
                <c:pt idx="457">
                  <c:v>44076</c:v>
                </c:pt>
                <c:pt idx="458">
                  <c:v>44077</c:v>
                </c:pt>
                <c:pt idx="459">
                  <c:v>44078</c:v>
                </c:pt>
                <c:pt idx="460">
                  <c:v>44079</c:v>
                </c:pt>
                <c:pt idx="461">
                  <c:v>44081</c:v>
                </c:pt>
                <c:pt idx="462">
                  <c:v>44082</c:v>
                </c:pt>
                <c:pt idx="463">
                  <c:v>44083</c:v>
                </c:pt>
                <c:pt idx="464">
                  <c:v>44084</c:v>
                </c:pt>
                <c:pt idx="465">
                  <c:v>44085</c:v>
                </c:pt>
                <c:pt idx="466">
                  <c:v>44086</c:v>
                </c:pt>
                <c:pt idx="467">
                  <c:v>44088</c:v>
                </c:pt>
                <c:pt idx="468">
                  <c:v>44089</c:v>
                </c:pt>
                <c:pt idx="469">
                  <c:v>44090</c:v>
                </c:pt>
                <c:pt idx="470">
                  <c:v>44091</c:v>
                </c:pt>
                <c:pt idx="471">
                  <c:v>44092</c:v>
                </c:pt>
                <c:pt idx="472">
                  <c:v>44093</c:v>
                </c:pt>
                <c:pt idx="473">
                  <c:v>44095</c:v>
                </c:pt>
                <c:pt idx="474">
                  <c:v>44096</c:v>
                </c:pt>
                <c:pt idx="475">
                  <c:v>44097</c:v>
                </c:pt>
                <c:pt idx="476">
                  <c:v>44098</c:v>
                </c:pt>
                <c:pt idx="477">
                  <c:v>44099</c:v>
                </c:pt>
                <c:pt idx="478">
                  <c:v>44100</c:v>
                </c:pt>
                <c:pt idx="479">
                  <c:v>44102</c:v>
                </c:pt>
                <c:pt idx="480">
                  <c:v>44103</c:v>
                </c:pt>
                <c:pt idx="481">
                  <c:v>44104</c:v>
                </c:pt>
                <c:pt idx="482">
                  <c:v>44105</c:v>
                </c:pt>
                <c:pt idx="483">
                  <c:v>44106</c:v>
                </c:pt>
                <c:pt idx="484">
                  <c:v>44107</c:v>
                </c:pt>
                <c:pt idx="485">
                  <c:v>44109</c:v>
                </c:pt>
                <c:pt idx="486">
                  <c:v>44110</c:v>
                </c:pt>
                <c:pt idx="487">
                  <c:v>44111</c:v>
                </c:pt>
                <c:pt idx="488">
                  <c:v>44112</c:v>
                </c:pt>
                <c:pt idx="489">
                  <c:v>44113</c:v>
                </c:pt>
                <c:pt idx="490">
                  <c:v>44114</c:v>
                </c:pt>
                <c:pt idx="491">
                  <c:v>44116</c:v>
                </c:pt>
                <c:pt idx="492">
                  <c:v>44117</c:v>
                </c:pt>
                <c:pt idx="493">
                  <c:v>44118</c:v>
                </c:pt>
                <c:pt idx="494">
                  <c:v>44119</c:v>
                </c:pt>
                <c:pt idx="495">
                  <c:v>44120</c:v>
                </c:pt>
                <c:pt idx="496">
                  <c:v>44121</c:v>
                </c:pt>
                <c:pt idx="497">
                  <c:v>44123</c:v>
                </c:pt>
                <c:pt idx="498">
                  <c:v>44124</c:v>
                </c:pt>
                <c:pt idx="499">
                  <c:v>44125</c:v>
                </c:pt>
                <c:pt idx="500">
                  <c:v>44126</c:v>
                </c:pt>
                <c:pt idx="501">
                  <c:v>44127</c:v>
                </c:pt>
                <c:pt idx="502">
                  <c:v>44128</c:v>
                </c:pt>
                <c:pt idx="503">
                  <c:v>44130</c:v>
                </c:pt>
                <c:pt idx="504">
                  <c:v>44131</c:v>
                </c:pt>
                <c:pt idx="505">
                  <c:v>44132</c:v>
                </c:pt>
                <c:pt idx="506">
                  <c:v>44133</c:v>
                </c:pt>
                <c:pt idx="507">
                  <c:v>44134</c:v>
                </c:pt>
                <c:pt idx="508">
                  <c:v>44135</c:v>
                </c:pt>
                <c:pt idx="509">
                  <c:v>44137</c:v>
                </c:pt>
                <c:pt idx="510">
                  <c:v>44138</c:v>
                </c:pt>
                <c:pt idx="511">
                  <c:v>44139</c:v>
                </c:pt>
                <c:pt idx="512">
                  <c:v>44140</c:v>
                </c:pt>
                <c:pt idx="513">
                  <c:v>44141</c:v>
                </c:pt>
                <c:pt idx="514">
                  <c:v>44142</c:v>
                </c:pt>
                <c:pt idx="515">
                  <c:v>44144</c:v>
                </c:pt>
                <c:pt idx="516">
                  <c:v>44145</c:v>
                </c:pt>
                <c:pt idx="517">
                  <c:v>44146</c:v>
                </c:pt>
                <c:pt idx="518">
                  <c:v>44147</c:v>
                </c:pt>
                <c:pt idx="519">
                  <c:v>44148</c:v>
                </c:pt>
                <c:pt idx="520">
                  <c:v>44149</c:v>
                </c:pt>
                <c:pt idx="521">
                  <c:v>44151</c:v>
                </c:pt>
                <c:pt idx="522">
                  <c:v>44152</c:v>
                </c:pt>
                <c:pt idx="523">
                  <c:v>44153</c:v>
                </c:pt>
                <c:pt idx="524">
                  <c:v>44154</c:v>
                </c:pt>
                <c:pt idx="525">
                  <c:v>44155</c:v>
                </c:pt>
                <c:pt idx="526">
                  <c:v>44156</c:v>
                </c:pt>
                <c:pt idx="527">
                  <c:v>44158</c:v>
                </c:pt>
                <c:pt idx="528">
                  <c:v>44159</c:v>
                </c:pt>
                <c:pt idx="529">
                  <c:v>44160</c:v>
                </c:pt>
                <c:pt idx="530">
                  <c:v>44161</c:v>
                </c:pt>
                <c:pt idx="531">
                  <c:v>44162</c:v>
                </c:pt>
                <c:pt idx="532">
                  <c:v>44163</c:v>
                </c:pt>
                <c:pt idx="533">
                  <c:v>44165</c:v>
                </c:pt>
                <c:pt idx="534">
                  <c:v>44166</c:v>
                </c:pt>
                <c:pt idx="535">
                  <c:v>44167</c:v>
                </c:pt>
                <c:pt idx="536">
                  <c:v>44168</c:v>
                </c:pt>
                <c:pt idx="537">
                  <c:v>44169</c:v>
                </c:pt>
                <c:pt idx="538">
                  <c:v>44170</c:v>
                </c:pt>
                <c:pt idx="539">
                  <c:v>44172</c:v>
                </c:pt>
                <c:pt idx="540">
                  <c:v>44173</c:v>
                </c:pt>
                <c:pt idx="541">
                  <c:v>44174</c:v>
                </c:pt>
                <c:pt idx="542">
                  <c:v>44175</c:v>
                </c:pt>
                <c:pt idx="543">
                  <c:v>44176</c:v>
                </c:pt>
                <c:pt idx="544">
                  <c:v>44177</c:v>
                </c:pt>
                <c:pt idx="545">
                  <c:v>44179</c:v>
                </c:pt>
                <c:pt idx="546">
                  <c:v>44180</c:v>
                </c:pt>
                <c:pt idx="547">
                  <c:v>44181</c:v>
                </c:pt>
                <c:pt idx="548">
                  <c:v>44182</c:v>
                </c:pt>
                <c:pt idx="549">
                  <c:v>44183</c:v>
                </c:pt>
                <c:pt idx="550">
                  <c:v>44184</c:v>
                </c:pt>
                <c:pt idx="551">
                  <c:v>44186</c:v>
                </c:pt>
                <c:pt idx="552">
                  <c:v>44187</c:v>
                </c:pt>
                <c:pt idx="553">
                  <c:v>44188</c:v>
                </c:pt>
                <c:pt idx="554">
                  <c:v>44189</c:v>
                </c:pt>
                <c:pt idx="555">
                  <c:v>44190</c:v>
                </c:pt>
                <c:pt idx="556">
                  <c:v>44194</c:v>
                </c:pt>
                <c:pt idx="557">
                  <c:v>44195</c:v>
                </c:pt>
                <c:pt idx="558">
                  <c:v>44196</c:v>
                </c:pt>
                <c:pt idx="559">
                  <c:v>44197</c:v>
                </c:pt>
                <c:pt idx="560">
                  <c:v>44200</c:v>
                </c:pt>
                <c:pt idx="561">
                  <c:v>44201</c:v>
                </c:pt>
                <c:pt idx="562">
                  <c:v>44202</c:v>
                </c:pt>
                <c:pt idx="563">
                  <c:v>44203</c:v>
                </c:pt>
                <c:pt idx="564">
                  <c:v>44204</c:v>
                </c:pt>
                <c:pt idx="565">
                  <c:v>44205</c:v>
                </c:pt>
                <c:pt idx="566">
                  <c:v>44207</c:v>
                </c:pt>
                <c:pt idx="567">
                  <c:v>44208</c:v>
                </c:pt>
                <c:pt idx="568">
                  <c:v>44209</c:v>
                </c:pt>
                <c:pt idx="569">
                  <c:v>44210</c:v>
                </c:pt>
                <c:pt idx="570">
                  <c:v>44211</c:v>
                </c:pt>
                <c:pt idx="571">
                  <c:v>44212</c:v>
                </c:pt>
                <c:pt idx="572">
                  <c:v>44214</c:v>
                </c:pt>
                <c:pt idx="573">
                  <c:v>44215</c:v>
                </c:pt>
                <c:pt idx="574">
                  <c:v>44216</c:v>
                </c:pt>
                <c:pt idx="575">
                  <c:v>44217</c:v>
                </c:pt>
                <c:pt idx="576">
                  <c:v>44218</c:v>
                </c:pt>
                <c:pt idx="577">
                  <c:v>44219</c:v>
                </c:pt>
                <c:pt idx="578">
                  <c:v>44221</c:v>
                </c:pt>
                <c:pt idx="579">
                  <c:v>44222</c:v>
                </c:pt>
                <c:pt idx="580">
                  <c:v>44223</c:v>
                </c:pt>
                <c:pt idx="581">
                  <c:v>44224</c:v>
                </c:pt>
                <c:pt idx="582">
                  <c:v>44225</c:v>
                </c:pt>
                <c:pt idx="583">
                  <c:v>44226</c:v>
                </c:pt>
                <c:pt idx="584">
                  <c:v>44228</c:v>
                </c:pt>
                <c:pt idx="585">
                  <c:v>44229</c:v>
                </c:pt>
                <c:pt idx="586">
                  <c:v>44230</c:v>
                </c:pt>
                <c:pt idx="587">
                  <c:v>44231</c:v>
                </c:pt>
                <c:pt idx="588">
                  <c:v>44232</c:v>
                </c:pt>
                <c:pt idx="589">
                  <c:v>44233</c:v>
                </c:pt>
                <c:pt idx="590">
                  <c:v>44235</c:v>
                </c:pt>
                <c:pt idx="591">
                  <c:v>44236</c:v>
                </c:pt>
                <c:pt idx="592">
                  <c:v>44237</c:v>
                </c:pt>
                <c:pt idx="593">
                  <c:v>44238</c:v>
                </c:pt>
                <c:pt idx="594">
                  <c:v>44239</c:v>
                </c:pt>
                <c:pt idx="595">
                  <c:v>44240</c:v>
                </c:pt>
                <c:pt idx="596">
                  <c:v>44242</c:v>
                </c:pt>
                <c:pt idx="597">
                  <c:v>44243</c:v>
                </c:pt>
                <c:pt idx="598">
                  <c:v>44244</c:v>
                </c:pt>
                <c:pt idx="599">
                  <c:v>44245</c:v>
                </c:pt>
                <c:pt idx="600">
                  <c:v>44246</c:v>
                </c:pt>
                <c:pt idx="601">
                  <c:v>44247</c:v>
                </c:pt>
                <c:pt idx="602">
                  <c:v>44249</c:v>
                </c:pt>
                <c:pt idx="603">
                  <c:v>44250</c:v>
                </c:pt>
                <c:pt idx="604">
                  <c:v>44251</c:v>
                </c:pt>
                <c:pt idx="605">
                  <c:v>44252</c:v>
                </c:pt>
                <c:pt idx="606">
                  <c:v>44253</c:v>
                </c:pt>
                <c:pt idx="607">
                  <c:v>44254</c:v>
                </c:pt>
                <c:pt idx="608">
                  <c:v>44256</c:v>
                </c:pt>
                <c:pt idx="609">
                  <c:v>44257</c:v>
                </c:pt>
                <c:pt idx="610">
                  <c:v>44258</c:v>
                </c:pt>
                <c:pt idx="611">
                  <c:v>44259</c:v>
                </c:pt>
                <c:pt idx="612">
                  <c:v>44260</c:v>
                </c:pt>
                <c:pt idx="613">
                  <c:v>44261</c:v>
                </c:pt>
                <c:pt idx="614">
                  <c:v>44263</c:v>
                </c:pt>
                <c:pt idx="615">
                  <c:v>44264</c:v>
                </c:pt>
                <c:pt idx="616">
                  <c:v>44265</c:v>
                </c:pt>
                <c:pt idx="617">
                  <c:v>44266</c:v>
                </c:pt>
                <c:pt idx="618">
                  <c:v>44267</c:v>
                </c:pt>
                <c:pt idx="619">
                  <c:v>44268</c:v>
                </c:pt>
                <c:pt idx="620">
                  <c:v>44270</c:v>
                </c:pt>
                <c:pt idx="621">
                  <c:v>44271</c:v>
                </c:pt>
                <c:pt idx="622">
                  <c:v>44272</c:v>
                </c:pt>
                <c:pt idx="623">
                  <c:v>44273</c:v>
                </c:pt>
                <c:pt idx="624">
                  <c:v>44274</c:v>
                </c:pt>
                <c:pt idx="625">
                  <c:v>44275</c:v>
                </c:pt>
                <c:pt idx="626">
                  <c:v>44277</c:v>
                </c:pt>
                <c:pt idx="627">
                  <c:v>44278</c:v>
                </c:pt>
                <c:pt idx="628">
                  <c:v>44279</c:v>
                </c:pt>
                <c:pt idx="629">
                  <c:v>44280</c:v>
                </c:pt>
                <c:pt idx="630">
                  <c:v>44281</c:v>
                </c:pt>
                <c:pt idx="631">
                  <c:v>44282</c:v>
                </c:pt>
                <c:pt idx="632">
                  <c:v>44284</c:v>
                </c:pt>
                <c:pt idx="633">
                  <c:v>44285</c:v>
                </c:pt>
                <c:pt idx="634">
                  <c:v>44286</c:v>
                </c:pt>
                <c:pt idx="635">
                  <c:v>44287</c:v>
                </c:pt>
                <c:pt idx="636">
                  <c:v>44288</c:v>
                </c:pt>
                <c:pt idx="637">
                  <c:v>44293</c:v>
                </c:pt>
                <c:pt idx="638">
                  <c:v>44294</c:v>
                </c:pt>
                <c:pt idx="639">
                  <c:v>44295</c:v>
                </c:pt>
                <c:pt idx="640">
                  <c:v>44296</c:v>
                </c:pt>
                <c:pt idx="641">
                  <c:v>44298</c:v>
                </c:pt>
                <c:pt idx="642">
                  <c:v>44299</c:v>
                </c:pt>
                <c:pt idx="643">
                  <c:v>44300</c:v>
                </c:pt>
                <c:pt idx="644">
                  <c:v>44301</c:v>
                </c:pt>
                <c:pt idx="645">
                  <c:v>44302</c:v>
                </c:pt>
                <c:pt idx="646">
                  <c:v>44303</c:v>
                </c:pt>
                <c:pt idx="647">
                  <c:v>44305</c:v>
                </c:pt>
                <c:pt idx="648">
                  <c:v>44306</c:v>
                </c:pt>
                <c:pt idx="649">
                  <c:v>44307</c:v>
                </c:pt>
                <c:pt idx="650">
                  <c:v>44308</c:v>
                </c:pt>
                <c:pt idx="651">
                  <c:v>44309</c:v>
                </c:pt>
                <c:pt idx="652">
                  <c:v>44310</c:v>
                </c:pt>
                <c:pt idx="653">
                  <c:v>44312</c:v>
                </c:pt>
                <c:pt idx="654">
                  <c:v>44313</c:v>
                </c:pt>
                <c:pt idx="655">
                  <c:v>44314</c:v>
                </c:pt>
                <c:pt idx="656">
                  <c:v>44315</c:v>
                </c:pt>
                <c:pt idx="657">
                  <c:v>44316</c:v>
                </c:pt>
                <c:pt idx="658">
                  <c:v>44317</c:v>
                </c:pt>
                <c:pt idx="659">
                  <c:v>44320</c:v>
                </c:pt>
                <c:pt idx="660">
                  <c:v>44321</c:v>
                </c:pt>
                <c:pt idx="661">
                  <c:v>44322</c:v>
                </c:pt>
                <c:pt idx="662">
                  <c:v>44323</c:v>
                </c:pt>
                <c:pt idx="663">
                  <c:v>44324</c:v>
                </c:pt>
                <c:pt idx="664">
                  <c:v>44326</c:v>
                </c:pt>
                <c:pt idx="665">
                  <c:v>44327</c:v>
                </c:pt>
                <c:pt idx="666">
                  <c:v>44328</c:v>
                </c:pt>
                <c:pt idx="667">
                  <c:v>44329</c:v>
                </c:pt>
                <c:pt idx="668">
                  <c:v>44330</c:v>
                </c:pt>
                <c:pt idx="669">
                  <c:v>44331</c:v>
                </c:pt>
                <c:pt idx="670">
                  <c:v>44333</c:v>
                </c:pt>
                <c:pt idx="671">
                  <c:v>44334</c:v>
                </c:pt>
                <c:pt idx="672">
                  <c:v>44335</c:v>
                </c:pt>
                <c:pt idx="673">
                  <c:v>44336</c:v>
                </c:pt>
                <c:pt idx="674">
                  <c:v>44337</c:v>
                </c:pt>
                <c:pt idx="675">
                  <c:v>44338</c:v>
                </c:pt>
                <c:pt idx="676">
                  <c:v>44340</c:v>
                </c:pt>
                <c:pt idx="677">
                  <c:v>44341</c:v>
                </c:pt>
                <c:pt idx="678">
                  <c:v>44342</c:v>
                </c:pt>
                <c:pt idx="679">
                  <c:v>44343</c:v>
                </c:pt>
                <c:pt idx="680">
                  <c:v>44344</c:v>
                </c:pt>
                <c:pt idx="681">
                  <c:v>44345</c:v>
                </c:pt>
                <c:pt idx="682">
                  <c:v>44348</c:v>
                </c:pt>
                <c:pt idx="683">
                  <c:v>44349</c:v>
                </c:pt>
                <c:pt idx="684">
                  <c:v>44350</c:v>
                </c:pt>
                <c:pt idx="685">
                  <c:v>44351</c:v>
                </c:pt>
                <c:pt idx="686">
                  <c:v>44352</c:v>
                </c:pt>
                <c:pt idx="687">
                  <c:v>44354</c:v>
                </c:pt>
                <c:pt idx="688">
                  <c:v>44355</c:v>
                </c:pt>
                <c:pt idx="689">
                  <c:v>44356</c:v>
                </c:pt>
                <c:pt idx="690">
                  <c:v>44357</c:v>
                </c:pt>
                <c:pt idx="691">
                  <c:v>44358</c:v>
                </c:pt>
                <c:pt idx="692">
                  <c:v>44359</c:v>
                </c:pt>
                <c:pt idx="693">
                  <c:v>44361</c:v>
                </c:pt>
                <c:pt idx="694">
                  <c:v>44362</c:v>
                </c:pt>
                <c:pt idx="695">
                  <c:v>44363</c:v>
                </c:pt>
                <c:pt idx="696">
                  <c:v>44364</c:v>
                </c:pt>
                <c:pt idx="697">
                  <c:v>44365</c:v>
                </c:pt>
                <c:pt idx="698">
                  <c:v>44366</c:v>
                </c:pt>
                <c:pt idx="699">
                  <c:v>44368</c:v>
                </c:pt>
                <c:pt idx="700">
                  <c:v>44369</c:v>
                </c:pt>
                <c:pt idx="701">
                  <c:v>44370</c:v>
                </c:pt>
                <c:pt idx="702">
                  <c:v>44371</c:v>
                </c:pt>
                <c:pt idx="703">
                  <c:v>44372</c:v>
                </c:pt>
                <c:pt idx="704">
                  <c:v>44373</c:v>
                </c:pt>
                <c:pt idx="705">
                  <c:v>44375</c:v>
                </c:pt>
                <c:pt idx="706">
                  <c:v>44376</c:v>
                </c:pt>
                <c:pt idx="707">
                  <c:v>44377</c:v>
                </c:pt>
                <c:pt idx="708">
                  <c:v>44378</c:v>
                </c:pt>
                <c:pt idx="709">
                  <c:v>44379</c:v>
                </c:pt>
                <c:pt idx="710">
                  <c:v>44380</c:v>
                </c:pt>
                <c:pt idx="711">
                  <c:v>44382</c:v>
                </c:pt>
                <c:pt idx="712">
                  <c:v>44383</c:v>
                </c:pt>
                <c:pt idx="713">
                  <c:v>44384</c:v>
                </c:pt>
                <c:pt idx="714">
                  <c:v>44385</c:v>
                </c:pt>
                <c:pt idx="715">
                  <c:v>44386</c:v>
                </c:pt>
                <c:pt idx="716">
                  <c:v>44387</c:v>
                </c:pt>
                <c:pt idx="717">
                  <c:v>44389</c:v>
                </c:pt>
                <c:pt idx="718">
                  <c:v>44390</c:v>
                </c:pt>
                <c:pt idx="719">
                  <c:v>44391</c:v>
                </c:pt>
                <c:pt idx="720">
                  <c:v>44392</c:v>
                </c:pt>
                <c:pt idx="721">
                  <c:v>44393</c:v>
                </c:pt>
                <c:pt idx="722">
                  <c:v>44394</c:v>
                </c:pt>
                <c:pt idx="723">
                  <c:v>44396</c:v>
                </c:pt>
                <c:pt idx="724">
                  <c:v>44397</c:v>
                </c:pt>
                <c:pt idx="725">
                  <c:v>44398</c:v>
                </c:pt>
                <c:pt idx="726">
                  <c:v>44399</c:v>
                </c:pt>
                <c:pt idx="727">
                  <c:v>44400</c:v>
                </c:pt>
                <c:pt idx="728">
                  <c:v>44401</c:v>
                </c:pt>
                <c:pt idx="729">
                  <c:v>44403</c:v>
                </c:pt>
                <c:pt idx="730">
                  <c:v>44404</c:v>
                </c:pt>
                <c:pt idx="731">
                  <c:v>44405</c:v>
                </c:pt>
                <c:pt idx="732">
                  <c:v>44406</c:v>
                </c:pt>
                <c:pt idx="733">
                  <c:v>44407</c:v>
                </c:pt>
                <c:pt idx="734">
                  <c:v>44408</c:v>
                </c:pt>
                <c:pt idx="735">
                  <c:v>44410</c:v>
                </c:pt>
                <c:pt idx="736">
                  <c:v>44411</c:v>
                </c:pt>
                <c:pt idx="737">
                  <c:v>44412</c:v>
                </c:pt>
                <c:pt idx="738">
                  <c:v>44413</c:v>
                </c:pt>
                <c:pt idx="739">
                  <c:v>44414</c:v>
                </c:pt>
                <c:pt idx="740">
                  <c:v>44415</c:v>
                </c:pt>
                <c:pt idx="741">
                  <c:v>44417</c:v>
                </c:pt>
                <c:pt idx="742">
                  <c:v>44418</c:v>
                </c:pt>
                <c:pt idx="743">
                  <c:v>44419</c:v>
                </c:pt>
                <c:pt idx="744">
                  <c:v>44420</c:v>
                </c:pt>
                <c:pt idx="745">
                  <c:v>44421</c:v>
                </c:pt>
                <c:pt idx="746">
                  <c:v>44422</c:v>
                </c:pt>
                <c:pt idx="747">
                  <c:v>44424</c:v>
                </c:pt>
                <c:pt idx="748">
                  <c:v>44425</c:v>
                </c:pt>
                <c:pt idx="749">
                  <c:v>44426</c:v>
                </c:pt>
                <c:pt idx="750">
                  <c:v>44427</c:v>
                </c:pt>
                <c:pt idx="751">
                  <c:v>44428</c:v>
                </c:pt>
                <c:pt idx="752">
                  <c:v>44429</c:v>
                </c:pt>
                <c:pt idx="753">
                  <c:v>44431</c:v>
                </c:pt>
                <c:pt idx="754">
                  <c:v>44432</c:v>
                </c:pt>
                <c:pt idx="755">
                  <c:v>44433</c:v>
                </c:pt>
                <c:pt idx="756">
                  <c:v>44434</c:v>
                </c:pt>
                <c:pt idx="757">
                  <c:v>44435</c:v>
                </c:pt>
                <c:pt idx="758">
                  <c:v>44436</c:v>
                </c:pt>
                <c:pt idx="759">
                  <c:v>44439</c:v>
                </c:pt>
                <c:pt idx="760">
                  <c:v>44440</c:v>
                </c:pt>
                <c:pt idx="761">
                  <c:v>44441</c:v>
                </c:pt>
                <c:pt idx="762">
                  <c:v>44442</c:v>
                </c:pt>
                <c:pt idx="763">
                  <c:v>44443</c:v>
                </c:pt>
                <c:pt idx="764">
                  <c:v>44445</c:v>
                </c:pt>
                <c:pt idx="765">
                  <c:v>44446</c:v>
                </c:pt>
                <c:pt idx="766">
                  <c:v>44447</c:v>
                </c:pt>
                <c:pt idx="767">
                  <c:v>44448</c:v>
                </c:pt>
                <c:pt idx="768">
                  <c:v>44449</c:v>
                </c:pt>
                <c:pt idx="769">
                  <c:v>44450</c:v>
                </c:pt>
                <c:pt idx="770">
                  <c:v>44452</c:v>
                </c:pt>
                <c:pt idx="771">
                  <c:v>44453</c:v>
                </c:pt>
                <c:pt idx="772">
                  <c:v>44454</c:v>
                </c:pt>
                <c:pt idx="773">
                  <c:v>44455</c:v>
                </c:pt>
                <c:pt idx="774">
                  <c:v>44456</c:v>
                </c:pt>
                <c:pt idx="775">
                  <c:v>44457</c:v>
                </c:pt>
                <c:pt idx="776">
                  <c:v>44459</c:v>
                </c:pt>
                <c:pt idx="777">
                  <c:v>44460</c:v>
                </c:pt>
                <c:pt idx="778">
                  <c:v>44461</c:v>
                </c:pt>
                <c:pt idx="779">
                  <c:v>44462</c:v>
                </c:pt>
                <c:pt idx="780">
                  <c:v>44463</c:v>
                </c:pt>
                <c:pt idx="781">
                  <c:v>44464</c:v>
                </c:pt>
                <c:pt idx="782">
                  <c:v>44466</c:v>
                </c:pt>
                <c:pt idx="783">
                  <c:v>44467</c:v>
                </c:pt>
                <c:pt idx="784">
                  <c:v>44468</c:v>
                </c:pt>
                <c:pt idx="785">
                  <c:v>44469</c:v>
                </c:pt>
                <c:pt idx="786">
                  <c:v>44470</c:v>
                </c:pt>
                <c:pt idx="787">
                  <c:v>44471</c:v>
                </c:pt>
                <c:pt idx="788">
                  <c:v>44473</c:v>
                </c:pt>
                <c:pt idx="789">
                  <c:v>44474</c:v>
                </c:pt>
                <c:pt idx="790">
                  <c:v>44475</c:v>
                </c:pt>
                <c:pt idx="791">
                  <c:v>44476</c:v>
                </c:pt>
                <c:pt idx="792">
                  <c:v>44477</c:v>
                </c:pt>
                <c:pt idx="793">
                  <c:v>44478</c:v>
                </c:pt>
                <c:pt idx="794">
                  <c:v>44480</c:v>
                </c:pt>
                <c:pt idx="795">
                  <c:v>44481</c:v>
                </c:pt>
                <c:pt idx="796">
                  <c:v>44482</c:v>
                </c:pt>
                <c:pt idx="797">
                  <c:v>44483</c:v>
                </c:pt>
                <c:pt idx="798">
                  <c:v>44484</c:v>
                </c:pt>
                <c:pt idx="799">
                  <c:v>44485</c:v>
                </c:pt>
                <c:pt idx="800">
                  <c:v>44487</c:v>
                </c:pt>
                <c:pt idx="801">
                  <c:v>44488</c:v>
                </c:pt>
                <c:pt idx="802">
                  <c:v>44489</c:v>
                </c:pt>
                <c:pt idx="803">
                  <c:v>44490</c:v>
                </c:pt>
                <c:pt idx="804">
                  <c:v>44491</c:v>
                </c:pt>
                <c:pt idx="805">
                  <c:v>44492</c:v>
                </c:pt>
                <c:pt idx="806">
                  <c:v>44494</c:v>
                </c:pt>
                <c:pt idx="807">
                  <c:v>44495</c:v>
                </c:pt>
                <c:pt idx="808">
                  <c:v>44497</c:v>
                </c:pt>
                <c:pt idx="809">
                  <c:v>44498</c:v>
                </c:pt>
                <c:pt idx="810">
                  <c:v>44499</c:v>
                </c:pt>
                <c:pt idx="811">
                  <c:v>44501</c:v>
                </c:pt>
                <c:pt idx="812">
                  <c:v>44502</c:v>
                </c:pt>
                <c:pt idx="813">
                  <c:v>44503</c:v>
                </c:pt>
                <c:pt idx="814">
                  <c:v>44504</c:v>
                </c:pt>
                <c:pt idx="815">
                  <c:v>44505</c:v>
                </c:pt>
                <c:pt idx="816">
                  <c:v>44506</c:v>
                </c:pt>
                <c:pt idx="817">
                  <c:v>44508</c:v>
                </c:pt>
                <c:pt idx="818">
                  <c:v>44509</c:v>
                </c:pt>
                <c:pt idx="819">
                  <c:v>44510</c:v>
                </c:pt>
                <c:pt idx="820">
                  <c:v>44511</c:v>
                </c:pt>
                <c:pt idx="821">
                  <c:v>44512</c:v>
                </c:pt>
                <c:pt idx="822">
                  <c:v>44513</c:v>
                </c:pt>
                <c:pt idx="823">
                  <c:v>44515</c:v>
                </c:pt>
                <c:pt idx="824">
                  <c:v>44516</c:v>
                </c:pt>
                <c:pt idx="825">
                  <c:v>44517</c:v>
                </c:pt>
                <c:pt idx="826">
                  <c:v>44518</c:v>
                </c:pt>
                <c:pt idx="827">
                  <c:v>44519</c:v>
                </c:pt>
                <c:pt idx="828">
                  <c:v>44520</c:v>
                </c:pt>
                <c:pt idx="829">
                  <c:v>44522</c:v>
                </c:pt>
                <c:pt idx="830">
                  <c:v>44523</c:v>
                </c:pt>
                <c:pt idx="831">
                  <c:v>44524</c:v>
                </c:pt>
                <c:pt idx="832">
                  <c:v>44525</c:v>
                </c:pt>
                <c:pt idx="833">
                  <c:v>44526</c:v>
                </c:pt>
                <c:pt idx="834">
                  <c:v>44527</c:v>
                </c:pt>
                <c:pt idx="835">
                  <c:v>44529</c:v>
                </c:pt>
                <c:pt idx="836">
                  <c:v>44530</c:v>
                </c:pt>
                <c:pt idx="837">
                  <c:v>44531</c:v>
                </c:pt>
                <c:pt idx="838">
                  <c:v>44532</c:v>
                </c:pt>
                <c:pt idx="839">
                  <c:v>44533</c:v>
                </c:pt>
                <c:pt idx="840">
                  <c:v>44534</c:v>
                </c:pt>
                <c:pt idx="841">
                  <c:v>44537</c:v>
                </c:pt>
                <c:pt idx="842">
                  <c:v>44538</c:v>
                </c:pt>
                <c:pt idx="843">
                  <c:v>44539</c:v>
                </c:pt>
                <c:pt idx="844">
                  <c:v>44540</c:v>
                </c:pt>
                <c:pt idx="845">
                  <c:v>44541</c:v>
                </c:pt>
                <c:pt idx="846">
                  <c:v>44543</c:v>
                </c:pt>
                <c:pt idx="847">
                  <c:v>44544</c:v>
                </c:pt>
                <c:pt idx="848">
                  <c:v>44545</c:v>
                </c:pt>
                <c:pt idx="849">
                  <c:v>44546</c:v>
                </c:pt>
                <c:pt idx="850">
                  <c:v>44547</c:v>
                </c:pt>
                <c:pt idx="851">
                  <c:v>44548</c:v>
                </c:pt>
                <c:pt idx="852">
                  <c:v>44550</c:v>
                </c:pt>
                <c:pt idx="853">
                  <c:v>44551</c:v>
                </c:pt>
                <c:pt idx="854">
                  <c:v>44552</c:v>
                </c:pt>
                <c:pt idx="855">
                  <c:v>44553</c:v>
                </c:pt>
                <c:pt idx="856">
                  <c:v>44554</c:v>
                </c:pt>
                <c:pt idx="857">
                  <c:v>44555</c:v>
                </c:pt>
                <c:pt idx="858">
                  <c:v>44557</c:v>
                </c:pt>
                <c:pt idx="859">
                  <c:v>44558</c:v>
                </c:pt>
                <c:pt idx="860">
                  <c:v>44559</c:v>
                </c:pt>
                <c:pt idx="861">
                  <c:v>44560</c:v>
                </c:pt>
                <c:pt idx="862">
                  <c:v>44561</c:v>
                </c:pt>
                <c:pt idx="863" formatCode="dd/mm/yy">
                  <c:v>44562</c:v>
                </c:pt>
                <c:pt idx="864" formatCode="dd/mm/yy">
                  <c:v>44564</c:v>
                </c:pt>
                <c:pt idx="865" formatCode="dd/mm/yy">
                  <c:v>44565</c:v>
                </c:pt>
                <c:pt idx="866" formatCode="dd/mm/yy">
                  <c:v>44566</c:v>
                </c:pt>
                <c:pt idx="867" formatCode="dd/mm/yy">
                  <c:v>44567</c:v>
                </c:pt>
                <c:pt idx="868" formatCode="dd/mm/yy">
                  <c:v>44568</c:v>
                </c:pt>
                <c:pt idx="869" formatCode="dd/mm/yy">
                  <c:v>44569</c:v>
                </c:pt>
                <c:pt idx="870" formatCode="dd/mm/yy">
                  <c:v>44571</c:v>
                </c:pt>
                <c:pt idx="871" formatCode="dd/mm/yy">
                  <c:v>44572</c:v>
                </c:pt>
                <c:pt idx="872" formatCode="dd/mm/yy">
                  <c:v>44573</c:v>
                </c:pt>
                <c:pt idx="873" formatCode="dd/mm/yy">
                  <c:v>44574</c:v>
                </c:pt>
                <c:pt idx="874" formatCode="dd/mm/yy">
                  <c:v>44575</c:v>
                </c:pt>
                <c:pt idx="875" formatCode="dd/mm/yy">
                  <c:v>44576</c:v>
                </c:pt>
                <c:pt idx="876" formatCode="dd/mm/yy">
                  <c:v>44578</c:v>
                </c:pt>
                <c:pt idx="877" formatCode="dd/mm/yy">
                  <c:v>44579</c:v>
                </c:pt>
                <c:pt idx="878" formatCode="dd/mm/yy">
                  <c:v>44580</c:v>
                </c:pt>
                <c:pt idx="879" formatCode="dd/mm/yy">
                  <c:v>44581</c:v>
                </c:pt>
                <c:pt idx="880" formatCode="dd/mm/yy">
                  <c:v>44582</c:v>
                </c:pt>
                <c:pt idx="881" formatCode="dd/mm/yy">
                  <c:v>44583</c:v>
                </c:pt>
                <c:pt idx="882" formatCode="dd/mm/yy">
                  <c:v>44585</c:v>
                </c:pt>
                <c:pt idx="883" formatCode="dd/mm/yy">
                  <c:v>44586</c:v>
                </c:pt>
                <c:pt idx="884" formatCode="dd/mm/yy">
                  <c:v>44587</c:v>
                </c:pt>
                <c:pt idx="885" formatCode="dd/mm/yy">
                  <c:v>44588</c:v>
                </c:pt>
                <c:pt idx="886" formatCode="dd/mm/yy">
                  <c:v>44589</c:v>
                </c:pt>
                <c:pt idx="887" formatCode="dd/mm/yy">
                  <c:v>44590</c:v>
                </c:pt>
                <c:pt idx="888" formatCode="dd/mm/yy">
                  <c:v>44592</c:v>
                </c:pt>
                <c:pt idx="889" formatCode="dd/mm/yy">
                  <c:v>44593</c:v>
                </c:pt>
                <c:pt idx="890" formatCode="dd/mm/yy">
                  <c:v>44594</c:v>
                </c:pt>
                <c:pt idx="891" formatCode="dd/mm/yy">
                  <c:v>44595</c:v>
                </c:pt>
                <c:pt idx="892" formatCode="dd/mm/yy">
                  <c:v>44596</c:v>
                </c:pt>
                <c:pt idx="893" formatCode="dd/mm/yy">
                  <c:v>44597</c:v>
                </c:pt>
                <c:pt idx="894" formatCode="dd/mm/yy">
                  <c:v>44599</c:v>
                </c:pt>
                <c:pt idx="895" formatCode="dd/mm/yy">
                  <c:v>44600</c:v>
                </c:pt>
                <c:pt idx="896" formatCode="dd/mm/yy">
                  <c:v>44601</c:v>
                </c:pt>
                <c:pt idx="897" formatCode="dd/mm/yy">
                  <c:v>44602</c:v>
                </c:pt>
                <c:pt idx="898" formatCode="dd/mm/yy">
                  <c:v>44603</c:v>
                </c:pt>
                <c:pt idx="899" formatCode="dd/mm/yy">
                  <c:v>44604</c:v>
                </c:pt>
                <c:pt idx="900" formatCode="dd/mm/yy">
                  <c:v>44606</c:v>
                </c:pt>
                <c:pt idx="901" formatCode="dd/mm/yy">
                  <c:v>44607</c:v>
                </c:pt>
                <c:pt idx="902" formatCode="dd/mm/yy">
                  <c:v>44608</c:v>
                </c:pt>
                <c:pt idx="903" formatCode="dd/mm/yy">
                  <c:v>44609</c:v>
                </c:pt>
                <c:pt idx="904" formatCode="dd/mm/yy">
                  <c:v>44610</c:v>
                </c:pt>
                <c:pt idx="905" formatCode="dd/mm/yy">
                  <c:v>44611</c:v>
                </c:pt>
                <c:pt idx="906" formatCode="dd/mm/yy">
                  <c:v>44613</c:v>
                </c:pt>
                <c:pt idx="907" formatCode="dd/mm/yy">
                  <c:v>44614</c:v>
                </c:pt>
                <c:pt idx="908" formatCode="dd/mm/yy">
                  <c:v>44615</c:v>
                </c:pt>
                <c:pt idx="909" formatCode="dd/mm/yy">
                  <c:v>44616</c:v>
                </c:pt>
                <c:pt idx="910" formatCode="dd/mm/yy">
                  <c:v>44617</c:v>
                </c:pt>
                <c:pt idx="911" formatCode="dd/mm/yy">
                  <c:v>44618</c:v>
                </c:pt>
                <c:pt idx="912" formatCode="dd/mm/yy">
                  <c:v>44620</c:v>
                </c:pt>
                <c:pt idx="913" formatCode="dd/mm/yy">
                  <c:v>44621</c:v>
                </c:pt>
                <c:pt idx="914" formatCode="dd/mm/yy">
                  <c:v>44622</c:v>
                </c:pt>
                <c:pt idx="915" formatCode="dd/mm/yy">
                  <c:v>44623</c:v>
                </c:pt>
                <c:pt idx="916" formatCode="dd/mm/yy">
                  <c:v>44624</c:v>
                </c:pt>
                <c:pt idx="917" formatCode="dd/mm/yy">
                  <c:v>44625</c:v>
                </c:pt>
                <c:pt idx="918" formatCode="dd/mm/yy">
                  <c:v>44627</c:v>
                </c:pt>
                <c:pt idx="919" formatCode="dd/mm/yy">
                  <c:v>44628</c:v>
                </c:pt>
                <c:pt idx="920" formatCode="dd/mm/yy">
                  <c:v>44629</c:v>
                </c:pt>
                <c:pt idx="921" formatCode="dd/mm/yy">
                  <c:v>44630</c:v>
                </c:pt>
                <c:pt idx="922" formatCode="dd/mm/yy">
                  <c:v>44631</c:v>
                </c:pt>
                <c:pt idx="923" formatCode="dd/mm/yy">
                  <c:v>44632</c:v>
                </c:pt>
                <c:pt idx="924" formatCode="dd/mm/yy">
                  <c:v>44634</c:v>
                </c:pt>
                <c:pt idx="925" formatCode="dd/mm/yy">
                  <c:v>44635</c:v>
                </c:pt>
                <c:pt idx="926" formatCode="dd/mm/yy">
                  <c:v>44636</c:v>
                </c:pt>
                <c:pt idx="927" formatCode="dd/mm/yy">
                  <c:v>44637</c:v>
                </c:pt>
                <c:pt idx="928" formatCode="dd/mm/yy">
                  <c:v>44638</c:v>
                </c:pt>
                <c:pt idx="929" formatCode="dd/mm/yy">
                  <c:v>44638</c:v>
                </c:pt>
                <c:pt idx="930" formatCode="dd/mm/yy">
                  <c:v>44639</c:v>
                </c:pt>
                <c:pt idx="931" formatCode="dd/mm/yy">
                  <c:v>44641</c:v>
                </c:pt>
                <c:pt idx="932" formatCode="dd/mm/yy">
                  <c:v>44642</c:v>
                </c:pt>
                <c:pt idx="933" formatCode="dd/mm/yy">
                  <c:v>44643</c:v>
                </c:pt>
                <c:pt idx="934" formatCode="dd/mm/yy">
                  <c:v>44644</c:v>
                </c:pt>
                <c:pt idx="935" formatCode="dd/mm/yy">
                  <c:v>44645</c:v>
                </c:pt>
                <c:pt idx="936" formatCode="dd/mm/yy">
                  <c:v>44646</c:v>
                </c:pt>
                <c:pt idx="937" formatCode="dd/mm/yy">
                  <c:v>44648</c:v>
                </c:pt>
                <c:pt idx="938" formatCode="dd/mm/yy">
                  <c:v>44649</c:v>
                </c:pt>
                <c:pt idx="939" formatCode="dd/mm/yy">
                  <c:v>44650</c:v>
                </c:pt>
                <c:pt idx="940" formatCode="dd/mm/yy">
                  <c:v>44651</c:v>
                </c:pt>
                <c:pt idx="941" formatCode="dd/mm/yy">
                  <c:v>44652</c:v>
                </c:pt>
                <c:pt idx="942" formatCode="dd/mm/yy">
                  <c:v>44653</c:v>
                </c:pt>
                <c:pt idx="943" formatCode="dd/mm/yy">
                  <c:v>44655</c:v>
                </c:pt>
                <c:pt idx="944" formatCode="dd/mm/yy">
                  <c:v>44656</c:v>
                </c:pt>
                <c:pt idx="945" formatCode="dd/mm/yy">
                  <c:v>44657</c:v>
                </c:pt>
                <c:pt idx="946" formatCode="dd/mm/yy">
                  <c:v>44658</c:v>
                </c:pt>
                <c:pt idx="947" formatCode="dd/mm/yy">
                  <c:v>44659</c:v>
                </c:pt>
                <c:pt idx="948" formatCode="dd/mm/yy">
                  <c:v>44660</c:v>
                </c:pt>
                <c:pt idx="949" formatCode="dd/mm/yy">
                  <c:v>44662</c:v>
                </c:pt>
                <c:pt idx="950" formatCode="dd/mm/yy">
                  <c:v>44663</c:v>
                </c:pt>
                <c:pt idx="951" formatCode="dd/mm/yy">
                  <c:v>44664</c:v>
                </c:pt>
                <c:pt idx="952" formatCode="dd/mm/yy">
                  <c:v>44665</c:v>
                </c:pt>
                <c:pt idx="953" formatCode="dd/mm/yy">
                  <c:v>44666</c:v>
                </c:pt>
                <c:pt idx="954" formatCode="dd/mm/yy">
                  <c:v>44667</c:v>
                </c:pt>
                <c:pt idx="955" formatCode="dd/mm/yy">
                  <c:v>44671</c:v>
                </c:pt>
                <c:pt idx="956" formatCode="dd/mm/yy">
                  <c:v>44672</c:v>
                </c:pt>
                <c:pt idx="957" formatCode="dd/mm/yy">
                  <c:v>44673</c:v>
                </c:pt>
                <c:pt idx="958" formatCode="dd/mm/yy">
                  <c:v>44674</c:v>
                </c:pt>
                <c:pt idx="959" formatCode="dd/mm/yy">
                  <c:v>44676</c:v>
                </c:pt>
                <c:pt idx="960" formatCode="dd/mm/yy">
                  <c:v>44677</c:v>
                </c:pt>
                <c:pt idx="961" formatCode="dd/mm/yy">
                  <c:v>44678</c:v>
                </c:pt>
                <c:pt idx="962" formatCode="dd/mm/yy">
                  <c:v>44679</c:v>
                </c:pt>
                <c:pt idx="963" formatCode="dd/mm/yy">
                  <c:v>44680</c:v>
                </c:pt>
                <c:pt idx="964" formatCode="dd/mm/yy">
                  <c:v>44681</c:v>
                </c:pt>
                <c:pt idx="965" formatCode="dd/mm/yy">
                  <c:v>44684</c:v>
                </c:pt>
                <c:pt idx="966" formatCode="dd/mm/yy">
                  <c:v>44685</c:v>
                </c:pt>
                <c:pt idx="967" formatCode="dd/mm/yy">
                  <c:v>44686</c:v>
                </c:pt>
                <c:pt idx="968" formatCode="dd/mm/yy">
                  <c:v>44687</c:v>
                </c:pt>
                <c:pt idx="969" formatCode="dd/mm/yy">
                  <c:v>44688</c:v>
                </c:pt>
                <c:pt idx="970" formatCode="dd/mm/yy">
                  <c:v>44690</c:v>
                </c:pt>
                <c:pt idx="971" formatCode="dd/mm/yy">
                  <c:v>44691</c:v>
                </c:pt>
                <c:pt idx="972" formatCode="dd/mm/yy">
                  <c:v>44692</c:v>
                </c:pt>
                <c:pt idx="973" formatCode="dd/mm/yy">
                  <c:v>44693</c:v>
                </c:pt>
                <c:pt idx="974" formatCode="dd/mm/yy">
                  <c:v>44694</c:v>
                </c:pt>
                <c:pt idx="975" formatCode="dd/mm/yy">
                  <c:v>44695</c:v>
                </c:pt>
                <c:pt idx="976" formatCode="dd/mm/yy">
                  <c:v>44697</c:v>
                </c:pt>
                <c:pt idx="977" formatCode="dd/mm/yy">
                  <c:v>44698</c:v>
                </c:pt>
                <c:pt idx="978" formatCode="dd/mm/yy">
                  <c:v>44699</c:v>
                </c:pt>
                <c:pt idx="979" formatCode="dd/mm/yy">
                  <c:v>44700</c:v>
                </c:pt>
                <c:pt idx="980" formatCode="dd/mm/yy">
                  <c:v>44701</c:v>
                </c:pt>
                <c:pt idx="981" formatCode="dd/mm/yy">
                  <c:v>44702</c:v>
                </c:pt>
                <c:pt idx="982" formatCode="dd/mm/yy">
                  <c:v>44705</c:v>
                </c:pt>
                <c:pt idx="983" formatCode="dd/mm/yy">
                  <c:v>44706</c:v>
                </c:pt>
                <c:pt idx="984" formatCode="dd/mm/yy">
                  <c:v>44707</c:v>
                </c:pt>
                <c:pt idx="985" formatCode="dd/mm/yy">
                  <c:v>44708</c:v>
                </c:pt>
                <c:pt idx="986" formatCode="dd/mm/yy">
                  <c:v>44709</c:v>
                </c:pt>
                <c:pt idx="987" formatCode="dd/mm/yy">
                  <c:v>44711</c:v>
                </c:pt>
                <c:pt idx="988" formatCode="dd/mm/yy">
                  <c:v>44712</c:v>
                </c:pt>
                <c:pt idx="989" formatCode="dd/mm/yy">
                  <c:v>44713</c:v>
                </c:pt>
                <c:pt idx="990" formatCode="dd/mm/yy">
                  <c:v>44714</c:v>
                </c:pt>
                <c:pt idx="991" formatCode="dd/mm/yy">
                  <c:v>44719</c:v>
                </c:pt>
                <c:pt idx="992" formatCode="dd/mm/yy">
                  <c:v>44720</c:v>
                </c:pt>
                <c:pt idx="993" formatCode="dd/mm/yy">
                  <c:v>44721</c:v>
                </c:pt>
                <c:pt idx="994" formatCode="dd/mm/yy">
                  <c:v>44722</c:v>
                </c:pt>
                <c:pt idx="995" formatCode="dd/mm/yy">
                  <c:v>44723</c:v>
                </c:pt>
                <c:pt idx="996" formatCode="dd/mm/yy">
                  <c:v>44725</c:v>
                </c:pt>
                <c:pt idx="997" formatCode="dd/mm/yy">
                  <c:v>44726</c:v>
                </c:pt>
                <c:pt idx="998" formatCode="dd/mm/yy">
                  <c:v>44727</c:v>
                </c:pt>
                <c:pt idx="999" formatCode="dd/mm/yy">
                  <c:v>44728</c:v>
                </c:pt>
                <c:pt idx="1000" formatCode="dd/mm/yy">
                  <c:v>44729</c:v>
                </c:pt>
                <c:pt idx="1001" formatCode="dd/mm/yy">
                  <c:v>44730</c:v>
                </c:pt>
                <c:pt idx="1002" formatCode="dd/mm/yy">
                  <c:v>44732</c:v>
                </c:pt>
                <c:pt idx="1003" formatCode="dd/mm/yy">
                  <c:v>44733</c:v>
                </c:pt>
                <c:pt idx="1004" formatCode="dd/mm/yy">
                  <c:v>44734</c:v>
                </c:pt>
                <c:pt idx="1005" formatCode="dd/mm/yy">
                  <c:v>44735</c:v>
                </c:pt>
                <c:pt idx="1006" formatCode="dd/mm/yy">
                  <c:v>44736</c:v>
                </c:pt>
                <c:pt idx="1007" formatCode="dd/mm/yy">
                  <c:v>44737</c:v>
                </c:pt>
                <c:pt idx="1008" formatCode="dd/mm/yy">
                  <c:v>44739</c:v>
                </c:pt>
                <c:pt idx="1009" formatCode="dd/mm/yy">
                  <c:v>44740</c:v>
                </c:pt>
                <c:pt idx="1010" formatCode="dd/mm/yy">
                  <c:v>44741</c:v>
                </c:pt>
                <c:pt idx="1011" formatCode="dd/mm/yy">
                  <c:v>44742</c:v>
                </c:pt>
                <c:pt idx="1012" formatCode="dd/mm/yy">
                  <c:v>44743</c:v>
                </c:pt>
                <c:pt idx="1013" formatCode="dd/mm/yy">
                  <c:v>44744</c:v>
                </c:pt>
                <c:pt idx="1014" formatCode="dd/mm/yy">
                  <c:v>44746</c:v>
                </c:pt>
                <c:pt idx="1015" formatCode="dd/mm/yy">
                  <c:v>44747</c:v>
                </c:pt>
                <c:pt idx="1016" formatCode="dd/mm/yy">
                  <c:v>44748</c:v>
                </c:pt>
                <c:pt idx="1017" formatCode="dd/mm/yy">
                  <c:v>44749</c:v>
                </c:pt>
                <c:pt idx="1018" formatCode="dd/mm/yy">
                  <c:v>44750</c:v>
                </c:pt>
                <c:pt idx="1019" formatCode="dd/mm/yy">
                  <c:v>44751</c:v>
                </c:pt>
                <c:pt idx="1020" formatCode="dd/mm/yy">
                  <c:v>44753</c:v>
                </c:pt>
                <c:pt idx="1021" formatCode="dd/mm/yy">
                  <c:v>44754</c:v>
                </c:pt>
                <c:pt idx="1022" formatCode="dd/mm/yy">
                  <c:v>44755</c:v>
                </c:pt>
                <c:pt idx="1023" formatCode="dd/mm/yy">
                  <c:v>44756</c:v>
                </c:pt>
                <c:pt idx="1024" formatCode="dd/mm/yy">
                  <c:v>44757</c:v>
                </c:pt>
                <c:pt idx="1025" formatCode="dd/mm/yy">
                  <c:v>44758</c:v>
                </c:pt>
                <c:pt idx="1026" formatCode="dd/mm/yy">
                  <c:v>44760</c:v>
                </c:pt>
                <c:pt idx="1027" formatCode="dd/mm/yy">
                  <c:v>44761</c:v>
                </c:pt>
                <c:pt idx="1028" formatCode="dd/mm/yy">
                  <c:v>44762</c:v>
                </c:pt>
                <c:pt idx="1029" formatCode="dd/mm/yy">
                  <c:v>44763</c:v>
                </c:pt>
                <c:pt idx="1030" formatCode="dd/mm/yy">
                  <c:v>44764</c:v>
                </c:pt>
                <c:pt idx="1031" formatCode="dd/mm/yy">
                  <c:v>44765</c:v>
                </c:pt>
                <c:pt idx="1032" formatCode="dd/mm/yy">
                  <c:v>44767</c:v>
                </c:pt>
                <c:pt idx="1033" formatCode="dd/mm/yy">
                  <c:v>44768</c:v>
                </c:pt>
                <c:pt idx="1034" formatCode="dd/mm/yy">
                  <c:v>44769</c:v>
                </c:pt>
                <c:pt idx="1035" formatCode="dd/mm/yy">
                  <c:v>44770</c:v>
                </c:pt>
                <c:pt idx="1036" formatCode="dd/mm/yy">
                  <c:v>44771</c:v>
                </c:pt>
                <c:pt idx="1037" formatCode="dd/mm/yy">
                  <c:v>44772</c:v>
                </c:pt>
                <c:pt idx="1038" formatCode="dd/mm/yy">
                  <c:v>44774</c:v>
                </c:pt>
                <c:pt idx="1039" formatCode="dd/mm/yy">
                  <c:v>44775</c:v>
                </c:pt>
                <c:pt idx="1040" formatCode="dd/mm/yy">
                  <c:v>44776</c:v>
                </c:pt>
                <c:pt idx="1041" formatCode="dd/mm/yy">
                  <c:v>44777</c:v>
                </c:pt>
                <c:pt idx="1042" formatCode="dd/mm/yy">
                  <c:v>44778</c:v>
                </c:pt>
                <c:pt idx="1043" formatCode="dd/mm/yy">
                  <c:v>44779</c:v>
                </c:pt>
                <c:pt idx="1044" formatCode="dd/mm/yy">
                  <c:v>44781</c:v>
                </c:pt>
                <c:pt idx="1045" formatCode="dd/mm/yy">
                  <c:v>44782</c:v>
                </c:pt>
                <c:pt idx="1046" formatCode="dd/mm/yy">
                  <c:v>44783</c:v>
                </c:pt>
                <c:pt idx="1047" formatCode="dd/mm/yy">
                  <c:v>44784</c:v>
                </c:pt>
                <c:pt idx="1048" formatCode="dd/mm/yy">
                  <c:v>44785</c:v>
                </c:pt>
                <c:pt idx="1049" formatCode="dd/mm/yy">
                  <c:v>44786</c:v>
                </c:pt>
                <c:pt idx="1050" formatCode="dd/mm/yy">
                  <c:v>44788</c:v>
                </c:pt>
                <c:pt idx="1051" formatCode="dd/mm/yy">
                  <c:v>44789</c:v>
                </c:pt>
                <c:pt idx="1052" formatCode="dd/mm/yy">
                  <c:v>44790</c:v>
                </c:pt>
                <c:pt idx="1053" formatCode="dd/mm/yy">
                  <c:v>44791</c:v>
                </c:pt>
                <c:pt idx="1054" formatCode="dd/mm/yy">
                  <c:v>44792</c:v>
                </c:pt>
                <c:pt idx="1055" formatCode="dd/mm/yy">
                  <c:v>44793</c:v>
                </c:pt>
                <c:pt idx="1056" formatCode="dd/mm/yy">
                  <c:v>44795</c:v>
                </c:pt>
                <c:pt idx="1057" formatCode="dd/mm/yy">
                  <c:v>44796</c:v>
                </c:pt>
                <c:pt idx="1058" formatCode="dd/mm/yy">
                  <c:v>44797</c:v>
                </c:pt>
                <c:pt idx="1059" formatCode="dd/mm/yy">
                  <c:v>44798</c:v>
                </c:pt>
                <c:pt idx="1060" formatCode="dd/mm/yy">
                  <c:v>44799</c:v>
                </c:pt>
                <c:pt idx="1061" formatCode="dd/mm/yy">
                  <c:v>44800</c:v>
                </c:pt>
                <c:pt idx="1062" formatCode="dd/mm/yy">
                  <c:v>44801</c:v>
                </c:pt>
                <c:pt idx="1063" formatCode="dd/mm/yy">
                  <c:v>44802</c:v>
                </c:pt>
                <c:pt idx="1064" formatCode="dd/mm/yy">
                  <c:v>44803</c:v>
                </c:pt>
                <c:pt idx="1065" formatCode="dd/mm/yy">
                  <c:v>44804</c:v>
                </c:pt>
                <c:pt idx="1066" formatCode="dd/mm/yy">
                  <c:v>44805</c:v>
                </c:pt>
                <c:pt idx="1067" formatCode="dd/mm/yy">
                  <c:v>44806</c:v>
                </c:pt>
                <c:pt idx="1068" formatCode="dd/mm/yy">
                  <c:v>44807</c:v>
                </c:pt>
                <c:pt idx="1069" formatCode="dd/mm/yy">
                  <c:v>44809</c:v>
                </c:pt>
                <c:pt idx="1070" formatCode="dd/mm/yy">
                  <c:v>44810</c:v>
                </c:pt>
                <c:pt idx="1071" formatCode="dd/mm/yy">
                  <c:v>44811</c:v>
                </c:pt>
                <c:pt idx="1072" formatCode="dd/mm/yy">
                  <c:v>44812</c:v>
                </c:pt>
                <c:pt idx="1073" formatCode="dd/mm/yy">
                  <c:v>44813</c:v>
                </c:pt>
                <c:pt idx="1074" formatCode="dd/mm/yy">
                  <c:v>44814</c:v>
                </c:pt>
                <c:pt idx="1075" formatCode="dd/mm/yy">
                  <c:v>44816</c:v>
                </c:pt>
                <c:pt idx="1076" formatCode="dd/mm/yy">
                  <c:v>44817</c:v>
                </c:pt>
                <c:pt idx="1077" formatCode="dd/mm/yy">
                  <c:v>44818</c:v>
                </c:pt>
                <c:pt idx="1078" formatCode="dd/mm/yy">
                  <c:v>44819</c:v>
                </c:pt>
                <c:pt idx="1079" formatCode="dd/mm/yy">
                  <c:v>44820</c:v>
                </c:pt>
                <c:pt idx="1080" formatCode="dd/mm/yy">
                  <c:v>44821</c:v>
                </c:pt>
                <c:pt idx="1081" formatCode="dd/mm/yy">
                  <c:v>44823</c:v>
                </c:pt>
                <c:pt idx="1082" formatCode="dd/mm/yy">
                  <c:v>44824</c:v>
                </c:pt>
                <c:pt idx="1083" formatCode="dd/mm/yy">
                  <c:v>44825</c:v>
                </c:pt>
                <c:pt idx="1084" formatCode="dd/mm/yy">
                  <c:v>44826</c:v>
                </c:pt>
                <c:pt idx="1085" formatCode="dd/mm/yy">
                  <c:v>44827</c:v>
                </c:pt>
                <c:pt idx="1086" formatCode="dd/mm/yy">
                  <c:v>44828</c:v>
                </c:pt>
                <c:pt idx="1087" formatCode="dd/mm/yy">
                  <c:v>44830</c:v>
                </c:pt>
                <c:pt idx="1088" formatCode="dd/mm/yy">
                  <c:v>44831</c:v>
                </c:pt>
                <c:pt idx="1089" formatCode="dd/mm/yy">
                  <c:v>44832</c:v>
                </c:pt>
                <c:pt idx="1090" formatCode="dd/mm/yy">
                  <c:v>44833</c:v>
                </c:pt>
                <c:pt idx="1091" formatCode="dd/mm/yy">
                  <c:v>44834</c:v>
                </c:pt>
                <c:pt idx="1092" formatCode="dd/mm/yy">
                  <c:v>44835</c:v>
                </c:pt>
                <c:pt idx="1093" formatCode="dd/mm/yy">
                  <c:v>44837</c:v>
                </c:pt>
                <c:pt idx="1094" formatCode="dd/mm/yy">
                  <c:v>44838</c:v>
                </c:pt>
                <c:pt idx="1095" formatCode="dd/mm/yy">
                  <c:v>44839</c:v>
                </c:pt>
                <c:pt idx="1096" formatCode="dd/mm/yy">
                  <c:v>44840</c:v>
                </c:pt>
                <c:pt idx="1097" formatCode="dd/mm/yy">
                  <c:v>44841</c:v>
                </c:pt>
                <c:pt idx="1098" formatCode="dd/mm/yy">
                  <c:v>44842</c:v>
                </c:pt>
                <c:pt idx="1099" formatCode="dd/mm/yy">
                  <c:v>44844</c:v>
                </c:pt>
                <c:pt idx="1100" formatCode="dd/mm/yy">
                  <c:v>44845</c:v>
                </c:pt>
                <c:pt idx="1101" formatCode="dd/mm/yy">
                  <c:v>44846</c:v>
                </c:pt>
                <c:pt idx="1102" formatCode="dd/mm/yy">
                  <c:v>44847</c:v>
                </c:pt>
                <c:pt idx="1103" formatCode="dd/mm/yy">
                  <c:v>44848</c:v>
                </c:pt>
                <c:pt idx="1104" formatCode="dd/mm/yy">
                  <c:v>44849</c:v>
                </c:pt>
                <c:pt idx="1105" formatCode="dd/mm/yy">
                  <c:v>44851</c:v>
                </c:pt>
                <c:pt idx="1106" formatCode="dd/mm/yy">
                  <c:v>44852</c:v>
                </c:pt>
                <c:pt idx="1107" formatCode="dd/mm/yy">
                  <c:v>44853</c:v>
                </c:pt>
                <c:pt idx="1108" formatCode="dd/mm/yy">
                  <c:v>44854</c:v>
                </c:pt>
                <c:pt idx="1109" formatCode="dd/mm/yy">
                  <c:v>44855</c:v>
                </c:pt>
                <c:pt idx="1110" formatCode="dd/mm/yy">
                  <c:v>44856</c:v>
                </c:pt>
                <c:pt idx="1111" formatCode="dd/mm/yy">
                  <c:v>44856</c:v>
                </c:pt>
                <c:pt idx="1112" formatCode="dd/mm/yy">
                  <c:v>44858</c:v>
                </c:pt>
                <c:pt idx="1113" formatCode="dd/mm/yy">
                  <c:v>44859</c:v>
                </c:pt>
                <c:pt idx="1114" formatCode="dd/mm/yy">
                  <c:v>44860</c:v>
                </c:pt>
                <c:pt idx="1115" formatCode="dd/mm/yy">
                  <c:v>44861</c:v>
                </c:pt>
                <c:pt idx="1116" formatCode="dd/mm/yy">
                  <c:v>44862</c:v>
                </c:pt>
                <c:pt idx="1117" formatCode="dd/mm/yy">
                  <c:v>44863</c:v>
                </c:pt>
                <c:pt idx="1118" formatCode="dd/mm/yy">
                  <c:v>44865</c:v>
                </c:pt>
                <c:pt idx="1119" formatCode="dd/mm/yy">
                  <c:v>44866</c:v>
                </c:pt>
                <c:pt idx="1120" formatCode="dd/mm/yy">
                  <c:v>44867</c:v>
                </c:pt>
                <c:pt idx="1121" formatCode="dd/mm/yy">
                  <c:v>44868</c:v>
                </c:pt>
                <c:pt idx="1122" formatCode="dd/mm/yy">
                  <c:v>44869</c:v>
                </c:pt>
                <c:pt idx="1123" formatCode="dd/mm/yy">
                  <c:v>44870</c:v>
                </c:pt>
                <c:pt idx="1124" formatCode="dd/mm/yy">
                  <c:v>44872</c:v>
                </c:pt>
                <c:pt idx="1125" formatCode="dd/mm/yy">
                  <c:v>44873</c:v>
                </c:pt>
                <c:pt idx="1126" formatCode="dd/mm/yy">
                  <c:v>44874</c:v>
                </c:pt>
                <c:pt idx="1127" formatCode="dd/mm/yy">
                  <c:v>44875</c:v>
                </c:pt>
                <c:pt idx="1128" formatCode="dd/mm/yy">
                  <c:v>44876</c:v>
                </c:pt>
                <c:pt idx="1129" formatCode="dd/mm/yy">
                  <c:v>44877</c:v>
                </c:pt>
                <c:pt idx="1130" formatCode="dd/mm/yy">
                  <c:v>44879</c:v>
                </c:pt>
              </c:numCache>
            </c:numRef>
          </c:cat>
          <c:val>
            <c:numRef>
              <c:f>Tabelle1!$B$2:$B$1132</c:f>
              <c:numCache>
                <c:formatCode>#,##0.00</c:formatCode>
                <c:ptCount val="1131"/>
                <c:pt idx="0">
                  <c:v>22.616</c:v>
                </c:pt>
                <c:pt idx="1">
                  <c:v>22.224499999999999</c:v>
                </c:pt>
                <c:pt idx="2">
                  <c:v>22.633499999999998</c:v>
                </c:pt>
                <c:pt idx="3">
                  <c:v>21.174999999999997</c:v>
                </c:pt>
                <c:pt idx="4">
                  <c:v>22.185000000000002</c:v>
                </c:pt>
                <c:pt idx="5">
                  <c:v>21.917000000000002</c:v>
                </c:pt>
                <c:pt idx="6">
                  <c:v>21.895000000000003</c:v>
                </c:pt>
                <c:pt idx="7">
                  <c:v>22.073499999999999</c:v>
                </c:pt>
                <c:pt idx="8">
                  <c:v>21.377499999999998</c:v>
                </c:pt>
                <c:pt idx="9">
                  <c:v>21.7285</c:v>
                </c:pt>
                <c:pt idx="10">
                  <c:v>22.060499999999998</c:v>
                </c:pt>
                <c:pt idx="11">
                  <c:v>23.052</c:v>
                </c:pt>
                <c:pt idx="12">
                  <c:v>22.762499999999999</c:v>
                </c:pt>
                <c:pt idx="13">
                  <c:v>22.291499999999999</c:v>
                </c:pt>
                <c:pt idx="14">
                  <c:v>22.026499999999999</c:v>
                </c:pt>
                <c:pt idx="15">
                  <c:v>22.529499999999999</c:v>
                </c:pt>
                <c:pt idx="16">
                  <c:v>21.671500000000002</c:v>
                </c:pt>
                <c:pt idx="17">
                  <c:v>21.2605</c:v>
                </c:pt>
                <c:pt idx="18">
                  <c:v>21.067</c:v>
                </c:pt>
                <c:pt idx="19">
                  <c:v>21.250999999999998</c:v>
                </c:pt>
                <c:pt idx="20">
                  <c:v>20.6355</c:v>
                </c:pt>
                <c:pt idx="21">
                  <c:v>20.377000000000002</c:v>
                </c:pt>
                <c:pt idx="22">
                  <c:v>19.905999999999999</c:v>
                </c:pt>
                <c:pt idx="23">
                  <c:v>19.942</c:v>
                </c:pt>
                <c:pt idx="24">
                  <c:v>19.549500000000002</c:v>
                </c:pt>
                <c:pt idx="25">
                  <c:v>19.417999999999999</c:v>
                </c:pt>
                <c:pt idx="26">
                  <c:v>19.1585</c:v>
                </c:pt>
                <c:pt idx="27">
                  <c:v>18.654</c:v>
                </c:pt>
                <c:pt idx="28">
                  <c:v>18.530999999999999</c:v>
                </c:pt>
                <c:pt idx="29">
                  <c:v>18.213999999999999</c:v>
                </c:pt>
                <c:pt idx="30">
                  <c:v>18.547499999999999</c:v>
                </c:pt>
                <c:pt idx="31">
                  <c:v>18.107500000000002</c:v>
                </c:pt>
                <c:pt idx="32">
                  <c:v>18.439</c:v>
                </c:pt>
                <c:pt idx="33">
                  <c:v>17.835999999999999</c:v>
                </c:pt>
                <c:pt idx="34">
                  <c:v>18.187000000000001</c:v>
                </c:pt>
                <c:pt idx="35">
                  <c:v>18.522500000000001</c:v>
                </c:pt>
                <c:pt idx="36">
                  <c:v>17.941499999999998</c:v>
                </c:pt>
                <c:pt idx="37">
                  <c:v>17.585000000000001</c:v>
                </c:pt>
                <c:pt idx="38">
                  <c:v>17.527000000000001</c:v>
                </c:pt>
                <c:pt idx="39">
                  <c:v>17.526499999999999</c:v>
                </c:pt>
                <c:pt idx="40">
                  <c:v>18.260999999999999</c:v>
                </c:pt>
                <c:pt idx="41">
                  <c:v>18.311999999999998</c:v>
                </c:pt>
                <c:pt idx="42">
                  <c:v>17.4495</c:v>
                </c:pt>
                <c:pt idx="43">
                  <c:v>17.903500000000001</c:v>
                </c:pt>
                <c:pt idx="44">
                  <c:v>17.725000000000001</c:v>
                </c:pt>
                <c:pt idx="45">
                  <c:v>17.484000000000002</c:v>
                </c:pt>
                <c:pt idx="46">
                  <c:v>17.378</c:v>
                </c:pt>
                <c:pt idx="47">
                  <c:v>17.274999999999999</c:v>
                </c:pt>
                <c:pt idx="48">
                  <c:v>17.4575</c:v>
                </c:pt>
                <c:pt idx="49">
                  <c:v>17.046500000000002</c:v>
                </c:pt>
                <c:pt idx="50">
                  <c:v>16.350999999999999</c:v>
                </c:pt>
                <c:pt idx="51">
                  <c:v>16.130000000000003</c:v>
                </c:pt>
                <c:pt idx="52">
                  <c:v>15.5975</c:v>
                </c:pt>
                <c:pt idx="53">
                  <c:v>15.809999999999999</c:v>
                </c:pt>
                <c:pt idx="54">
                  <c:v>15.774000000000001</c:v>
                </c:pt>
                <c:pt idx="55">
                  <c:v>15.6935</c:v>
                </c:pt>
                <c:pt idx="56">
                  <c:v>15.059000000000001</c:v>
                </c:pt>
                <c:pt idx="57">
                  <c:v>14.877000000000001</c:v>
                </c:pt>
                <c:pt idx="58">
                  <c:v>14.879000000000001</c:v>
                </c:pt>
                <c:pt idx="59">
                  <c:v>15.202</c:v>
                </c:pt>
                <c:pt idx="60">
                  <c:v>15.536</c:v>
                </c:pt>
                <c:pt idx="61">
                  <c:v>14.806000000000001</c:v>
                </c:pt>
                <c:pt idx="62">
                  <c:v>15.359</c:v>
                </c:pt>
                <c:pt idx="63">
                  <c:v>14.5595</c:v>
                </c:pt>
                <c:pt idx="64">
                  <c:v>14.234999999999999</c:v>
                </c:pt>
                <c:pt idx="65">
                  <c:v>15.225999999999999</c:v>
                </c:pt>
                <c:pt idx="66">
                  <c:v>15.7125</c:v>
                </c:pt>
                <c:pt idx="67">
                  <c:v>17.203499999999998</c:v>
                </c:pt>
                <c:pt idx="68">
                  <c:v>16.6355</c:v>
                </c:pt>
                <c:pt idx="69">
                  <c:v>17.488500000000002</c:v>
                </c:pt>
                <c:pt idx="70">
                  <c:v>16.933</c:v>
                </c:pt>
                <c:pt idx="71">
                  <c:v>17.18</c:v>
                </c:pt>
                <c:pt idx="72">
                  <c:v>16.742999999999999</c:v>
                </c:pt>
                <c:pt idx="73">
                  <c:v>15.861499999999999</c:v>
                </c:pt>
                <c:pt idx="74">
                  <c:v>15.808</c:v>
                </c:pt>
                <c:pt idx="75">
                  <c:v>15.66</c:v>
                </c:pt>
                <c:pt idx="76">
                  <c:v>15.1875</c:v>
                </c:pt>
                <c:pt idx="77">
                  <c:v>14.935500000000001</c:v>
                </c:pt>
                <c:pt idx="78">
                  <c:v>14.766500000000001</c:v>
                </c:pt>
                <c:pt idx="79">
                  <c:v>15.135</c:v>
                </c:pt>
                <c:pt idx="80">
                  <c:v>14.9915</c:v>
                </c:pt>
                <c:pt idx="81">
                  <c:v>15.0985</c:v>
                </c:pt>
                <c:pt idx="82">
                  <c:v>14.911</c:v>
                </c:pt>
                <c:pt idx="83">
                  <c:v>14.724</c:v>
                </c:pt>
                <c:pt idx="84">
                  <c:v>15.218999999999999</c:v>
                </c:pt>
                <c:pt idx="85">
                  <c:v>15.183</c:v>
                </c:pt>
                <c:pt idx="86">
                  <c:v>15.1845</c:v>
                </c:pt>
                <c:pt idx="87">
                  <c:v>14.9335</c:v>
                </c:pt>
                <c:pt idx="88">
                  <c:v>15.186500000000001</c:v>
                </c:pt>
                <c:pt idx="89">
                  <c:v>14.754</c:v>
                </c:pt>
                <c:pt idx="90">
                  <c:v>14.557</c:v>
                </c:pt>
                <c:pt idx="91">
                  <c:v>14.554</c:v>
                </c:pt>
                <c:pt idx="92">
                  <c:v>14.5685</c:v>
                </c:pt>
                <c:pt idx="93">
                  <c:v>13.811</c:v>
                </c:pt>
                <c:pt idx="94">
                  <c:v>13.234</c:v>
                </c:pt>
                <c:pt idx="95">
                  <c:v>13.342000000000001</c:v>
                </c:pt>
                <c:pt idx="96">
                  <c:v>13.173999999999999</c:v>
                </c:pt>
                <c:pt idx="97">
                  <c:v>13.288499999999999</c:v>
                </c:pt>
                <c:pt idx="98">
                  <c:v>12.898</c:v>
                </c:pt>
                <c:pt idx="99">
                  <c:v>12.644500000000001</c:v>
                </c:pt>
                <c:pt idx="100">
                  <c:v>13.042999999999999</c:v>
                </c:pt>
                <c:pt idx="101">
                  <c:v>12.149000000000001</c:v>
                </c:pt>
                <c:pt idx="102">
                  <c:v>11.66</c:v>
                </c:pt>
                <c:pt idx="103">
                  <c:v>9.8230000000000004</c:v>
                </c:pt>
                <c:pt idx="104">
                  <c:v>10.277000000000001</c:v>
                </c:pt>
                <c:pt idx="105">
                  <c:v>11.128</c:v>
                </c:pt>
                <c:pt idx="106">
                  <c:v>10.948499999999999</c:v>
                </c:pt>
                <c:pt idx="107">
                  <c:v>10.554500000000001</c:v>
                </c:pt>
                <c:pt idx="108">
                  <c:v>10.903500000000001</c:v>
                </c:pt>
                <c:pt idx="109">
                  <c:v>11.669499999999999</c:v>
                </c:pt>
                <c:pt idx="110">
                  <c:v>11.254000000000001</c:v>
                </c:pt>
                <c:pt idx="111">
                  <c:v>11.117000000000001</c:v>
                </c:pt>
                <c:pt idx="112">
                  <c:v>11.2805</c:v>
                </c:pt>
                <c:pt idx="113">
                  <c:v>11.173500000000001</c:v>
                </c:pt>
                <c:pt idx="114">
                  <c:v>11.3095</c:v>
                </c:pt>
                <c:pt idx="115">
                  <c:v>10.9975</c:v>
                </c:pt>
                <c:pt idx="116">
                  <c:v>10.204499999999999</c:v>
                </c:pt>
                <c:pt idx="117">
                  <c:v>10.01</c:v>
                </c:pt>
                <c:pt idx="118">
                  <c:v>10.355499999999999</c:v>
                </c:pt>
                <c:pt idx="119">
                  <c:v>10.297000000000001</c:v>
                </c:pt>
                <c:pt idx="120">
                  <c:v>9.9340000000000011</c:v>
                </c:pt>
                <c:pt idx="121">
                  <c:v>9.7204999999999995</c:v>
                </c:pt>
                <c:pt idx="122">
                  <c:v>9.4009999999999998</c:v>
                </c:pt>
                <c:pt idx="123">
                  <c:v>9.5635000000000012</c:v>
                </c:pt>
                <c:pt idx="124">
                  <c:v>10.25</c:v>
                </c:pt>
                <c:pt idx="125">
                  <c:v>10.518000000000001</c:v>
                </c:pt>
                <c:pt idx="126">
                  <c:v>10.315999999999999</c:v>
                </c:pt>
                <c:pt idx="127">
                  <c:v>10.534500000000001</c:v>
                </c:pt>
                <c:pt idx="128">
                  <c:v>10.986000000000001</c:v>
                </c:pt>
                <c:pt idx="129">
                  <c:v>12.1455</c:v>
                </c:pt>
                <c:pt idx="130">
                  <c:v>11.7515</c:v>
                </c:pt>
                <c:pt idx="131">
                  <c:v>12.240500000000001</c:v>
                </c:pt>
                <c:pt idx="132">
                  <c:v>12.914</c:v>
                </c:pt>
                <c:pt idx="133">
                  <c:v>12.686</c:v>
                </c:pt>
                <c:pt idx="134">
                  <c:v>13.147500000000001</c:v>
                </c:pt>
                <c:pt idx="135">
                  <c:v>11.501000000000001</c:v>
                </c:pt>
                <c:pt idx="136">
                  <c:v>11.372</c:v>
                </c:pt>
                <c:pt idx="137">
                  <c:v>10.948499999999999</c:v>
                </c:pt>
                <c:pt idx="138">
                  <c:v>11.0915</c:v>
                </c:pt>
                <c:pt idx="139">
                  <c:v>10.286999999999999</c:v>
                </c:pt>
                <c:pt idx="140">
                  <c:v>10.972000000000001</c:v>
                </c:pt>
                <c:pt idx="141">
                  <c:v>10.518000000000001</c:v>
                </c:pt>
                <c:pt idx="142">
                  <c:v>10.2195</c:v>
                </c:pt>
                <c:pt idx="143">
                  <c:v>10.298500000000001</c:v>
                </c:pt>
                <c:pt idx="144">
                  <c:v>9.8230000000000004</c:v>
                </c:pt>
                <c:pt idx="145">
                  <c:v>9.9450000000000003</c:v>
                </c:pt>
                <c:pt idx="146">
                  <c:v>10.24</c:v>
                </c:pt>
                <c:pt idx="147">
                  <c:v>11.3765</c:v>
                </c:pt>
                <c:pt idx="148">
                  <c:v>11.615500000000001</c:v>
                </c:pt>
                <c:pt idx="149">
                  <c:v>10.462</c:v>
                </c:pt>
                <c:pt idx="150">
                  <c:v>9.8025000000000002</c:v>
                </c:pt>
                <c:pt idx="151">
                  <c:v>9.7784999999999993</c:v>
                </c:pt>
                <c:pt idx="152">
                  <c:v>9.9905000000000008</c:v>
                </c:pt>
                <c:pt idx="153">
                  <c:v>10.5885</c:v>
                </c:pt>
                <c:pt idx="154">
                  <c:v>10.686499999999999</c:v>
                </c:pt>
                <c:pt idx="155">
                  <c:v>10.781500000000001</c:v>
                </c:pt>
                <c:pt idx="156">
                  <c:v>9.7959999999999994</c:v>
                </c:pt>
                <c:pt idx="157">
                  <c:v>9.7274999999999991</c:v>
                </c:pt>
                <c:pt idx="158">
                  <c:v>9.6374999999999993</c:v>
                </c:pt>
                <c:pt idx="159">
                  <c:v>9.6585000000000001</c:v>
                </c:pt>
                <c:pt idx="160">
                  <c:v>10.059000000000001</c:v>
                </c:pt>
                <c:pt idx="161">
                  <c:v>9.9774999999999991</c:v>
                </c:pt>
                <c:pt idx="162">
                  <c:v>10.071</c:v>
                </c:pt>
                <c:pt idx="163">
                  <c:v>9.8420000000000005</c:v>
                </c:pt>
                <c:pt idx="164">
                  <c:v>10.1065</c:v>
                </c:pt>
                <c:pt idx="165">
                  <c:v>10.231999999999999</c:v>
                </c:pt>
                <c:pt idx="166">
                  <c:v>9.9649999999999999</c:v>
                </c:pt>
                <c:pt idx="167">
                  <c:v>9.2279999999999998</c:v>
                </c:pt>
                <c:pt idx="168">
                  <c:v>7.6035000000000004</c:v>
                </c:pt>
                <c:pt idx="169">
                  <c:v>7.4295</c:v>
                </c:pt>
                <c:pt idx="170">
                  <c:v>7.5484999999999998</c:v>
                </c:pt>
                <c:pt idx="171">
                  <c:v>8.0175000000000001</c:v>
                </c:pt>
                <c:pt idx="172">
                  <c:v>9.0854999999999997</c:v>
                </c:pt>
                <c:pt idx="173">
                  <c:v>9.3004999999999995</c:v>
                </c:pt>
                <c:pt idx="174">
                  <c:v>10.382000000000001</c:v>
                </c:pt>
                <c:pt idx="175">
                  <c:v>10.2195</c:v>
                </c:pt>
                <c:pt idx="176">
                  <c:v>10.7615</c:v>
                </c:pt>
                <c:pt idx="177">
                  <c:v>10.867000000000001</c:v>
                </c:pt>
                <c:pt idx="178">
                  <c:v>11.297000000000001</c:v>
                </c:pt>
                <c:pt idx="179">
                  <c:v>9.8859999999999992</c:v>
                </c:pt>
                <c:pt idx="180">
                  <c:v>9.7035</c:v>
                </c:pt>
                <c:pt idx="181">
                  <c:v>9.5500000000000007</c:v>
                </c:pt>
                <c:pt idx="182">
                  <c:v>9.3000000000000007</c:v>
                </c:pt>
                <c:pt idx="183">
                  <c:v>9.964500000000001</c:v>
                </c:pt>
                <c:pt idx="184">
                  <c:v>11.548500000000001</c:v>
                </c:pt>
                <c:pt idx="185">
                  <c:v>10.3055</c:v>
                </c:pt>
                <c:pt idx="186">
                  <c:v>10.119</c:v>
                </c:pt>
                <c:pt idx="187">
                  <c:v>9.7050000000000001</c:v>
                </c:pt>
                <c:pt idx="188">
                  <c:v>8.6234999999999999</c:v>
                </c:pt>
                <c:pt idx="189">
                  <c:v>9.9965000000000011</c:v>
                </c:pt>
                <c:pt idx="190">
                  <c:v>10.259</c:v>
                </c:pt>
                <c:pt idx="191">
                  <c:v>11.993500000000001</c:v>
                </c:pt>
                <c:pt idx="192">
                  <c:v>11.634499999999999</c:v>
                </c:pt>
                <c:pt idx="193">
                  <c:v>10.225000000000001</c:v>
                </c:pt>
                <c:pt idx="194">
                  <c:v>9.8344999999999985</c:v>
                </c:pt>
                <c:pt idx="195">
                  <c:v>8.4324999999999992</c:v>
                </c:pt>
                <c:pt idx="196">
                  <c:v>8.7375000000000007</c:v>
                </c:pt>
                <c:pt idx="197">
                  <c:v>9.0055000000000014</c:v>
                </c:pt>
                <c:pt idx="198">
                  <c:v>10.295500000000001</c:v>
                </c:pt>
                <c:pt idx="199">
                  <c:v>10.861499999999999</c:v>
                </c:pt>
                <c:pt idx="200">
                  <c:v>10.577</c:v>
                </c:pt>
                <c:pt idx="201">
                  <c:v>9.9824999999999999</c:v>
                </c:pt>
                <c:pt idx="202">
                  <c:v>9.9960000000000004</c:v>
                </c:pt>
                <c:pt idx="203">
                  <c:v>9.8729999999999993</c:v>
                </c:pt>
                <c:pt idx="204">
                  <c:v>10.1005</c:v>
                </c:pt>
                <c:pt idx="205">
                  <c:v>10.244499999999999</c:v>
                </c:pt>
                <c:pt idx="206">
                  <c:v>9.7190000000000012</c:v>
                </c:pt>
                <c:pt idx="207">
                  <c:v>11.103000000000002</c:v>
                </c:pt>
                <c:pt idx="208">
                  <c:v>11.686</c:v>
                </c:pt>
                <c:pt idx="209">
                  <c:v>11.044</c:v>
                </c:pt>
                <c:pt idx="210">
                  <c:v>10.7935</c:v>
                </c:pt>
                <c:pt idx="211">
                  <c:v>10.1555</c:v>
                </c:pt>
                <c:pt idx="212">
                  <c:v>11.332000000000001</c:v>
                </c:pt>
                <c:pt idx="213">
                  <c:v>12.7735</c:v>
                </c:pt>
                <c:pt idx="214">
                  <c:v>14.024000000000001</c:v>
                </c:pt>
                <c:pt idx="215">
                  <c:v>13.467500000000001</c:v>
                </c:pt>
                <c:pt idx="216">
                  <c:v>14.071999999999999</c:v>
                </c:pt>
                <c:pt idx="217">
                  <c:v>15.343500000000001</c:v>
                </c:pt>
                <c:pt idx="218">
                  <c:v>14.701499999999999</c:v>
                </c:pt>
                <c:pt idx="219">
                  <c:v>15.23</c:v>
                </c:pt>
                <c:pt idx="220">
                  <c:v>15.3375</c:v>
                </c:pt>
                <c:pt idx="221">
                  <c:v>14.7925</c:v>
                </c:pt>
                <c:pt idx="222">
                  <c:v>15.5365</c:v>
                </c:pt>
                <c:pt idx="223">
                  <c:v>15.05</c:v>
                </c:pt>
                <c:pt idx="224">
                  <c:v>15.541</c:v>
                </c:pt>
                <c:pt idx="225">
                  <c:v>15.901499999999999</c:v>
                </c:pt>
                <c:pt idx="226">
                  <c:v>16.087</c:v>
                </c:pt>
                <c:pt idx="227">
                  <c:v>16.106000000000002</c:v>
                </c:pt>
                <c:pt idx="228">
                  <c:v>16.88</c:v>
                </c:pt>
                <c:pt idx="229">
                  <c:v>15.9725</c:v>
                </c:pt>
                <c:pt idx="230">
                  <c:v>15.926</c:v>
                </c:pt>
                <c:pt idx="231">
                  <c:v>16.03</c:v>
                </c:pt>
                <c:pt idx="232">
                  <c:v>16.094000000000001</c:v>
                </c:pt>
                <c:pt idx="233">
                  <c:v>16.020499999999998</c:v>
                </c:pt>
                <c:pt idx="234">
                  <c:v>15.809999999999999</c:v>
                </c:pt>
                <c:pt idx="235">
                  <c:v>15.558</c:v>
                </c:pt>
                <c:pt idx="236">
                  <c:v>14.5905</c:v>
                </c:pt>
                <c:pt idx="237">
                  <c:v>14.265499999999999</c:v>
                </c:pt>
                <c:pt idx="238">
                  <c:v>14.041499999999999</c:v>
                </c:pt>
                <c:pt idx="239">
                  <c:v>14.061500000000001</c:v>
                </c:pt>
                <c:pt idx="240">
                  <c:v>14.031500000000001</c:v>
                </c:pt>
                <c:pt idx="241">
                  <c:v>14.336500000000001</c:v>
                </c:pt>
                <c:pt idx="242">
                  <c:v>12.994</c:v>
                </c:pt>
                <c:pt idx="243">
                  <c:v>12.385</c:v>
                </c:pt>
                <c:pt idx="244">
                  <c:v>13.113</c:v>
                </c:pt>
                <c:pt idx="245">
                  <c:v>12.948499999999999</c:v>
                </c:pt>
                <c:pt idx="246">
                  <c:v>13.0785</c:v>
                </c:pt>
                <c:pt idx="247">
                  <c:v>12.669499999999999</c:v>
                </c:pt>
                <c:pt idx="248">
                  <c:v>11.091999999999999</c:v>
                </c:pt>
                <c:pt idx="249">
                  <c:v>10.971</c:v>
                </c:pt>
                <c:pt idx="250">
                  <c:v>10.798999999999999</c:v>
                </c:pt>
                <c:pt idx="251">
                  <c:v>10.678000000000001</c:v>
                </c:pt>
                <c:pt idx="252">
                  <c:v>12.5885</c:v>
                </c:pt>
                <c:pt idx="253">
                  <c:v>12.631</c:v>
                </c:pt>
                <c:pt idx="254">
                  <c:v>12.478</c:v>
                </c:pt>
                <c:pt idx="255">
                  <c:v>12.718</c:v>
                </c:pt>
                <c:pt idx="256">
                  <c:v>12.833500000000001</c:v>
                </c:pt>
                <c:pt idx="257">
                  <c:v>12.986499999999999</c:v>
                </c:pt>
                <c:pt idx="258">
                  <c:v>12.300999999999998</c:v>
                </c:pt>
                <c:pt idx="259">
                  <c:v>12.16</c:v>
                </c:pt>
                <c:pt idx="260">
                  <c:v>12.326499999999999</c:v>
                </c:pt>
                <c:pt idx="261">
                  <c:v>12.491</c:v>
                </c:pt>
                <c:pt idx="262">
                  <c:v>12.348500000000001</c:v>
                </c:pt>
                <c:pt idx="263">
                  <c:v>12.487500000000001</c:v>
                </c:pt>
                <c:pt idx="264">
                  <c:v>11.888</c:v>
                </c:pt>
                <c:pt idx="265">
                  <c:v>11.647</c:v>
                </c:pt>
                <c:pt idx="266">
                  <c:v>11.6335</c:v>
                </c:pt>
                <c:pt idx="267">
                  <c:v>11.423500000000001</c:v>
                </c:pt>
                <c:pt idx="268">
                  <c:v>11.4495</c:v>
                </c:pt>
                <c:pt idx="269">
                  <c:v>11.195499999999999</c:v>
                </c:pt>
                <c:pt idx="270">
                  <c:v>11.336</c:v>
                </c:pt>
                <c:pt idx="271">
                  <c:v>11.164</c:v>
                </c:pt>
                <c:pt idx="272">
                  <c:v>10.873999999999999</c:v>
                </c:pt>
                <c:pt idx="273">
                  <c:v>11.021000000000001</c:v>
                </c:pt>
                <c:pt idx="274">
                  <c:v>11.040500000000002</c:v>
                </c:pt>
                <c:pt idx="275">
                  <c:v>10.988</c:v>
                </c:pt>
                <c:pt idx="276">
                  <c:v>11.3215</c:v>
                </c:pt>
                <c:pt idx="277">
                  <c:v>10.861000000000001</c:v>
                </c:pt>
                <c:pt idx="278">
                  <c:v>10.397</c:v>
                </c:pt>
                <c:pt idx="279">
                  <c:v>10.596499999999999</c:v>
                </c:pt>
                <c:pt idx="280">
                  <c:v>10.338999999999999</c:v>
                </c:pt>
                <c:pt idx="281">
                  <c:v>10.070499999999999</c:v>
                </c:pt>
                <c:pt idx="282">
                  <c:v>10.182</c:v>
                </c:pt>
                <c:pt idx="283">
                  <c:v>10.237</c:v>
                </c:pt>
                <c:pt idx="284">
                  <c:v>9.8975000000000009</c:v>
                </c:pt>
                <c:pt idx="285">
                  <c:v>10.015000000000001</c:v>
                </c:pt>
                <c:pt idx="286">
                  <c:v>9.8064999999999998</c:v>
                </c:pt>
                <c:pt idx="287">
                  <c:v>9.4815000000000005</c:v>
                </c:pt>
                <c:pt idx="288">
                  <c:v>9.5410000000000004</c:v>
                </c:pt>
                <c:pt idx="289">
                  <c:v>9.7409999999999997</c:v>
                </c:pt>
                <c:pt idx="290">
                  <c:v>9.6690000000000005</c:v>
                </c:pt>
                <c:pt idx="291">
                  <c:v>9.5204999999999984</c:v>
                </c:pt>
                <c:pt idx="292">
                  <c:v>9.5634999999999994</c:v>
                </c:pt>
                <c:pt idx="293">
                  <c:v>9.6935000000000002</c:v>
                </c:pt>
                <c:pt idx="294">
                  <c:v>10.284500000000001</c:v>
                </c:pt>
                <c:pt idx="295">
                  <c:v>10.154499999999999</c:v>
                </c:pt>
                <c:pt idx="296">
                  <c:v>10.315000000000001</c:v>
                </c:pt>
                <c:pt idx="297">
                  <c:v>9.9960000000000004</c:v>
                </c:pt>
                <c:pt idx="298">
                  <c:v>10.074</c:v>
                </c:pt>
                <c:pt idx="299">
                  <c:v>9.8249999999999993</c:v>
                </c:pt>
                <c:pt idx="300">
                  <c:v>9.7605000000000004</c:v>
                </c:pt>
                <c:pt idx="301">
                  <c:v>9.7729999999999997</c:v>
                </c:pt>
                <c:pt idx="302">
                  <c:v>9.7324999999999999</c:v>
                </c:pt>
                <c:pt idx="303">
                  <c:v>9.4344999999999999</c:v>
                </c:pt>
                <c:pt idx="304">
                  <c:v>9.5564999999999998</c:v>
                </c:pt>
                <c:pt idx="305">
                  <c:v>9.7734999999999985</c:v>
                </c:pt>
                <c:pt idx="306">
                  <c:v>10.063000000000001</c:v>
                </c:pt>
                <c:pt idx="307">
                  <c:v>9.9</c:v>
                </c:pt>
                <c:pt idx="308">
                  <c:v>9.798</c:v>
                </c:pt>
                <c:pt idx="309">
                  <c:v>9.4154999999999998</c:v>
                </c:pt>
                <c:pt idx="310">
                  <c:v>9.4759999999999991</c:v>
                </c:pt>
                <c:pt idx="311">
                  <c:v>9.182500000000001</c:v>
                </c:pt>
                <c:pt idx="312">
                  <c:v>9.4254999999999995</c:v>
                </c:pt>
                <c:pt idx="313">
                  <c:v>9.6074999999999999</c:v>
                </c:pt>
                <c:pt idx="314">
                  <c:v>9.6900000000000013</c:v>
                </c:pt>
                <c:pt idx="315">
                  <c:v>9.8829999999999991</c:v>
                </c:pt>
                <c:pt idx="316">
                  <c:v>10.006</c:v>
                </c:pt>
                <c:pt idx="317">
                  <c:v>9.0820000000000007</c:v>
                </c:pt>
                <c:pt idx="318">
                  <c:v>8.7110000000000003</c:v>
                </c:pt>
                <c:pt idx="319">
                  <c:v>8.6219999999999999</c:v>
                </c:pt>
                <c:pt idx="320">
                  <c:v>8.9154999999999998</c:v>
                </c:pt>
                <c:pt idx="321">
                  <c:v>8.9514999999999993</c:v>
                </c:pt>
                <c:pt idx="322">
                  <c:v>9.0240000000000009</c:v>
                </c:pt>
                <c:pt idx="323">
                  <c:v>8.6009999999999991</c:v>
                </c:pt>
                <c:pt idx="324">
                  <c:v>8.6810000000000009</c:v>
                </c:pt>
                <c:pt idx="325">
                  <c:v>8.432500000000001</c:v>
                </c:pt>
                <c:pt idx="326">
                  <c:v>8.1724999999999994</c:v>
                </c:pt>
                <c:pt idx="327">
                  <c:v>7.8305000000000007</c:v>
                </c:pt>
                <c:pt idx="328">
                  <c:v>7.9450000000000003</c:v>
                </c:pt>
                <c:pt idx="329">
                  <c:v>7.7225000000000001</c:v>
                </c:pt>
                <c:pt idx="330">
                  <c:v>7.8810000000000002</c:v>
                </c:pt>
                <c:pt idx="331">
                  <c:v>7.6694999999999993</c:v>
                </c:pt>
                <c:pt idx="332">
                  <c:v>7.7145000000000001</c:v>
                </c:pt>
                <c:pt idx="333">
                  <c:v>7.4024999999999999</c:v>
                </c:pt>
                <c:pt idx="334">
                  <c:v>7.3514999999999997</c:v>
                </c:pt>
                <c:pt idx="335">
                  <c:v>7.5250000000000004</c:v>
                </c:pt>
                <c:pt idx="336">
                  <c:v>7.835</c:v>
                </c:pt>
                <c:pt idx="337">
                  <c:v>7.6150000000000002</c:v>
                </c:pt>
                <c:pt idx="338">
                  <c:v>7.3580000000000005</c:v>
                </c:pt>
                <c:pt idx="339">
                  <c:v>7.4954999999999998</c:v>
                </c:pt>
                <c:pt idx="340">
                  <c:v>7.5389999999999997</c:v>
                </c:pt>
                <c:pt idx="341">
                  <c:v>7.3094999999999999</c:v>
                </c:pt>
                <c:pt idx="342">
                  <c:v>7.3479999999999999</c:v>
                </c:pt>
                <c:pt idx="343">
                  <c:v>7.0625</c:v>
                </c:pt>
                <c:pt idx="344">
                  <c:v>7.1185</c:v>
                </c:pt>
                <c:pt idx="345">
                  <c:v>6.7709999999999999</c:v>
                </c:pt>
                <c:pt idx="346">
                  <c:v>6.3949999999999996</c:v>
                </c:pt>
                <c:pt idx="347">
                  <c:v>6.6349999999999998</c:v>
                </c:pt>
                <c:pt idx="348">
                  <c:v>6.2710000000000008</c:v>
                </c:pt>
                <c:pt idx="349">
                  <c:v>5.9565000000000001</c:v>
                </c:pt>
                <c:pt idx="350">
                  <c:v>6.0359999999999996</c:v>
                </c:pt>
                <c:pt idx="351">
                  <c:v>6.2445000000000004</c:v>
                </c:pt>
                <c:pt idx="352">
                  <c:v>6.4555000000000007</c:v>
                </c:pt>
                <c:pt idx="353">
                  <c:v>6.3100000000000005</c:v>
                </c:pt>
                <c:pt idx="354">
                  <c:v>6.2069999999999999</c:v>
                </c:pt>
                <c:pt idx="355">
                  <c:v>5.9429999999999996</c:v>
                </c:pt>
                <c:pt idx="356">
                  <c:v>5.9849999999999994</c:v>
                </c:pt>
                <c:pt idx="357">
                  <c:v>6.0585000000000004</c:v>
                </c:pt>
                <c:pt idx="358">
                  <c:v>6.0649999999999995</c:v>
                </c:pt>
                <c:pt idx="359">
                  <c:v>6.0289999999999999</c:v>
                </c:pt>
                <c:pt idx="360">
                  <c:v>5.8550000000000004</c:v>
                </c:pt>
                <c:pt idx="361">
                  <c:v>6.0095000000000001</c:v>
                </c:pt>
                <c:pt idx="362">
                  <c:v>6.2435</c:v>
                </c:pt>
                <c:pt idx="363">
                  <c:v>5.98</c:v>
                </c:pt>
                <c:pt idx="364">
                  <c:v>5.6795</c:v>
                </c:pt>
                <c:pt idx="365">
                  <c:v>5.6379999999999999</c:v>
                </c:pt>
                <c:pt idx="366">
                  <c:v>5.3544999999999998</c:v>
                </c:pt>
                <c:pt idx="367">
                  <c:v>5.3870000000000005</c:v>
                </c:pt>
                <c:pt idx="368">
                  <c:v>5.1630000000000003</c:v>
                </c:pt>
                <c:pt idx="369">
                  <c:v>4.7569999999999997</c:v>
                </c:pt>
                <c:pt idx="370">
                  <c:v>4.5065</c:v>
                </c:pt>
                <c:pt idx="371">
                  <c:v>3.6459999999999999</c:v>
                </c:pt>
                <c:pt idx="372">
                  <c:v>3.3414999999999999</c:v>
                </c:pt>
                <c:pt idx="373">
                  <c:v>3.3980000000000001</c:v>
                </c:pt>
                <c:pt idx="374">
                  <c:v>4.6959999999999997</c:v>
                </c:pt>
                <c:pt idx="375">
                  <c:v>4.0184999999999995</c:v>
                </c:pt>
                <c:pt idx="376">
                  <c:v>3.9635000000000002</c:v>
                </c:pt>
                <c:pt idx="377">
                  <c:v>3.8195000000000001</c:v>
                </c:pt>
                <c:pt idx="378">
                  <c:v>3.702</c:v>
                </c:pt>
                <c:pt idx="379">
                  <c:v>3.6635</c:v>
                </c:pt>
                <c:pt idx="380">
                  <c:v>4.4805000000000001</c:v>
                </c:pt>
                <c:pt idx="381">
                  <c:v>4.8864999999999998</c:v>
                </c:pt>
                <c:pt idx="382">
                  <c:v>4.758</c:v>
                </c:pt>
                <c:pt idx="383">
                  <c:v>5.0575000000000001</c:v>
                </c:pt>
                <c:pt idx="384">
                  <c:v>5.1775000000000002</c:v>
                </c:pt>
                <c:pt idx="385">
                  <c:v>5.4979999999999993</c:v>
                </c:pt>
                <c:pt idx="386">
                  <c:v>4.8734999999999999</c:v>
                </c:pt>
                <c:pt idx="387">
                  <c:v>4.6109999999999998</c:v>
                </c:pt>
                <c:pt idx="388">
                  <c:v>4.7195</c:v>
                </c:pt>
                <c:pt idx="389">
                  <c:v>4.9710000000000001</c:v>
                </c:pt>
                <c:pt idx="390">
                  <c:v>5.0764999999999993</c:v>
                </c:pt>
                <c:pt idx="391">
                  <c:v>5.4684999999999997</c:v>
                </c:pt>
                <c:pt idx="392">
                  <c:v>5.3205</c:v>
                </c:pt>
                <c:pt idx="393">
                  <c:v>5.0764999999999993</c:v>
                </c:pt>
                <c:pt idx="394">
                  <c:v>5.194</c:v>
                </c:pt>
                <c:pt idx="395">
                  <c:v>5.3464999999999998</c:v>
                </c:pt>
                <c:pt idx="396">
                  <c:v>5.4260000000000002</c:v>
                </c:pt>
                <c:pt idx="397">
                  <c:v>5.3320000000000007</c:v>
                </c:pt>
                <c:pt idx="398">
                  <c:v>5.6315</c:v>
                </c:pt>
                <c:pt idx="399">
                  <c:v>5.65</c:v>
                </c:pt>
                <c:pt idx="400">
                  <c:v>5.1935000000000002</c:v>
                </c:pt>
                <c:pt idx="401">
                  <c:v>4.6974999999999998</c:v>
                </c:pt>
                <c:pt idx="402">
                  <c:v>4.8254999999999999</c:v>
                </c:pt>
                <c:pt idx="403">
                  <c:v>5.3715000000000002</c:v>
                </c:pt>
                <c:pt idx="404">
                  <c:v>5.9249999999999998</c:v>
                </c:pt>
                <c:pt idx="405">
                  <c:v>5.8825000000000003</c:v>
                </c:pt>
                <c:pt idx="406">
                  <c:v>5.5039999999999996</c:v>
                </c:pt>
                <c:pt idx="407">
                  <c:v>5.3164999999999996</c:v>
                </c:pt>
                <c:pt idx="408">
                  <c:v>5.4525000000000006</c:v>
                </c:pt>
                <c:pt idx="409">
                  <c:v>5.7489999999999997</c:v>
                </c:pt>
                <c:pt idx="410">
                  <c:v>5.9429999999999996</c:v>
                </c:pt>
                <c:pt idx="411">
                  <c:v>5.7840000000000007</c:v>
                </c:pt>
                <c:pt idx="412">
                  <c:v>5.4339999999999993</c:v>
                </c:pt>
                <c:pt idx="413">
                  <c:v>4.9005000000000001</c:v>
                </c:pt>
                <c:pt idx="414">
                  <c:v>5.0385</c:v>
                </c:pt>
                <c:pt idx="415">
                  <c:v>5.0495000000000001</c:v>
                </c:pt>
                <c:pt idx="416">
                  <c:v>4.6854999999999993</c:v>
                </c:pt>
                <c:pt idx="417">
                  <c:v>5.1389999999999993</c:v>
                </c:pt>
                <c:pt idx="418">
                  <c:v>4.9385000000000003</c:v>
                </c:pt>
                <c:pt idx="419">
                  <c:v>5.0114999999999998</c:v>
                </c:pt>
                <c:pt idx="420">
                  <c:v>5.1459999999999999</c:v>
                </c:pt>
                <c:pt idx="421">
                  <c:v>4.9085000000000001</c:v>
                </c:pt>
                <c:pt idx="422">
                  <c:v>4.9660000000000002</c:v>
                </c:pt>
                <c:pt idx="423">
                  <c:v>4.9024999999999999</c:v>
                </c:pt>
                <c:pt idx="424">
                  <c:v>5.0994999999999999</c:v>
                </c:pt>
                <c:pt idx="425">
                  <c:v>4.8710000000000004</c:v>
                </c:pt>
                <c:pt idx="426">
                  <c:v>4.9870000000000001</c:v>
                </c:pt>
                <c:pt idx="427">
                  <c:v>4.8279999999999994</c:v>
                </c:pt>
                <c:pt idx="428">
                  <c:v>4.8929999999999998</c:v>
                </c:pt>
                <c:pt idx="429">
                  <c:v>5.2680000000000007</c:v>
                </c:pt>
                <c:pt idx="430">
                  <c:v>5.2590000000000003</c:v>
                </c:pt>
                <c:pt idx="431">
                  <c:v>5.3365</c:v>
                </c:pt>
                <c:pt idx="432">
                  <c:v>5.3744999999999994</c:v>
                </c:pt>
                <c:pt idx="433">
                  <c:v>6.0075000000000003</c:v>
                </c:pt>
                <c:pt idx="434">
                  <c:v>6.8819999999999997</c:v>
                </c:pt>
                <c:pt idx="435">
                  <c:v>6.8010000000000002</c:v>
                </c:pt>
                <c:pt idx="436">
                  <c:v>7.1760000000000002</c:v>
                </c:pt>
                <c:pt idx="437">
                  <c:v>7.399</c:v>
                </c:pt>
                <c:pt idx="438">
                  <c:v>7.4235000000000007</c:v>
                </c:pt>
                <c:pt idx="439">
                  <c:v>7.2774999999999999</c:v>
                </c:pt>
                <c:pt idx="440">
                  <c:v>6.9305000000000003</c:v>
                </c:pt>
                <c:pt idx="441">
                  <c:v>6.4820000000000002</c:v>
                </c:pt>
                <c:pt idx="442">
                  <c:v>6.6135000000000002</c:v>
                </c:pt>
                <c:pt idx="443">
                  <c:v>6.9275000000000002</c:v>
                </c:pt>
                <c:pt idx="444">
                  <c:v>7.0090000000000003</c:v>
                </c:pt>
                <c:pt idx="445">
                  <c:v>7.5775000000000006</c:v>
                </c:pt>
                <c:pt idx="446">
                  <c:v>8.0380000000000003</c:v>
                </c:pt>
                <c:pt idx="447">
                  <c:v>8.1150000000000002</c:v>
                </c:pt>
                <c:pt idx="448">
                  <c:v>7.6085000000000003</c:v>
                </c:pt>
                <c:pt idx="449">
                  <c:v>6.5034999999999998</c:v>
                </c:pt>
                <c:pt idx="450">
                  <c:v>6.7355</c:v>
                </c:pt>
                <c:pt idx="451">
                  <c:v>7.6690000000000005</c:v>
                </c:pt>
                <c:pt idx="452">
                  <c:v>7.9855</c:v>
                </c:pt>
                <c:pt idx="453">
                  <c:v>8.8490000000000002</c:v>
                </c:pt>
                <c:pt idx="454">
                  <c:v>8.6760000000000002</c:v>
                </c:pt>
                <c:pt idx="455">
                  <c:v>9.2925000000000004</c:v>
                </c:pt>
                <c:pt idx="456">
                  <c:v>9.495000000000001</c:v>
                </c:pt>
                <c:pt idx="457">
                  <c:v>10.689</c:v>
                </c:pt>
                <c:pt idx="458">
                  <c:v>10.6165</c:v>
                </c:pt>
                <c:pt idx="459">
                  <c:v>11.023</c:v>
                </c:pt>
                <c:pt idx="460">
                  <c:v>11.3325</c:v>
                </c:pt>
                <c:pt idx="461">
                  <c:v>11.419499999999999</c:v>
                </c:pt>
                <c:pt idx="462">
                  <c:v>10.989999999999998</c:v>
                </c:pt>
                <c:pt idx="463">
                  <c:v>10.381499999999999</c:v>
                </c:pt>
                <c:pt idx="464">
                  <c:v>10.387499999999999</c:v>
                </c:pt>
                <c:pt idx="465">
                  <c:v>10.176500000000001</c:v>
                </c:pt>
                <c:pt idx="466">
                  <c:v>9.7259999999999991</c:v>
                </c:pt>
                <c:pt idx="467">
                  <c:v>10.001999999999999</c:v>
                </c:pt>
                <c:pt idx="468">
                  <c:v>10.0505</c:v>
                </c:pt>
                <c:pt idx="469">
                  <c:v>10.175000000000001</c:v>
                </c:pt>
                <c:pt idx="470">
                  <c:v>10.77</c:v>
                </c:pt>
                <c:pt idx="471">
                  <c:v>10.972</c:v>
                </c:pt>
                <c:pt idx="472">
                  <c:v>10.7005</c:v>
                </c:pt>
                <c:pt idx="473">
                  <c:v>10.84</c:v>
                </c:pt>
                <c:pt idx="474">
                  <c:v>11.253</c:v>
                </c:pt>
                <c:pt idx="475">
                  <c:v>11.242000000000001</c:v>
                </c:pt>
                <c:pt idx="476">
                  <c:v>11.666</c:v>
                </c:pt>
                <c:pt idx="477">
                  <c:v>11.581</c:v>
                </c:pt>
                <c:pt idx="478">
                  <c:v>11.248999999999999</c:v>
                </c:pt>
                <c:pt idx="479">
                  <c:v>11.378</c:v>
                </c:pt>
                <c:pt idx="480">
                  <c:v>12.207000000000001</c:v>
                </c:pt>
                <c:pt idx="481">
                  <c:v>12.663499999999999</c:v>
                </c:pt>
                <c:pt idx="482">
                  <c:v>11.694500000000001</c:v>
                </c:pt>
                <c:pt idx="483">
                  <c:v>11.920999999999999</c:v>
                </c:pt>
                <c:pt idx="484">
                  <c:v>11.542</c:v>
                </c:pt>
                <c:pt idx="485">
                  <c:v>11.745999999999999</c:v>
                </c:pt>
                <c:pt idx="486">
                  <c:v>12.9085</c:v>
                </c:pt>
                <c:pt idx="487">
                  <c:v>12.874499999999999</c:v>
                </c:pt>
                <c:pt idx="488">
                  <c:v>13.181999999999999</c:v>
                </c:pt>
                <c:pt idx="489">
                  <c:v>13.5145</c:v>
                </c:pt>
                <c:pt idx="490">
                  <c:v>13.504000000000001</c:v>
                </c:pt>
                <c:pt idx="491">
                  <c:v>13.812000000000001</c:v>
                </c:pt>
                <c:pt idx="492">
                  <c:v>13.786</c:v>
                </c:pt>
                <c:pt idx="493">
                  <c:v>13.661000000000001</c:v>
                </c:pt>
                <c:pt idx="494">
                  <c:v>13.93</c:v>
                </c:pt>
                <c:pt idx="495">
                  <c:v>14.1965</c:v>
                </c:pt>
                <c:pt idx="496">
                  <c:v>14.526</c:v>
                </c:pt>
                <c:pt idx="497">
                  <c:v>14.640999999999998</c:v>
                </c:pt>
                <c:pt idx="498">
                  <c:v>14.878499999999999</c:v>
                </c:pt>
                <c:pt idx="499">
                  <c:v>14.77</c:v>
                </c:pt>
                <c:pt idx="500">
                  <c:v>14.708500000000001</c:v>
                </c:pt>
                <c:pt idx="501">
                  <c:v>15.059000000000001</c:v>
                </c:pt>
                <c:pt idx="502">
                  <c:v>15.126000000000001</c:v>
                </c:pt>
                <c:pt idx="503">
                  <c:v>15.434999999999999</c:v>
                </c:pt>
                <c:pt idx="504">
                  <c:v>14.981</c:v>
                </c:pt>
                <c:pt idx="505">
                  <c:v>14.563000000000001</c:v>
                </c:pt>
                <c:pt idx="506">
                  <c:v>14.396999999999998</c:v>
                </c:pt>
                <c:pt idx="507">
                  <c:v>13.907499999999999</c:v>
                </c:pt>
                <c:pt idx="508">
                  <c:v>13.435499999999999</c:v>
                </c:pt>
                <c:pt idx="509">
                  <c:v>13.454000000000001</c:v>
                </c:pt>
                <c:pt idx="510">
                  <c:v>12.9855</c:v>
                </c:pt>
                <c:pt idx="511">
                  <c:v>13.365500000000001</c:v>
                </c:pt>
                <c:pt idx="512">
                  <c:v>13.612</c:v>
                </c:pt>
                <c:pt idx="513">
                  <c:v>14.2805</c:v>
                </c:pt>
                <c:pt idx="514">
                  <c:v>13.612500000000001</c:v>
                </c:pt>
                <c:pt idx="515">
                  <c:v>13.715499999999999</c:v>
                </c:pt>
                <c:pt idx="516">
                  <c:v>13.731999999999999</c:v>
                </c:pt>
                <c:pt idx="517">
                  <c:v>13.820499999999999</c:v>
                </c:pt>
                <c:pt idx="518">
                  <c:v>14.071999999999999</c:v>
                </c:pt>
                <c:pt idx="519">
                  <c:v>13.862500000000001</c:v>
                </c:pt>
                <c:pt idx="520">
                  <c:v>13.772</c:v>
                </c:pt>
                <c:pt idx="521">
                  <c:v>13.845500000000001</c:v>
                </c:pt>
                <c:pt idx="522">
                  <c:v>14.193999999999999</c:v>
                </c:pt>
                <c:pt idx="523">
                  <c:v>13.706</c:v>
                </c:pt>
                <c:pt idx="524">
                  <c:v>13.559999999999999</c:v>
                </c:pt>
                <c:pt idx="525">
                  <c:v>13.091999999999999</c:v>
                </c:pt>
                <c:pt idx="526">
                  <c:v>12.691000000000001</c:v>
                </c:pt>
                <c:pt idx="527">
                  <c:v>12.751999999999999</c:v>
                </c:pt>
                <c:pt idx="528">
                  <c:v>13.535500000000001</c:v>
                </c:pt>
                <c:pt idx="529">
                  <c:v>13.756499999999999</c:v>
                </c:pt>
                <c:pt idx="530">
                  <c:v>14.161999999999999</c:v>
                </c:pt>
                <c:pt idx="531">
                  <c:v>14.0905</c:v>
                </c:pt>
                <c:pt idx="532">
                  <c:v>14.496500000000001</c:v>
                </c:pt>
                <c:pt idx="533">
                  <c:v>14.539000000000001</c:v>
                </c:pt>
                <c:pt idx="534">
                  <c:v>14.950500000000002</c:v>
                </c:pt>
                <c:pt idx="535">
                  <c:v>15.132999999999999</c:v>
                </c:pt>
                <c:pt idx="536">
                  <c:v>14.705500000000001</c:v>
                </c:pt>
                <c:pt idx="537">
                  <c:v>14.309000000000001</c:v>
                </c:pt>
                <c:pt idx="538">
                  <c:v>14.430499999999999</c:v>
                </c:pt>
                <c:pt idx="539">
                  <c:v>14.458</c:v>
                </c:pt>
                <c:pt idx="540">
                  <c:v>14.166499999999999</c:v>
                </c:pt>
                <c:pt idx="541">
                  <c:v>14.327</c:v>
                </c:pt>
                <c:pt idx="542">
                  <c:v>14.618</c:v>
                </c:pt>
                <c:pt idx="543">
                  <c:v>15.301500000000001</c:v>
                </c:pt>
                <c:pt idx="544">
                  <c:v>15.484</c:v>
                </c:pt>
                <c:pt idx="545">
                  <c:v>15.493</c:v>
                </c:pt>
                <c:pt idx="546">
                  <c:v>16.547000000000001</c:v>
                </c:pt>
                <c:pt idx="547">
                  <c:v>16.750499999999999</c:v>
                </c:pt>
                <c:pt idx="548">
                  <c:v>16.381</c:v>
                </c:pt>
                <c:pt idx="549">
                  <c:v>15.704499999999999</c:v>
                </c:pt>
                <c:pt idx="550">
                  <c:v>15.3825</c:v>
                </c:pt>
                <c:pt idx="551">
                  <c:v>15.395</c:v>
                </c:pt>
                <c:pt idx="552">
                  <c:v>16.121500000000001</c:v>
                </c:pt>
                <c:pt idx="553">
                  <c:v>17.1585</c:v>
                </c:pt>
                <c:pt idx="554">
                  <c:v>16.825000000000003</c:v>
                </c:pt>
                <c:pt idx="555">
                  <c:v>17.1755</c:v>
                </c:pt>
                <c:pt idx="556">
                  <c:v>17.200499999999998</c:v>
                </c:pt>
                <c:pt idx="557">
                  <c:v>18.583500000000001</c:v>
                </c:pt>
                <c:pt idx="558">
                  <c:v>18.860500000000002</c:v>
                </c:pt>
                <c:pt idx="559">
                  <c:v>18.714500000000001</c:v>
                </c:pt>
                <c:pt idx="560">
                  <c:v>18.773</c:v>
                </c:pt>
                <c:pt idx="561">
                  <c:v>19.655000000000001</c:v>
                </c:pt>
                <c:pt idx="562">
                  <c:v>18.074999999999999</c:v>
                </c:pt>
                <c:pt idx="563">
                  <c:v>17.496000000000002</c:v>
                </c:pt>
                <c:pt idx="564">
                  <c:v>18.634</c:v>
                </c:pt>
                <c:pt idx="565">
                  <c:v>19.893999999999998</c:v>
                </c:pt>
                <c:pt idx="566">
                  <c:v>19.945</c:v>
                </c:pt>
                <c:pt idx="567">
                  <c:v>21.342500000000001</c:v>
                </c:pt>
                <c:pt idx="568">
                  <c:v>25.057000000000002</c:v>
                </c:pt>
                <c:pt idx="569">
                  <c:v>21.701499999999999</c:v>
                </c:pt>
                <c:pt idx="570">
                  <c:v>20.486499999999999</c:v>
                </c:pt>
                <c:pt idx="571">
                  <c:v>19.825000000000003</c:v>
                </c:pt>
                <c:pt idx="572">
                  <c:v>19.826999999999998</c:v>
                </c:pt>
                <c:pt idx="573">
                  <c:v>18.875999999999998</c:v>
                </c:pt>
                <c:pt idx="574">
                  <c:v>19.637</c:v>
                </c:pt>
                <c:pt idx="575">
                  <c:v>19.903500000000001</c:v>
                </c:pt>
                <c:pt idx="576">
                  <c:v>19.34</c:v>
                </c:pt>
                <c:pt idx="577">
                  <c:v>20.3855</c:v>
                </c:pt>
                <c:pt idx="578">
                  <c:v>20.477499999999999</c:v>
                </c:pt>
                <c:pt idx="579">
                  <c:v>19.983000000000001</c:v>
                </c:pt>
                <c:pt idx="580">
                  <c:v>18.956499999999998</c:v>
                </c:pt>
                <c:pt idx="581">
                  <c:v>18.914999999999999</c:v>
                </c:pt>
                <c:pt idx="582">
                  <c:v>20.002499999999998</c:v>
                </c:pt>
                <c:pt idx="583">
                  <c:v>20.198</c:v>
                </c:pt>
                <c:pt idx="584">
                  <c:v>20.3445</c:v>
                </c:pt>
                <c:pt idx="585">
                  <c:v>18.215</c:v>
                </c:pt>
                <c:pt idx="586">
                  <c:v>18.233000000000001</c:v>
                </c:pt>
                <c:pt idx="587">
                  <c:v>17.555999999999997</c:v>
                </c:pt>
                <c:pt idx="588">
                  <c:v>18.090499999999999</c:v>
                </c:pt>
                <c:pt idx="589">
                  <c:v>18.594999999999999</c:v>
                </c:pt>
                <c:pt idx="590">
                  <c:v>18.876999999999999</c:v>
                </c:pt>
                <c:pt idx="591">
                  <c:v>20.895499999999998</c:v>
                </c:pt>
                <c:pt idx="592">
                  <c:v>20.138500000000001</c:v>
                </c:pt>
                <c:pt idx="593">
                  <c:v>20.146000000000001</c:v>
                </c:pt>
                <c:pt idx="594">
                  <c:v>18.511499999999998</c:v>
                </c:pt>
                <c:pt idx="595">
                  <c:v>18.2195</c:v>
                </c:pt>
                <c:pt idx="596">
                  <c:v>18.255500000000001</c:v>
                </c:pt>
                <c:pt idx="597">
                  <c:v>17.439999999999998</c:v>
                </c:pt>
                <c:pt idx="598">
                  <c:v>17.069499999999998</c:v>
                </c:pt>
                <c:pt idx="599">
                  <c:v>17.0625</c:v>
                </c:pt>
                <c:pt idx="600">
                  <c:v>17.155000000000001</c:v>
                </c:pt>
                <c:pt idx="601">
                  <c:v>16.7255</c:v>
                </c:pt>
                <c:pt idx="602">
                  <c:v>16.756499999999999</c:v>
                </c:pt>
                <c:pt idx="603">
                  <c:v>16.032499999999999</c:v>
                </c:pt>
                <c:pt idx="604">
                  <c:v>16.116500000000002</c:v>
                </c:pt>
                <c:pt idx="605">
                  <c:v>16.130499999999998</c:v>
                </c:pt>
                <c:pt idx="606">
                  <c:v>16.236000000000001</c:v>
                </c:pt>
                <c:pt idx="607">
                  <c:v>16.002000000000002</c:v>
                </c:pt>
                <c:pt idx="608">
                  <c:v>16.1205</c:v>
                </c:pt>
                <c:pt idx="609">
                  <c:v>16.628</c:v>
                </c:pt>
                <c:pt idx="610">
                  <c:v>16.536999999999999</c:v>
                </c:pt>
                <c:pt idx="611">
                  <c:v>16.249499999999998</c:v>
                </c:pt>
                <c:pt idx="612">
                  <c:v>16.6065</c:v>
                </c:pt>
                <c:pt idx="613">
                  <c:v>16.9725</c:v>
                </c:pt>
                <c:pt idx="614">
                  <c:v>17.056000000000001</c:v>
                </c:pt>
                <c:pt idx="615">
                  <c:v>17.2605</c:v>
                </c:pt>
                <c:pt idx="616">
                  <c:v>17.616999999999997</c:v>
                </c:pt>
                <c:pt idx="617">
                  <c:v>18.086500000000001</c:v>
                </c:pt>
                <c:pt idx="618">
                  <c:v>18.306000000000001</c:v>
                </c:pt>
                <c:pt idx="619">
                  <c:v>18.645</c:v>
                </c:pt>
                <c:pt idx="620">
                  <c:v>18.768999999999998</c:v>
                </c:pt>
                <c:pt idx="621">
                  <c:v>18.917999999999999</c:v>
                </c:pt>
                <c:pt idx="622">
                  <c:v>18.186</c:v>
                </c:pt>
                <c:pt idx="623">
                  <c:v>18.421500000000002</c:v>
                </c:pt>
                <c:pt idx="624">
                  <c:v>18.694499999999998</c:v>
                </c:pt>
                <c:pt idx="625">
                  <c:v>18.011499999999998</c:v>
                </c:pt>
                <c:pt idx="626">
                  <c:v>18.079000000000001</c:v>
                </c:pt>
                <c:pt idx="627">
                  <c:v>18.423500000000001</c:v>
                </c:pt>
                <c:pt idx="628">
                  <c:v>18.532</c:v>
                </c:pt>
                <c:pt idx="629">
                  <c:v>18.880499999999998</c:v>
                </c:pt>
                <c:pt idx="630">
                  <c:v>18.631499999999999</c:v>
                </c:pt>
                <c:pt idx="631">
                  <c:v>18.759999999999998</c:v>
                </c:pt>
                <c:pt idx="632">
                  <c:v>18.753499999999999</c:v>
                </c:pt>
                <c:pt idx="633">
                  <c:v>18.478000000000002</c:v>
                </c:pt>
                <c:pt idx="634">
                  <c:v>18.660499999999999</c:v>
                </c:pt>
                <c:pt idx="635">
                  <c:v>19.241999999999997</c:v>
                </c:pt>
                <c:pt idx="636">
                  <c:v>19.548499999999997</c:v>
                </c:pt>
                <c:pt idx="637">
                  <c:v>20.58</c:v>
                </c:pt>
                <c:pt idx="638">
                  <c:v>20.542000000000002</c:v>
                </c:pt>
                <c:pt idx="639">
                  <c:v>20.158999999999999</c:v>
                </c:pt>
                <c:pt idx="640">
                  <c:v>19.680500000000002</c:v>
                </c:pt>
                <c:pt idx="641">
                  <c:v>19.919499999999999</c:v>
                </c:pt>
                <c:pt idx="642">
                  <c:v>20.665500000000002</c:v>
                </c:pt>
                <c:pt idx="643">
                  <c:v>20.868000000000002</c:v>
                </c:pt>
                <c:pt idx="644">
                  <c:v>20.814</c:v>
                </c:pt>
                <c:pt idx="645">
                  <c:v>21.173499999999997</c:v>
                </c:pt>
                <c:pt idx="646">
                  <c:v>21.447499999999998</c:v>
                </c:pt>
                <c:pt idx="647">
                  <c:v>21.512499999999999</c:v>
                </c:pt>
                <c:pt idx="648">
                  <c:v>21.767499999999998</c:v>
                </c:pt>
                <c:pt idx="649">
                  <c:v>21.528500000000001</c:v>
                </c:pt>
                <c:pt idx="650">
                  <c:v>21.548999999999999</c:v>
                </c:pt>
                <c:pt idx="651">
                  <c:v>21.928000000000001</c:v>
                </c:pt>
                <c:pt idx="652">
                  <c:v>20.517499999999998</c:v>
                </c:pt>
                <c:pt idx="653">
                  <c:v>20.722000000000001</c:v>
                </c:pt>
                <c:pt idx="654">
                  <c:v>20.794</c:v>
                </c:pt>
                <c:pt idx="655">
                  <c:v>21.451000000000001</c:v>
                </c:pt>
                <c:pt idx="656">
                  <c:v>22.064499999999999</c:v>
                </c:pt>
                <c:pt idx="657">
                  <c:v>22.4815</c:v>
                </c:pt>
                <c:pt idx="658">
                  <c:v>23.466999999999999</c:v>
                </c:pt>
                <c:pt idx="659">
                  <c:v>23.4725</c:v>
                </c:pt>
                <c:pt idx="660">
                  <c:v>24.213999999999999</c:v>
                </c:pt>
                <c:pt idx="661">
                  <c:v>24.49</c:v>
                </c:pt>
                <c:pt idx="662">
                  <c:v>25.476500000000001</c:v>
                </c:pt>
                <c:pt idx="663">
                  <c:v>24.313499999999998</c:v>
                </c:pt>
                <c:pt idx="664">
                  <c:v>24.277999999999999</c:v>
                </c:pt>
                <c:pt idx="665">
                  <c:v>25.301000000000002</c:v>
                </c:pt>
                <c:pt idx="666">
                  <c:v>25.705500000000001</c:v>
                </c:pt>
                <c:pt idx="667">
                  <c:v>26.553000000000001</c:v>
                </c:pt>
                <c:pt idx="668">
                  <c:v>25.920500000000001</c:v>
                </c:pt>
                <c:pt idx="669">
                  <c:v>26.963000000000001</c:v>
                </c:pt>
                <c:pt idx="670">
                  <c:v>27.020499999999998</c:v>
                </c:pt>
                <c:pt idx="671">
                  <c:v>26.508499999999998</c:v>
                </c:pt>
                <c:pt idx="672">
                  <c:v>25.300999999999998</c:v>
                </c:pt>
                <c:pt idx="673">
                  <c:v>23.116500000000002</c:v>
                </c:pt>
                <c:pt idx="674">
                  <c:v>24.145499999999998</c:v>
                </c:pt>
                <c:pt idx="675">
                  <c:v>25.0335</c:v>
                </c:pt>
                <c:pt idx="676">
                  <c:v>25.086500000000001</c:v>
                </c:pt>
                <c:pt idx="677">
                  <c:v>24.835000000000001</c:v>
                </c:pt>
                <c:pt idx="678">
                  <c:v>25.966999999999999</c:v>
                </c:pt>
                <c:pt idx="679">
                  <c:v>26.8445</c:v>
                </c:pt>
                <c:pt idx="680">
                  <c:v>25.707500000000003</c:v>
                </c:pt>
                <c:pt idx="681">
                  <c:v>25.127000000000002</c:v>
                </c:pt>
                <c:pt idx="682">
                  <c:v>25.036999999999999</c:v>
                </c:pt>
                <c:pt idx="683">
                  <c:v>26.012</c:v>
                </c:pt>
                <c:pt idx="684">
                  <c:v>25.6845</c:v>
                </c:pt>
                <c:pt idx="685">
                  <c:v>25.8935</c:v>
                </c:pt>
                <c:pt idx="686">
                  <c:v>25.822499999999998</c:v>
                </c:pt>
                <c:pt idx="687">
                  <c:v>25.895499999999998</c:v>
                </c:pt>
                <c:pt idx="688">
                  <c:v>26.601500000000001</c:v>
                </c:pt>
                <c:pt idx="689">
                  <c:v>27.873999999999999</c:v>
                </c:pt>
                <c:pt idx="690">
                  <c:v>28.333500000000001</c:v>
                </c:pt>
                <c:pt idx="691">
                  <c:v>28.465499999999999</c:v>
                </c:pt>
                <c:pt idx="692">
                  <c:v>28.051000000000002</c:v>
                </c:pt>
                <c:pt idx="693">
                  <c:v>28.064</c:v>
                </c:pt>
                <c:pt idx="694">
                  <c:v>29.174500000000002</c:v>
                </c:pt>
                <c:pt idx="695">
                  <c:v>28.258499999999998</c:v>
                </c:pt>
                <c:pt idx="696">
                  <c:v>28.224</c:v>
                </c:pt>
                <c:pt idx="697">
                  <c:v>28.231000000000002</c:v>
                </c:pt>
                <c:pt idx="698">
                  <c:v>29.018000000000001</c:v>
                </c:pt>
                <c:pt idx="699">
                  <c:v>29.087</c:v>
                </c:pt>
                <c:pt idx="700">
                  <c:v>29.991999999999997</c:v>
                </c:pt>
                <c:pt idx="701">
                  <c:v>30.552</c:v>
                </c:pt>
                <c:pt idx="702">
                  <c:v>31.348500000000001</c:v>
                </c:pt>
                <c:pt idx="703">
                  <c:v>31.740000000000002</c:v>
                </c:pt>
                <c:pt idx="704">
                  <c:v>31.954999999999998</c:v>
                </c:pt>
                <c:pt idx="705">
                  <c:v>31.997</c:v>
                </c:pt>
                <c:pt idx="706">
                  <c:v>32.0595</c:v>
                </c:pt>
                <c:pt idx="707">
                  <c:v>33.283500000000004</c:v>
                </c:pt>
                <c:pt idx="708">
                  <c:v>34.552500000000002</c:v>
                </c:pt>
                <c:pt idx="709">
                  <c:v>36.310500000000005</c:v>
                </c:pt>
                <c:pt idx="710">
                  <c:v>36.015500000000003</c:v>
                </c:pt>
                <c:pt idx="711">
                  <c:v>36.081000000000003</c:v>
                </c:pt>
                <c:pt idx="712">
                  <c:v>37.677500000000002</c:v>
                </c:pt>
                <c:pt idx="713">
                  <c:v>35.734999999999999</c:v>
                </c:pt>
                <c:pt idx="714">
                  <c:v>34.347999999999999</c:v>
                </c:pt>
                <c:pt idx="715">
                  <c:v>32.488</c:v>
                </c:pt>
                <c:pt idx="716">
                  <c:v>35.916499999999999</c:v>
                </c:pt>
                <c:pt idx="717">
                  <c:v>35.929500000000004</c:v>
                </c:pt>
                <c:pt idx="718">
                  <c:v>35.600999999999999</c:v>
                </c:pt>
                <c:pt idx="719">
                  <c:v>35.4405</c:v>
                </c:pt>
                <c:pt idx="720">
                  <c:v>34.789499999999997</c:v>
                </c:pt>
                <c:pt idx="721">
                  <c:v>34.334000000000003</c:v>
                </c:pt>
                <c:pt idx="722">
                  <c:v>35.058500000000002</c:v>
                </c:pt>
                <c:pt idx="723">
                  <c:v>35.140500000000003</c:v>
                </c:pt>
                <c:pt idx="724">
                  <c:v>36.369500000000002</c:v>
                </c:pt>
                <c:pt idx="725">
                  <c:v>35.044499999999999</c:v>
                </c:pt>
                <c:pt idx="726">
                  <c:v>35.9255</c:v>
                </c:pt>
                <c:pt idx="727">
                  <c:v>35.942999999999998</c:v>
                </c:pt>
                <c:pt idx="728">
                  <c:v>35.235500000000002</c:v>
                </c:pt>
                <c:pt idx="729">
                  <c:v>35.256500000000003</c:v>
                </c:pt>
                <c:pt idx="730">
                  <c:v>36.528499999999994</c:v>
                </c:pt>
                <c:pt idx="731">
                  <c:v>37.292500000000004</c:v>
                </c:pt>
                <c:pt idx="732">
                  <c:v>38.668999999999997</c:v>
                </c:pt>
                <c:pt idx="733">
                  <c:v>40.19</c:v>
                </c:pt>
                <c:pt idx="734">
                  <c:v>39.518500000000003</c:v>
                </c:pt>
                <c:pt idx="735">
                  <c:v>39.588999999999999</c:v>
                </c:pt>
                <c:pt idx="736">
                  <c:v>41.878500000000003</c:v>
                </c:pt>
                <c:pt idx="737">
                  <c:v>41.206999999999994</c:v>
                </c:pt>
                <c:pt idx="738">
                  <c:v>41.344499999999996</c:v>
                </c:pt>
                <c:pt idx="739">
                  <c:v>41.488</c:v>
                </c:pt>
                <c:pt idx="740">
                  <c:v>42.674499999999995</c:v>
                </c:pt>
                <c:pt idx="741">
                  <c:v>42.736000000000004</c:v>
                </c:pt>
                <c:pt idx="742">
                  <c:v>42.444499999999998</c:v>
                </c:pt>
                <c:pt idx="743">
                  <c:v>44.011499999999998</c:v>
                </c:pt>
                <c:pt idx="744">
                  <c:v>44.891500000000001</c:v>
                </c:pt>
                <c:pt idx="745">
                  <c:v>45.543000000000006</c:v>
                </c:pt>
                <c:pt idx="746">
                  <c:v>44.391000000000005</c:v>
                </c:pt>
                <c:pt idx="747">
                  <c:v>44.410499999999999</c:v>
                </c:pt>
                <c:pt idx="748">
                  <c:v>47.151499999999999</c:v>
                </c:pt>
                <c:pt idx="749">
                  <c:v>46.737499999999997</c:v>
                </c:pt>
                <c:pt idx="750">
                  <c:v>45.922499999999999</c:v>
                </c:pt>
                <c:pt idx="751">
                  <c:v>40.757000000000005</c:v>
                </c:pt>
                <c:pt idx="752">
                  <c:v>41.077500000000001</c:v>
                </c:pt>
                <c:pt idx="753">
                  <c:v>41.211500000000001</c:v>
                </c:pt>
                <c:pt idx="754">
                  <c:v>41.900499999999994</c:v>
                </c:pt>
                <c:pt idx="755">
                  <c:v>44.168999999999997</c:v>
                </c:pt>
                <c:pt idx="756">
                  <c:v>45.089500000000001</c:v>
                </c:pt>
                <c:pt idx="757">
                  <c:v>45.240499999999997</c:v>
                </c:pt>
                <c:pt idx="758">
                  <c:v>46.840999999999994</c:v>
                </c:pt>
                <c:pt idx="759">
                  <c:v>46.894499999999994</c:v>
                </c:pt>
                <c:pt idx="760">
                  <c:v>49.299500000000002</c:v>
                </c:pt>
                <c:pt idx="761">
                  <c:v>51.058</c:v>
                </c:pt>
                <c:pt idx="762">
                  <c:v>50.920999999999999</c:v>
                </c:pt>
                <c:pt idx="763">
                  <c:v>51.412500000000001</c:v>
                </c:pt>
                <c:pt idx="764">
                  <c:v>51.474999999999994</c:v>
                </c:pt>
                <c:pt idx="765">
                  <c:v>52.45</c:v>
                </c:pt>
                <c:pt idx="766">
                  <c:v>52.933999999999997</c:v>
                </c:pt>
                <c:pt idx="767">
                  <c:v>54.372</c:v>
                </c:pt>
                <c:pt idx="768">
                  <c:v>55.8705</c:v>
                </c:pt>
                <c:pt idx="769">
                  <c:v>56.837499999999999</c:v>
                </c:pt>
                <c:pt idx="770">
                  <c:v>57.006</c:v>
                </c:pt>
                <c:pt idx="771">
                  <c:v>60.724000000000004</c:v>
                </c:pt>
                <c:pt idx="772">
                  <c:v>65.288999999999987</c:v>
                </c:pt>
                <c:pt idx="773">
                  <c:v>71.5</c:v>
                </c:pt>
                <c:pt idx="774">
                  <c:v>63.447499999999998</c:v>
                </c:pt>
                <c:pt idx="775">
                  <c:v>63.641999999999996</c:v>
                </c:pt>
                <c:pt idx="776">
                  <c:v>64.066499999999991</c:v>
                </c:pt>
                <c:pt idx="777">
                  <c:v>72.498999999999995</c:v>
                </c:pt>
                <c:pt idx="778">
                  <c:v>73.0505</c:v>
                </c:pt>
                <c:pt idx="779">
                  <c:v>70.93950000000001</c:v>
                </c:pt>
                <c:pt idx="780">
                  <c:v>68.606499999999997</c:v>
                </c:pt>
                <c:pt idx="781">
                  <c:v>68.385000000000005</c:v>
                </c:pt>
                <c:pt idx="782">
                  <c:v>68.600999999999999</c:v>
                </c:pt>
                <c:pt idx="783">
                  <c:v>75.147500000000008</c:v>
                </c:pt>
                <c:pt idx="784">
                  <c:v>81.088499999999996</c:v>
                </c:pt>
                <c:pt idx="785">
                  <c:v>82.278999999999996</c:v>
                </c:pt>
                <c:pt idx="786">
                  <c:v>91.885000000000005</c:v>
                </c:pt>
                <c:pt idx="787">
                  <c:v>91.870999999999995</c:v>
                </c:pt>
                <c:pt idx="788">
                  <c:v>92.8</c:v>
                </c:pt>
                <c:pt idx="789">
                  <c:v>91.805999999999997</c:v>
                </c:pt>
                <c:pt idx="790">
                  <c:v>110.56</c:v>
                </c:pt>
                <c:pt idx="791">
                  <c:v>114.721</c:v>
                </c:pt>
                <c:pt idx="792">
                  <c:v>95.525999999999996</c:v>
                </c:pt>
                <c:pt idx="793">
                  <c:v>88.06</c:v>
                </c:pt>
                <c:pt idx="794">
                  <c:v>89.549000000000007</c:v>
                </c:pt>
                <c:pt idx="795">
                  <c:v>86.710999999999999</c:v>
                </c:pt>
                <c:pt idx="796">
                  <c:v>86.26</c:v>
                </c:pt>
                <c:pt idx="797">
                  <c:v>90.906999999999996</c:v>
                </c:pt>
                <c:pt idx="798">
                  <c:v>98.972999999999999</c:v>
                </c:pt>
                <c:pt idx="799">
                  <c:v>94.754999999999995</c:v>
                </c:pt>
                <c:pt idx="800">
                  <c:v>95.040999999999997</c:v>
                </c:pt>
                <c:pt idx="801">
                  <c:v>93.995000000000005</c:v>
                </c:pt>
                <c:pt idx="802">
                  <c:v>88.262</c:v>
                </c:pt>
                <c:pt idx="803">
                  <c:v>90.418000000000006</c:v>
                </c:pt>
                <c:pt idx="804">
                  <c:v>88.138999999999996</c:v>
                </c:pt>
                <c:pt idx="805">
                  <c:v>87.512</c:v>
                </c:pt>
                <c:pt idx="806">
                  <c:v>87.873000000000005</c:v>
                </c:pt>
                <c:pt idx="807">
                  <c:v>90.356999999999999</c:v>
                </c:pt>
                <c:pt idx="808">
                  <c:v>86.113</c:v>
                </c:pt>
                <c:pt idx="809">
                  <c:v>77.739000000000004</c:v>
                </c:pt>
                <c:pt idx="810">
                  <c:v>66.018000000000001</c:v>
                </c:pt>
                <c:pt idx="811">
                  <c:v>65.962999999999994</c:v>
                </c:pt>
                <c:pt idx="812">
                  <c:v>66.929000000000002</c:v>
                </c:pt>
                <c:pt idx="813">
                  <c:v>67.045000000000002</c:v>
                </c:pt>
                <c:pt idx="814">
                  <c:v>75.593999999999994</c:v>
                </c:pt>
                <c:pt idx="815">
                  <c:v>74.152000000000001</c:v>
                </c:pt>
                <c:pt idx="816">
                  <c:v>72.63</c:v>
                </c:pt>
                <c:pt idx="817">
                  <c:v>73.069999999999993</c:v>
                </c:pt>
                <c:pt idx="818">
                  <c:v>77.441000000000003</c:v>
                </c:pt>
                <c:pt idx="819">
                  <c:v>75.200999999999993</c:v>
                </c:pt>
                <c:pt idx="820">
                  <c:v>67.387</c:v>
                </c:pt>
                <c:pt idx="821">
                  <c:v>72.349000000000004</c:v>
                </c:pt>
                <c:pt idx="822">
                  <c:v>74.674999999999997</c:v>
                </c:pt>
                <c:pt idx="823">
                  <c:v>74.927999999999997</c:v>
                </c:pt>
                <c:pt idx="824">
                  <c:v>79.382999999999996</c:v>
                </c:pt>
                <c:pt idx="825">
                  <c:v>89.652000000000001</c:v>
                </c:pt>
                <c:pt idx="826">
                  <c:v>97.962000000000003</c:v>
                </c:pt>
                <c:pt idx="827">
                  <c:v>92.796999999999997</c:v>
                </c:pt>
                <c:pt idx="828">
                  <c:v>87.201999999999998</c:v>
                </c:pt>
                <c:pt idx="829">
                  <c:v>87.721000000000004</c:v>
                </c:pt>
                <c:pt idx="830">
                  <c:v>84.424999999999997</c:v>
                </c:pt>
                <c:pt idx="831">
                  <c:v>90.608000000000004</c:v>
                </c:pt>
                <c:pt idx="832">
                  <c:v>92.507000000000005</c:v>
                </c:pt>
                <c:pt idx="833">
                  <c:v>93.448999999999998</c:v>
                </c:pt>
                <c:pt idx="834">
                  <c:v>89.795000000000002</c:v>
                </c:pt>
                <c:pt idx="835">
                  <c:v>90.031000000000006</c:v>
                </c:pt>
                <c:pt idx="836">
                  <c:v>93.707999999999998</c:v>
                </c:pt>
                <c:pt idx="837">
                  <c:v>96.180999999999997</c:v>
                </c:pt>
                <c:pt idx="838">
                  <c:v>95.197000000000003</c:v>
                </c:pt>
                <c:pt idx="839">
                  <c:v>93.061000000000007</c:v>
                </c:pt>
                <c:pt idx="840">
                  <c:v>91.802999999999997</c:v>
                </c:pt>
                <c:pt idx="841">
                  <c:v>90.268000000000001</c:v>
                </c:pt>
                <c:pt idx="842">
                  <c:v>96.54</c:v>
                </c:pt>
                <c:pt idx="843">
                  <c:v>102.68300000000001</c:v>
                </c:pt>
                <c:pt idx="844">
                  <c:v>102.029</c:v>
                </c:pt>
                <c:pt idx="845">
                  <c:v>104.735</c:v>
                </c:pt>
                <c:pt idx="846">
                  <c:v>104.827</c:v>
                </c:pt>
                <c:pt idx="847">
                  <c:v>116.81699999999999</c:v>
                </c:pt>
                <c:pt idx="848">
                  <c:v>123.801</c:v>
                </c:pt>
                <c:pt idx="849">
                  <c:v>128.41800000000001</c:v>
                </c:pt>
                <c:pt idx="850">
                  <c:v>135.154</c:v>
                </c:pt>
                <c:pt idx="851">
                  <c:v>135.685</c:v>
                </c:pt>
                <c:pt idx="852">
                  <c:v>136.54</c:v>
                </c:pt>
                <c:pt idx="853">
                  <c:v>147.05500000000001</c:v>
                </c:pt>
                <c:pt idx="854">
                  <c:v>176.542</c:v>
                </c:pt>
                <c:pt idx="855">
                  <c:v>174.12100000000001</c:v>
                </c:pt>
                <c:pt idx="856">
                  <c:v>138.12899999999999</c:v>
                </c:pt>
                <c:pt idx="857">
                  <c:v>106.858</c:v>
                </c:pt>
                <c:pt idx="858">
                  <c:v>106.858</c:v>
                </c:pt>
                <c:pt idx="859">
                  <c:v>106.858</c:v>
                </c:pt>
                <c:pt idx="860">
                  <c:v>107.134</c:v>
                </c:pt>
                <c:pt idx="861">
                  <c:v>96.563000000000002</c:v>
                </c:pt>
                <c:pt idx="862">
                  <c:v>84.314999999999998</c:v>
                </c:pt>
                <c:pt idx="863">
                  <c:v>70.807000000000002</c:v>
                </c:pt>
                <c:pt idx="864">
                  <c:v>70.807000000000002</c:v>
                </c:pt>
                <c:pt idx="865">
                  <c:v>71.981999999999999</c:v>
                </c:pt>
                <c:pt idx="866">
                  <c:v>91.337999999999994</c:v>
                </c:pt>
                <c:pt idx="867">
                  <c:v>92.597999999999999</c:v>
                </c:pt>
                <c:pt idx="868">
                  <c:v>94.548000000000002</c:v>
                </c:pt>
                <c:pt idx="869">
                  <c:v>90.885999999999996</c:v>
                </c:pt>
                <c:pt idx="870">
                  <c:v>91.43</c:v>
                </c:pt>
                <c:pt idx="871">
                  <c:v>88.498000000000005</c:v>
                </c:pt>
                <c:pt idx="872">
                  <c:v>82.674999999999997</c:v>
                </c:pt>
                <c:pt idx="873">
                  <c:v>79.105000000000004</c:v>
                </c:pt>
                <c:pt idx="874">
                  <c:v>79.105000000000004</c:v>
                </c:pt>
                <c:pt idx="875">
                  <c:v>89.823999999999998</c:v>
                </c:pt>
                <c:pt idx="876">
                  <c:v>90.021000000000001</c:v>
                </c:pt>
                <c:pt idx="877">
                  <c:v>80.637</c:v>
                </c:pt>
                <c:pt idx="878">
                  <c:v>78.242000000000004</c:v>
                </c:pt>
                <c:pt idx="879">
                  <c:v>74.748000000000005</c:v>
                </c:pt>
                <c:pt idx="880">
                  <c:v>74.400000000000006</c:v>
                </c:pt>
                <c:pt idx="881">
                  <c:v>79.12</c:v>
                </c:pt>
                <c:pt idx="882">
                  <c:v>79.421999999999997</c:v>
                </c:pt>
                <c:pt idx="883">
                  <c:v>91.751999999999995</c:v>
                </c:pt>
                <c:pt idx="884">
                  <c:v>93.456999999999994</c:v>
                </c:pt>
                <c:pt idx="885">
                  <c:v>91.861000000000004</c:v>
                </c:pt>
                <c:pt idx="886">
                  <c:v>92.468999999999994</c:v>
                </c:pt>
                <c:pt idx="887">
                  <c:v>92.725999999999999</c:v>
                </c:pt>
                <c:pt idx="888">
                  <c:v>92.831000000000003</c:v>
                </c:pt>
                <c:pt idx="889">
                  <c:v>86.424999999999997</c:v>
                </c:pt>
                <c:pt idx="890">
                  <c:v>76.483999999999995</c:v>
                </c:pt>
                <c:pt idx="891">
                  <c:v>77.927999999999997</c:v>
                </c:pt>
                <c:pt idx="892">
                  <c:v>78.694000000000003</c:v>
                </c:pt>
                <c:pt idx="893">
                  <c:v>82.063999999999993</c:v>
                </c:pt>
                <c:pt idx="894">
                  <c:v>82.234999999999999</c:v>
                </c:pt>
                <c:pt idx="895">
                  <c:v>78.596000000000004</c:v>
                </c:pt>
                <c:pt idx="896">
                  <c:v>79.450999999999993</c:v>
                </c:pt>
                <c:pt idx="897">
                  <c:v>75.915000000000006</c:v>
                </c:pt>
                <c:pt idx="898">
                  <c:v>74.39</c:v>
                </c:pt>
                <c:pt idx="899">
                  <c:v>75.533000000000001</c:v>
                </c:pt>
                <c:pt idx="900">
                  <c:v>75.554000000000002</c:v>
                </c:pt>
                <c:pt idx="901">
                  <c:v>81.19</c:v>
                </c:pt>
                <c:pt idx="902">
                  <c:v>72.742000000000004</c:v>
                </c:pt>
                <c:pt idx="903">
                  <c:v>69.370999999999995</c:v>
                </c:pt>
                <c:pt idx="904">
                  <c:v>73.102999999999994</c:v>
                </c:pt>
                <c:pt idx="905">
                  <c:v>72.302000000000007</c:v>
                </c:pt>
                <c:pt idx="906">
                  <c:v>72.542000000000002</c:v>
                </c:pt>
                <c:pt idx="907">
                  <c:v>73.224999999999994</c:v>
                </c:pt>
                <c:pt idx="908">
                  <c:v>79.432000000000002</c:v>
                </c:pt>
                <c:pt idx="909">
                  <c:v>87.042000000000002</c:v>
                </c:pt>
                <c:pt idx="910">
                  <c:v>125.967</c:v>
                </c:pt>
                <c:pt idx="911">
                  <c:v>97.272999999999996</c:v>
                </c:pt>
                <c:pt idx="912">
                  <c:v>98.02</c:v>
                </c:pt>
                <c:pt idx="913">
                  <c:v>104.73399999999999</c:v>
                </c:pt>
                <c:pt idx="914">
                  <c:v>117.791</c:v>
                </c:pt>
                <c:pt idx="915">
                  <c:v>166.24600000000001</c:v>
                </c:pt>
                <c:pt idx="916">
                  <c:v>164.459</c:v>
                </c:pt>
                <c:pt idx="917">
                  <c:v>188.30500000000001</c:v>
                </c:pt>
                <c:pt idx="918">
                  <c:v>189.47399999999999</c:v>
                </c:pt>
                <c:pt idx="919">
                  <c:v>246.94200000000001</c:v>
                </c:pt>
                <c:pt idx="920">
                  <c:v>212.93</c:v>
                </c:pt>
                <c:pt idx="921">
                  <c:v>163.49299999999999</c:v>
                </c:pt>
                <c:pt idx="922">
                  <c:v>133.52799999999999</c:v>
                </c:pt>
                <c:pt idx="923">
                  <c:v>125.259</c:v>
                </c:pt>
                <c:pt idx="924">
                  <c:v>127.709</c:v>
                </c:pt>
                <c:pt idx="925">
                  <c:v>114.935</c:v>
                </c:pt>
                <c:pt idx="926">
                  <c:v>116.426</c:v>
                </c:pt>
                <c:pt idx="927">
                  <c:v>106.087</c:v>
                </c:pt>
                <c:pt idx="928">
                  <c:v>105.083</c:v>
                </c:pt>
                <c:pt idx="929">
                  <c:v>105.083</c:v>
                </c:pt>
                <c:pt idx="930">
                  <c:v>101.04600000000001</c:v>
                </c:pt>
                <c:pt idx="931">
                  <c:v>101.48699999999999</c:v>
                </c:pt>
                <c:pt idx="932">
                  <c:v>96.215999999999994</c:v>
                </c:pt>
                <c:pt idx="933">
                  <c:v>96.188000000000002</c:v>
                </c:pt>
                <c:pt idx="934">
                  <c:v>109.395</c:v>
                </c:pt>
                <c:pt idx="935">
                  <c:v>114.125</c:v>
                </c:pt>
                <c:pt idx="936">
                  <c:v>100.98099999999999</c:v>
                </c:pt>
                <c:pt idx="937">
                  <c:v>101.827</c:v>
                </c:pt>
                <c:pt idx="938">
                  <c:v>101.95699999999999</c:v>
                </c:pt>
                <c:pt idx="939">
                  <c:v>110.03</c:v>
                </c:pt>
                <c:pt idx="940">
                  <c:v>119.84399999999999</c:v>
                </c:pt>
                <c:pt idx="941">
                  <c:v>121.255</c:v>
                </c:pt>
                <c:pt idx="942">
                  <c:v>120.241</c:v>
                </c:pt>
                <c:pt idx="943">
                  <c:v>120.346</c:v>
                </c:pt>
                <c:pt idx="944">
                  <c:v>111.258</c:v>
                </c:pt>
                <c:pt idx="945">
                  <c:v>109.154</c:v>
                </c:pt>
                <c:pt idx="946">
                  <c:v>108.819</c:v>
                </c:pt>
                <c:pt idx="947">
                  <c:v>105.453</c:v>
                </c:pt>
                <c:pt idx="948">
                  <c:v>107.069</c:v>
                </c:pt>
                <c:pt idx="949">
                  <c:v>107.325</c:v>
                </c:pt>
                <c:pt idx="950">
                  <c:v>102.816</c:v>
                </c:pt>
                <c:pt idx="951">
                  <c:v>103.685</c:v>
                </c:pt>
                <c:pt idx="952">
                  <c:v>104.715</c:v>
                </c:pt>
                <c:pt idx="953">
                  <c:v>97.33</c:v>
                </c:pt>
                <c:pt idx="954">
                  <c:v>97.33</c:v>
                </c:pt>
                <c:pt idx="955">
                  <c:v>93.519000000000005</c:v>
                </c:pt>
                <c:pt idx="956">
                  <c:v>96.082999999999998</c:v>
                </c:pt>
                <c:pt idx="957">
                  <c:v>97.471000000000004</c:v>
                </c:pt>
                <c:pt idx="958">
                  <c:v>95.486000000000004</c:v>
                </c:pt>
                <c:pt idx="959">
                  <c:v>96.421999999999997</c:v>
                </c:pt>
                <c:pt idx="960">
                  <c:v>96.891999999999996</c:v>
                </c:pt>
                <c:pt idx="961">
                  <c:v>94.688999999999993</c:v>
                </c:pt>
                <c:pt idx="962">
                  <c:v>108.398</c:v>
                </c:pt>
                <c:pt idx="963">
                  <c:v>101.985</c:v>
                </c:pt>
                <c:pt idx="964">
                  <c:v>100.434</c:v>
                </c:pt>
                <c:pt idx="965">
                  <c:v>100.813</c:v>
                </c:pt>
                <c:pt idx="966">
                  <c:v>98.744</c:v>
                </c:pt>
                <c:pt idx="967">
                  <c:v>103.21</c:v>
                </c:pt>
                <c:pt idx="968">
                  <c:v>101.49</c:v>
                </c:pt>
                <c:pt idx="969">
                  <c:v>93.875</c:v>
                </c:pt>
                <c:pt idx="970">
                  <c:v>94.918000000000006</c:v>
                </c:pt>
                <c:pt idx="971">
                  <c:v>88</c:v>
                </c:pt>
                <c:pt idx="972">
                  <c:v>84.058000000000007</c:v>
                </c:pt>
                <c:pt idx="973">
                  <c:v>84.575000000000003</c:v>
                </c:pt>
                <c:pt idx="974">
                  <c:v>96.188000000000002</c:v>
                </c:pt>
                <c:pt idx="975">
                  <c:v>91.051000000000002</c:v>
                </c:pt>
                <c:pt idx="976">
                  <c:v>91.894000000000005</c:v>
                </c:pt>
                <c:pt idx="977">
                  <c:v>92.623999999999995</c:v>
                </c:pt>
                <c:pt idx="978">
                  <c:v>92.99</c:v>
                </c:pt>
                <c:pt idx="979">
                  <c:v>93.894000000000005</c:v>
                </c:pt>
                <c:pt idx="980">
                  <c:v>90.38</c:v>
                </c:pt>
                <c:pt idx="981">
                  <c:v>85.861999999999995</c:v>
                </c:pt>
                <c:pt idx="982">
                  <c:v>80.55</c:v>
                </c:pt>
                <c:pt idx="983">
                  <c:v>80.478999999999999</c:v>
                </c:pt>
                <c:pt idx="984">
                  <c:v>80.546000000000006</c:v>
                </c:pt>
                <c:pt idx="985">
                  <c:v>81.599999999999994</c:v>
                </c:pt>
                <c:pt idx="986">
                  <c:v>81.798000000000002</c:v>
                </c:pt>
                <c:pt idx="987">
                  <c:v>82.59</c:v>
                </c:pt>
                <c:pt idx="988">
                  <c:v>87.14</c:v>
                </c:pt>
                <c:pt idx="989">
                  <c:v>90.343999999999994</c:v>
                </c:pt>
                <c:pt idx="990">
                  <c:v>80.802999999999997</c:v>
                </c:pt>
                <c:pt idx="991">
                  <c:v>79.768000000000001</c:v>
                </c:pt>
                <c:pt idx="992">
                  <c:v>78.361000000000004</c:v>
                </c:pt>
                <c:pt idx="993">
                  <c:v>77.287999999999997</c:v>
                </c:pt>
                <c:pt idx="994">
                  <c:v>83.933999999999997</c:v>
                </c:pt>
                <c:pt idx="995">
                  <c:v>80.453000000000003</c:v>
                </c:pt>
                <c:pt idx="996">
                  <c:v>81.221999999999994</c:v>
                </c:pt>
                <c:pt idx="997">
                  <c:v>81.409000000000006</c:v>
                </c:pt>
                <c:pt idx="998">
                  <c:v>91.498999999999995</c:v>
                </c:pt>
                <c:pt idx="999">
                  <c:v>106.569</c:v>
                </c:pt>
                <c:pt idx="1000">
                  <c:v>132.96700000000001</c:v>
                </c:pt>
                <c:pt idx="1001">
                  <c:v>117.61199999999999</c:v>
                </c:pt>
                <c:pt idx="1002">
                  <c:v>118.70399999999999</c:v>
                </c:pt>
                <c:pt idx="1003">
                  <c:v>120.925</c:v>
                </c:pt>
                <c:pt idx="1004">
                  <c:v>123.114</c:v>
                </c:pt>
                <c:pt idx="1005">
                  <c:v>127.129</c:v>
                </c:pt>
                <c:pt idx="1006">
                  <c:v>132.001</c:v>
                </c:pt>
                <c:pt idx="1007">
                  <c:v>126.877</c:v>
                </c:pt>
                <c:pt idx="1008">
                  <c:v>128.124</c:v>
                </c:pt>
                <c:pt idx="1009">
                  <c:v>131.202</c:v>
                </c:pt>
                <c:pt idx="1010">
                  <c:v>129.346</c:v>
                </c:pt>
                <c:pt idx="1011">
                  <c:v>138.88999999999999</c:v>
                </c:pt>
                <c:pt idx="1012">
                  <c:v>147.26300000000001</c:v>
                </c:pt>
                <c:pt idx="1013">
                  <c:v>146.233</c:v>
                </c:pt>
                <c:pt idx="1014">
                  <c:v>146.61699999999999</c:v>
                </c:pt>
                <c:pt idx="1015">
                  <c:v>162.411</c:v>
                </c:pt>
                <c:pt idx="1016">
                  <c:v>170.708</c:v>
                </c:pt>
                <c:pt idx="1017">
                  <c:v>166.69</c:v>
                </c:pt>
                <c:pt idx="1018">
                  <c:v>183.58500000000001</c:v>
                </c:pt>
                <c:pt idx="1019">
                  <c:v>177.32599999999999</c:v>
                </c:pt>
                <c:pt idx="1020">
                  <c:v>178.56899999999999</c:v>
                </c:pt>
                <c:pt idx="1021">
                  <c:v>169.88399999999999</c:v>
                </c:pt>
                <c:pt idx="1022">
                  <c:v>173.90799999999999</c:v>
                </c:pt>
                <c:pt idx="1023">
                  <c:v>182.35599999999999</c:v>
                </c:pt>
                <c:pt idx="1024">
                  <c:v>176.31399999999999</c:v>
                </c:pt>
                <c:pt idx="1025">
                  <c:v>161.715</c:v>
                </c:pt>
                <c:pt idx="1026">
                  <c:v>161.95099999999999</c:v>
                </c:pt>
                <c:pt idx="1027">
                  <c:v>159.589</c:v>
                </c:pt>
                <c:pt idx="1028">
                  <c:v>158.32900000000001</c:v>
                </c:pt>
                <c:pt idx="1029">
                  <c:v>156.78100000000001</c:v>
                </c:pt>
                <c:pt idx="1030">
                  <c:v>151.333</c:v>
                </c:pt>
                <c:pt idx="1031">
                  <c:v>161.078</c:v>
                </c:pt>
                <c:pt idx="1032">
                  <c:v>161.864</c:v>
                </c:pt>
                <c:pt idx="1033">
                  <c:v>169.55</c:v>
                </c:pt>
                <c:pt idx="1034">
                  <c:v>196.61500000000001</c:v>
                </c:pt>
                <c:pt idx="1035">
                  <c:v>211.113</c:v>
                </c:pt>
                <c:pt idx="1036">
                  <c:v>205.351</c:v>
                </c:pt>
                <c:pt idx="1037">
                  <c:v>193.50399999999999</c:v>
                </c:pt>
                <c:pt idx="1038">
                  <c:v>193.846</c:v>
                </c:pt>
                <c:pt idx="1039">
                  <c:v>200.291</c:v>
                </c:pt>
                <c:pt idx="1040">
                  <c:v>205.316</c:v>
                </c:pt>
                <c:pt idx="1041">
                  <c:v>202.24</c:v>
                </c:pt>
                <c:pt idx="1042">
                  <c:v>196.40600000000001</c:v>
                </c:pt>
                <c:pt idx="1043">
                  <c:v>196.13300000000001</c:v>
                </c:pt>
                <c:pt idx="1044">
                  <c:v>195.67</c:v>
                </c:pt>
                <c:pt idx="1045">
                  <c:v>195.46</c:v>
                </c:pt>
                <c:pt idx="1046">
                  <c:v>190.161</c:v>
                </c:pt>
                <c:pt idx="1047">
                  <c:v>202.46700000000001</c:v>
                </c:pt>
                <c:pt idx="1048">
                  <c:v>210.88499999999999</c:v>
                </c:pt>
                <c:pt idx="1049">
                  <c:v>203.648</c:v>
                </c:pt>
                <c:pt idx="1050">
                  <c:v>203.63900000000001</c:v>
                </c:pt>
                <c:pt idx="1051">
                  <c:v>212.846</c:v>
                </c:pt>
                <c:pt idx="1052">
                  <c:v>235.643</c:v>
                </c:pt>
                <c:pt idx="1053">
                  <c:v>231.38499999999999</c:v>
                </c:pt>
                <c:pt idx="1054">
                  <c:v>234.53700000000001</c:v>
                </c:pt>
                <c:pt idx="1055">
                  <c:v>243.84100000000001</c:v>
                </c:pt>
                <c:pt idx="1056">
                  <c:v>244.68</c:v>
                </c:pt>
                <c:pt idx="1057">
                  <c:v>282.30900000000003</c:v>
                </c:pt>
                <c:pt idx="1058">
                  <c:v>269.75</c:v>
                </c:pt>
                <c:pt idx="1059">
                  <c:v>285.73</c:v>
                </c:pt>
                <c:pt idx="1060">
                  <c:v>312.16000000000003</c:v>
                </c:pt>
                <c:pt idx="1061">
                  <c:v>312.14</c:v>
                </c:pt>
                <c:pt idx="1062">
                  <c:v>312.14</c:v>
                </c:pt>
                <c:pt idx="1063">
                  <c:v>312.14</c:v>
                </c:pt>
                <c:pt idx="1064" formatCode="General">
                  <c:v>313.55</c:v>
                </c:pt>
                <c:pt idx="1065" formatCode="General">
                  <c:v>262.71100000000001</c:v>
                </c:pt>
                <c:pt idx="1066" formatCode="General">
                  <c:v>244.32499999999999</c:v>
                </c:pt>
                <c:pt idx="1067" formatCode="General">
                  <c:v>229.11699999999999</c:v>
                </c:pt>
                <c:pt idx="1068" formatCode="General">
                  <c:v>194.61</c:v>
                </c:pt>
                <c:pt idx="1069" formatCode="General">
                  <c:v>194.04</c:v>
                </c:pt>
                <c:pt idx="1070" formatCode="General">
                  <c:v>233.34700000000001</c:v>
                </c:pt>
                <c:pt idx="1071" formatCode="General">
                  <c:v>212.006</c:v>
                </c:pt>
                <c:pt idx="1072" formatCode="General">
                  <c:v>215.547</c:v>
                </c:pt>
                <c:pt idx="1073" formatCode="General">
                  <c:v>198.33199999999999</c:v>
                </c:pt>
                <c:pt idx="1074" formatCode="General">
                  <c:v>193.91</c:v>
                </c:pt>
                <c:pt idx="1075" formatCode="General">
                  <c:v>194.45</c:v>
                </c:pt>
                <c:pt idx="1076" formatCode="General">
                  <c:v>186.64400000000001</c:v>
                </c:pt>
                <c:pt idx="1077" formatCode="General">
                  <c:v>189.042</c:v>
                </c:pt>
                <c:pt idx="1078" formatCode="General">
                  <c:v>210.517</c:v>
                </c:pt>
                <c:pt idx="1079" formatCode="General">
                  <c:v>212.864</c:v>
                </c:pt>
                <c:pt idx="1080" formatCode="General">
                  <c:v>170.953</c:v>
                </c:pt>
                <c:pt idx="1081" formatCode="General">
                  <c:v>171.00800000000001</c:v>
                </c:pt>
                <c:pt idx="1082" formatCode="General">
                  <c:v>164.88900000000001</c:v>
                </c:pt>
                <c:pt idx="1083" formatCode="General">
                  <c:v>170.398</c:v>
                </c:pt>
                <c:pt idx="1084" formatCode="General">
                  <c:v>185.602</c:v>
                </c:pt>
                <c:pt idx="1085">
                  <c:v>175.82900000000001</c:v>
                </c:pt>
                <c:pt idx="1086">
                  <c:v>167.86600000000001</c:v>
                </c:pt>
                <c:pt idx="1087">
                  <c:v>169.68899999999999</c:v>
                </c:pt>
                <c:pt idx="1088">
                  <c:v>166.09299999999999</c:v>
                </c:pt>
                <c:pt idx="1089">
                  <c:v>189.56200000000001</c:v>
                </c:pt>
                <c:pt idx="1090">
                  <c:v>200.99100000000001</c:v>
                </c:pt>
                <c:pt idx="1091">
                  <c:v>184.858</c:v>
                </c:pt>
                <c:pt idx="1092">
                  <c:v>164.578</c:v>
                </c:pt>
                <c:pt idx="1093">
                  <c:v>164.09700000000001</c:v>
                </c:pt>
                <c:pt idx="1094">
                  <c:v>140.88200000000001</c:v>
                </c:pt>
                <c:pt idx="1095">
                  <c:v>107.251</c:v>
                </c:pt>
                <c:pt idx="1096">
                  <c:v>91.861999999999995</c:v>
                </c:pt>
                <c:pt idx="1097">
                  <c:v>122.21</c:v>
                </c:pt>
                <c:pt idx="1098">
                  <c:v>117.65600000000001</c:v>
                </c:pt>
                <c:pt idx="1099">
                  <c:v>119.32299999999999</c:v>
                </c:pt>
                <c:pt idx="1100">
                  <c:v>105.449</c:v>
                </c:pt>
                <c:pt idx="1101">
                  <c:v>106.85299999999999</c:v>
                </c:pt>
                <c:pt idx="1102">
                  <c:v>105.416</c:v>
                </c:pt>
                <c:pt idx="1103">
                  <c:v>98.388999999999996</c:v>
                </c:pt>
                <c:pt idx="1104">
                  <c:v>70.555999999999997</c:v>
                </c:pt>
                <c:pt idx="1105">
                  <c:v>72.295000000000002</c:v>
                </c:pt>
                <c:pt idx="1106">
                  <c:v>62.112000000000002</c:v>
                </c:pt>
                <c:pt idx="1107">
                  <c:v>60.722000000000001</c:v>
                </c:pt>
                <c:pt idx="1108">
                  <c:v>70.451999999999998</c:v>
                </c:pt>
                <c:pt idx="1109">
                  <c:v>63.773000000000003</c:v>
                </c:pt>
                <c:pt idx="1110">
                  <c:v>46.188000000000002</c:v>
                </c:pt>
                <c:pt idx="1111">
                  <c:v>46.188000000000002</c:v>
                </c:pt>
                <c:pt idx="1112">
                  <c:v>48.243000000000002</c:v>
                </c:pt>
                <c:pt idx="1113">
                  <c:v>32.475999999999999</c:v>
                </c:pt>
                <c:pt idx="1114">
                  <c:v>39.904000000000003</c:v>
                </c:pt>
                <c:pt idx="1115">
                  <c:v>49.656999999999996</c:v>
                </c:pt>
                <c:pt idx="1116">
                  <c:v>37.634999999999998</c:v>
                </c:pt>
                <c:pt idx="1117">
                  <c:v>31.835000000000001</c:v>
                </c:pt>
                <c:pt idx="1118">
                  <c:v>35.011000000000003</c:v>
                </c:pt>
                <c:pt idx="1119">
                  <c:v>39.241</c:v>
                </c:pt>
                <c:pt idx="1120">
                  <c:v>29.463000000000001</c:v>
                </c:pt>
                <c:pt idx="1121">
                  <c:v>44.914999999999999</c:v>
                </c:pt>
                <c:pt idx="1122">
                  <c:v>76.072000000000003</c:v>
                </c:pt>
                <c:pt idx="1123">
                  <c:v>57.646999999999998</c:v>
                </c:pt>
                <c:pt idx="1124">
                  <c:v>60.249000000000002</c:v>
                </c:pt>
                <c:pt idx="1125">
                  <c:v>58.408000000000001</c:v>
                </c:pt>
                <c:pt idx="1126">
                  <c:v>84.444000000000003</c:v>
                </c:pt>
                <c:pt idx="1127">
                  <c:v>93.986999999999995</c:v>
                </c:pt>
                <c:pt idx="1128">
                  <c:v>85.323999999999998</c:v>
                </c:pt>
                <c:pt idx="1129">
                  <c:v>69.844999999999999</c:v>
                </c:pt>
                <c:pt idx="1130">
                  <c:v>75.350999999999999</c:v>
                </c:pt>
              </c:numCache>
            </c:numRef>
          </c:val>
          <c:smooth val="0"/>
          <c:extLst xmlns:c16r2="http://schemas.microsoft.com/office/drawing/2015/06/chart">
            <c:ext xmlns:c16="http://schemas.microsoft.com/office/drawing/2014/chart" uri="{C3380CC4-5D6E-409C-BE32-E72D297353CC}">
              <c16:uniqueId val="{00000000-BB8C-4DDF-84FD-CF9AAC9F86C9}"/>
            </c:ext>
          </c:extLst>
        </c:ser>
        <c:dLbls>
          <c:showLegendKey val="0"/>
          <c:showVal val="0"/>
          <c:showCatName val="0"/>
          <c:showSerName val="0"/>
          <c:showPercent val="0"/>
          <c:showBubbleSize val="0"/>
        </c:dLbls>
        <c:marker val="1"/>
        <c:smooth val="0"/>
        <c:axId val="330880512"/>
        <c:axId val="330882048"/>
      </c:lineChart>
      <c:dateAx>
        <c:axId val="330880512"/>
        <c:scaling>
          <c:orientation val="minMax"/>
          <c:max val="44926"/>
          <c:min val="44197"/>
        </c:scaling>
        <c:delete val="0"/>
        <c:axPos val="b"/>
        <c:minorGridlines/>
        <c:numFmt formatCode="dd/mm/yy;@" sourceLinked="1"/>
        <c:majorTickMark val="none"/>
        <c:minorTickMark val="none"/>
        <c:tickLblPos val="nextTo"/>
        <c:spPr>
          <a:ln w="19050">
            <a:solidFill>
              <a:srgbClr val="B5C0C9"/>
            </a:solidFill>
          </a:ln>
        </c:spPr>
        <c:txPr>
          <a:bodyPr rot="-5400000" vert="horz"/>
          <a:lstStyle/>
          <a:p>
            <a:pPr>
              <a:defRPr sz="800"/>
            </a:pPr>
            <a:endParaRPr lang="de-DE"/>
          </a:p>
        </c:txPr>
        <c:crossAx val="330882048"/>
        <c:crosses val="autoZero"/>
        <c:auto val="1"/>
        <c:lblOffset val="100"/>
        <c:baseTimeUnit val="days"/>
        <c:majorUnit val="1"/>
        <c:majorTimeUnit val="months"/>
        <c:minorUnit val="12"/>
        <c:minorTimeUnit val="months"/>
      </c:dateAx>
      <c:valAx>
        <c:axId val="330882048"/>
        <c:scaling>
          <c:orientation val="minMax"/>
          <c:max val="500"/>
          <c:min val="0"/>
        </c:scaling>
        <c:delete val="0"/>
        <c:axPos val="l"/>
        <c:majorGridlines>
          <c:spPr>
            <a:ln>
              <a:solidFill>
                <a:srgbClr val="B5C0C9"/>
              </a:solidFill>
            </a:ln>
          </c:spPr>
        </c:majorGridlines>
        <c:title>
          <c:tx>
            <c:rich>
              <a:bodyPr rot="-5400000" vert="horz"/>
              <a:lstStyle/>
              <a:p>
                <a:pPr>
                  <a:defRPr sz="1400"/>
                </a:pPr>
                <a:r>
                  <a:rPr lang="de-DE" sz="1400"/>
                  <a:t>in €/MWh</a:t>
                </a:r>
              </a:p>
            </c:rich>
          </c:tx>
          <c:layout>
            <c:manualLayout>
              <c:xMode val="edge"/>
              <c:yMode val="edge"/>
              <c:x val="0"/>
              <c:y val="0.23023053981979708"/>
            </c:manualLayout>
          </c:layout>
          <c:overlay val="0"/>
        </c:title>
        <c:numFmt formatCode="#,##0" sourceLinked="0"/>
        <c:majorTickMark val="none"/>
        <c:minorTickMark val="none"/>
        <c:tickLblPos val="nextTo"/>
        <c:spPr>
          <a:ln>
            <a:solidFill>
              <a:srgbClr val="B5C0C9"/>
            </a:solidFill>
          </a:ln>
        </c:spPr>
        <c:txPr>
          <a:bodyPr/>
          <a:lstStyle/>
          <a:p>
            <a:pPr>
              <a:defRPr sz="1200"/>
            </a:pPr>
            <a:endParaRPr lang="de-DE"/>
          </a:p>
        </c:txPr>
        <c:crossAx val="330880512"/>
        <c:crosses val="autoZero"/>
        <c:crossBetween val="between"/>
        <c:majorUnit val="50"/>
      </c:valAx>
    </c:plotArea>
    <c:legend>
      <c:legendPos val="b"/>
      <c:layout>
        <c:manualLayout>
          <c:xMode val="edge"/>
          <c:yMode val="edge"/>
          <c:x val="9.051870702061561E-2"/>
          <c:y val="0.88115213133358328"/>
          <c:w val="0.90521303349935134"/>
          <c:h val="9.4409685942917571E-2"/>
        </c:manualLayout>
      </c:layout>
      <c:overlay val="0"/>
      <c:txPr>
        <a:bodyPr/>
        <a:lstStyle/>
        <a:p>
          <a:pPr>
            <a:defRPr sz="12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lvl="0" indent="0" algn="l" defTabSz="914400" rtl="0" eaLnBrk="1" fontAlgn="auto" latinLnBrk="0" hangingPunct="1">
              <a:lnSpc>
                <a:spcPct val="100000"/>
              </a:lnSpc>
              <a:spcBef>
                <a:spcPts val="0"/>
              </a:spcBef>
              <a:spcAft>
                <a:spcPts val="0"/>
              </a:spcAft>
              <a:buClrTx/>
              <a:buSzTx/>
              <a:buFontTx/>
              <a:buNone/>
              <a:tabLst/>
              <a:defRPr sz="1600" b="0" i="0" u="none" strike="noStrike" kern="1200" baseline="0">
                <a:solidFill>
                  <a:schemeClr val="bg2"/>
                </a:solidFill>
                <a:latin typeface="Calibri" panose="020F0502020204030204" pitchFamily="34" charset="0"/>
                <a:ea typeface="Arial"/>
                <a:cs typeface="Calibri" panose="020F0502020204030204" pitchFamily="34" charset="0"/>
              </a:defRPr>
            </a:pPr>
            <a:r>
              <a:rPr lang="de-DE" sz="1600" b="0" dirty="0">
                <a:solidFill>
                  <a:schemeClr val="bg2"/>
                </a:solidFill>
                <a:effectLst/>
              </a:rPr>
              <a:t>2022 bisher: 674 Mrd. kWh* (Veränderung zum Vorjahreszeitraum: -13,7 %)</a:t>
            </a:r>
          </a:p>
        </c:rich>
      </c:tx>
      <c:layout>
        <c:manualLayout>
          <c:xMode val="edge"/>
          <c:yMode val="edge"/>
          <c:x val="6.3099882923974341E-4"/>
          <c:y val="0"/>
        </c:manualLayout>
      </c:layout>
      <c:overlay val="0"/>
    </c:title>
    <c:autoTitleDeleted val="0"/>
    <c:plotArea>
      <c:layout>
        <c:manualLayout>
          <c:layoutTarget val="inner"/>
          <c:xMode val="edge"/>
          <c:yMode val="edge"/>
          <c:x val="0.10031875618277078"/>
          <c:y val="0.11840554675774756"/>
          <c:w val="0.70967719919854766"/>
          <c:h val="0.71179769712838092"/>
        </c:manualLayout>
      </c:layout>
      <c:barChart>
        <c:barDir val="col"/>
        <c:grouping val="clustered"/>
        <c:varyColors val="0"/>
        <c:ser>
          <c:idx val="13"/>
          <c:order val="0"/>
          <c:tx>
            <c:v/>
          </c:tx>
          <c:spPr>
            <a:noFill/>
          </c:spPr>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Sheet1!$O$2:$O$13</c:f>
              <c:numCache>
                <c:formatCode>\+0.0%;\-0.0%;\±0.0%</c:formatCode>
                <c:ptCount val="12"/>
                <c:pt idx="0">
                  <c:v>-7.9407341292360045E-2</c:v>
                </c:pt>
                <c:pt idx="1">
                  <c:v>-0.1169606211851123</c:v>
                </c:pt>
                <c:pt idx="2">
                  <c:v>-6.9231857469390423E-2</c:v>
                </c:pt>
                <c:pt idx="3">
                  <c:v>-0.21525492403190294</c:v>
                </c:pt>
                <c:pt idx="4">
                  <c:v>-0.31599060256320166</c:v>
                </c:pt>
                <c:pt idx="5">
                  <c:v>-0.18366048139225899</c:v>
                </c:pt>
                <c:pt idx="6">
                  <c:v>-1.638199935831719E-2</c:v>
                </c:pt>
                <c:pt idx="7">
                  <c:v>-0.1615448507685936</c:v>
                </c:pt>
                <c:pt idx="8">
                  <c:v>1.3668786859349247E-2</c:v>
                </c:pt>
                <c:pt idx="9">
                  <c:v>-0.22792816113049896</c:v>
                </c:pt>
                <c:pt idx="10">
                  <c:v>0</c:v>
                </c:pt>
                <c:pt idx="11">
                  <c:v>0</c:v>
                </c:pt>
              </c:numCache>
            </c:numRef>
          </c:val>
          <c:extLst xmlns:c16r2="http://schemas.microsoft.com/office/drawing/2015/06/chart">
            <c:ext xmlns:c16="http://schemas.microsoft.com/office/drawing/2014/chart" uri="{C3380CC4-5D6E-409C-BE32-E72D297353CC}">
              <c16:uniqueId val="{0000000C-4FC0-4AA9-9962-5D3E10683495}"/>
            </c:ext>
          </c:extLst>
        </c:ser>
        <c:ser>
          <c:idx val="11"/>
          <c:order val="1"/>
          <c:tx>
            <c:strRef>
              <c:f>Sheet1!$M$1</c:f>
              <c:strCache>
                <c:ptCount val="1"/>
                <c:pt idx="0">
                  <c:v>2021</c:v>
                </c:pt>
              </c:strCache>
            </c:strRef>
          </c:tx>
          <c:spPr>
            <a:solidFill>
              <a:srgbClr val="A8CB88"/>
            </a:solidFill>
            <a:ln>
              <a:noFill/>
            </a:ln>
            <a:effectLst/>
          </c:spPr>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Sheet1!$M$2:$M$13</c:f>
              <c:numCache>
                <c:formatCode>0.0</c:formatCode>
                <c:ptCount val="12"/>
                <c:pt idx="0">
                  <c:v>142.25235013382837</c:v>
                </c:pt>
                <c:pt idx="1">
                  <c:v>121.16964568058202</c:v>
                </c:pt>
                <c:pt idx="2">
                  <c:v>109.71689056316839</c:v>
                </c:pt>
                <c:pt idx="3">
                  <c:v>95.935435286638011</c:v>
                </c:pt>
                <c:pt idx="4">
                  <c:v>68.183795729293223</c:v>
                </c:pt>
                <c:pt idx="5">
                  <c:v>46.095801919885602</c:v>
                </c:pt>
                <c:pt idx="6">
                  <c:v>40.364385131383997</c:v>
                </c:pt>
                <c:pt idx="7">
                  <c:v>38.770491144226796</c:v>
                </c:pt>
                <c:pt idx="8">
                  <c:v>45.266027989432395</c:v>
                </c:pt>
                <c:pt idx="9">
                  <c:v>73.178637983752381</c:v>
                </c:pt>
                <c:pt idx="10">
                  <c:v>109.71163782033798</c:v>
                </c:pt>
                <c:pt idx="11">
                  <c:v>125.60582491844839</c:v>
                </c:pt>
              </c:numCache>
            </c:numRef>
          </c:val>
          <c:extLst xmlns:c16r2="http://schemas.microsoft.com/office/drawing/2015/06/chart">
            <c:ext xmlns:c16="http://schemas.microsoft.com/office/drawing/2014/chart" uri="{C3380CC4-5D6E-409C-BE32-E72D297353CC}">
              <c16:uniqueId val="{0000000D-4FC0-4AA9-9962-5D3E10683495}"/>
            </c:ext>
          </c:extLst>
        </c:ser>
        <c:ser>
          <c:idx val="12"/>
          <c:order val="2"/>
          <c:tx>
            <c:strRef>
              <c:f>Sheet1!$N$1</c:f>
              <c:strCache>
                <c:ptCount val="1"/>
                <c:pt idx="0">
                  <c:v>2022</c:v>
                </c:pt>
              </c:strCache>
            </c:strRef>
          </c:tx>
          <c:spPr>
            <a:solidFill>
              <a:srgbClr val="46AA28"/>
            </a:solidFill>
            <a:effectLst/>
          </c:spPr>
          <c:invertIfNegative val="0"/>
          <c:dPt>
            <c:idx val="0"/>
            <c:invertIfNegative val="0"/>
            <c:bubble3D val="0"/>
            <c:extLst xmlns:c16r2="http://schemas.microsoft.com/office/drawing/2015/06/chart">
              <c:ext xmlns:c16="http://schemas.microsoft.com/office/drawing/2014/chart" uri="{C3380CC4-5D6E-409C-BE32-E72D297353CC}">
                <c16:uniqueId val="{0000000E-4FC0-4AA9-9962-5D3E10683495}"/>
              </c:ext>
            </c:extLst>
          </c:dPt>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Sheet1!$N$2:$N$13</c:f>
              <c:numCache>
                <c:formatCode>0.0</c:formatCode>
                <c:ptCount val="12"/>
                <c:pt idx="0">
                  <c:v>130.95646921711116</c:v>
                </c:pt>
                <c:pt idx="1">
                  <c:v>106.9975686530012</c:v>
                </c:pt>
                <c:pt idx="2">
                  <c:v>102.12098643371441</c:v>
                </c:pt>
                <c:pt idx="3">
                  <c:v>75.284860452045208</c:v>
                </c:pt>
                <c:pt idx="4">
                  <c:v>46.638357031747603</c:v>
                </c:pt>
                <c:pt idx="5">
                  <c:v>37.629824749117198</c:v>
                </c:pt>
                <c:pt idx="6">
                  <c:v>39.703135800062796</c:v>
                </c:pt>
                <c:pt idx="7">
                  <c:v>32.507317938107597</c:v>
                </c:pt>
                <c:pt idx="8">
                  <c:v>45.88475967798928</c:v>
                </c:pt>
                <c:pt idx="9">
                  <c:v>56.499165594081219</c:v>
                </c:pt>
              </c:numCache>
            </c:numRef>
          </c:val>
          <c:extLst xmlns:c16r2="http://schemas.microsoft.com/office/drawing/2015/06/chart">
            <c:ext xmlns:c16="http://schemas.microsoft.com/office/drawing/2014/chart" uri="{C3380CC4-5D6E-409C-BE32-E72D297353CC}">
              <c16:uniqueId val="{0000000F-4FC0-4AA9-9962-5D3E10683495}"/>
            </c:ext>
          </c:extLst>
        </c:ser>
        <c:ser>
          <c:idx val="1"/>
          <c:order val="4"/>
          <c:tx>
            <c:strRef>
              <c:f>Sheet1!$B$1</c:f>
              <c:strCache>
                <c:ptCount val="1"/>
                <c:pt idx="0">
                  <c:v>2012</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Sheet1!$B$2:$B$13</c:f>
            </c:numRef>
          </c:val>
          <c:extLst xmlns:c16r2="http://schemas.microsoft.com/office/drawing/2015/06/chart">
            <c:ext xmlns:c16="http://schemas.microsoft.com/office/drawing/2014/chart" uri="{C3380CC4-5D6E-409C-BE32-E72D297353CC}">
              <c16:uniqueId val="{00000010-4FC0-4AA9-9962-5D3E10683495}"/>
            </c:ext>
          </c:extLst>
        </c:ser>
        <c:ser>
          <c:idx val="0"/>
          <c:order val="5"/>
          <c:tx>
            <c:strRef>
              <c:f>Sheet1!$C$1</c:f>
              <c:strCache>
                <c:ptCount val="1"/>
                <c:pt idx="0">
                  <c:v>2013</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Sheet1!$C$2:$C$13</c:f>
            </c:numRef>
          </c:val>
          <c:extLst xmlns:c16r2="http://schemas.microsoft.com/office/drawing/2015/06/chart">
            <c:ext xmlns:c16="http://schemas.microsoft.com/office/drawing/2014/chart" uri="{C3380CC4-5D6E-409C-BE32-E72D297353CC}">
              <c16:uniqueId val="{00000011-4FC0-4AA9-9962-5D3E10683495}"/>
            </c:ext>
          </c:extLst>
        </c:ser>
        <c:ser>
          <c:idx val="2"/>
          <c:order val="6"/>
          <c:tx>
            <c:strRef>
              <c:f>Sheet1!$D$1</c:f>
              <c:strCache>
                <c:ptCount val="1"/>
                <c:pt idx="0">
                  <c:v>2014</c:v>
                </c:pt>
              </c:strCache>
            </c:strRef>
          </c:tx>
          <c:invertIfNegative val="0"/>
          <c:dLbls>
            <c:spPr>
              <a:noFill/>
              <a:ln>
                <a:noFill/>
              </a:ln>
              <a:effectLst/>
            </c:spPr>
            <c:txPr>
              <a:bodyPr/>
              <a:lstStyle/>
              <a:p>
                <a:pPr>
                  <a:defRPr sz="1200"/>
                </a:pPr>
                <a:endParaRPr lang="de-D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Sheet1!$D$2:$D$13</c:f>
            </c:numRef>
          </c:val>
          <c:extLst xmlns:c16r2="http://schemas.microsoft.com/office/drawing/2015/06/chart">
            <c:ext xmlns:c16="http://schemas.microsoft.com/office/drawing/2014/chart" uri="{C3380CC4-5D6E-409C-BE32-E72D297353CC}">
              <c16:uniqueId val="{00000016-4FC0-4AA9-9962-5D3E10683495}"/>
            </c:ext>
          </c:extLst>
        </c:ser>
        <c:ser>
          <c:idx val="3"/>
          <c:order val="7"/>
          <c:tx>
            <c:strRef>
              <c:f>Sheet1!$E$1</c:f>
              <c:strCache>
                <c:ptCount val="1"/>
                <c:pt idx="0">
                  <c:v>2015</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Sheet1!$E$2:$E$13</c:f>
            </c:numRef>
          </c:val>
          <c:extLst xmlns:c16r2="http://schemas.microsoft.com/office/drawing/2015/06/chart">
            <c:ext xmlns:c16="http://schemas.microsoft.com/office/drawing/2014/chart" uri="{C3380CC4-5D6E-409C-BE32-E72D297353CC}">
              <c16:uniqueId val="{00000017-4FC0-4AA9-9962-5D3E10683495}"/>
            </c:ext>
          </c:extLst>
        </c:ser>
        <c:ser>
          <c:idx val="4"/>
          <c:order val="8"/>
          <c:tx>
            <c:strRef>
              <c:f>Sheet1!$F$1</c:f>
              <c:strCache>
                <c:ptCount val="1"/>
                <c:pt idx="0">
                  <c:v>2016</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Sheet1!$F$2:$F$13</c:f>
            </c:numRef>
          </c:val>
          <c:extLst xmlns:c16r2="http://schemas.microsoft.com/office/drawing/2015/06/chart">
            <c:ext xmlns:c16="http://schemas.microsoft.com/office/drawing/2014/chart" uri="{C3380CC4-5D6E-409C-BE32-E72D297353CC}">
              <c16:uniqueId val="{00000018-4FC0-4AA9-9962-5D3E10683495}"/>
            </c:ext>
          </c:extLst>
        </c:ser>
        <c:ser>
          <c:idx val="5"/>
          <c:order val="9"/>
          <c:tx>
            <c:strRef>
              <c:f>Sheet1!$G$1</c:f>
              <c:strCache>
                <c:ptCount val="1"/>
                <c:pt idx="0">
                  <c:v>2017</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Sheet1!$G$2:$G$13</c:f>
            </c:numRef>
          </c:val>
          <c:extLst xmlns:c16r2="http://schemas.microsoft.com/office/drawing/2015/06/chart">
            <c:ext xmlns:c16="http://schemas.microsoft.com/office/drawing/2014/chart" uri="{C3380CC4-5D6E-409C-BE32-E72D297353CC}">
              <c16:uniqueId val="{00000019-4FC0-4AA9-9962-5D3E10683495}"/>
            </c:ext>
          </c:extLst>
        </c:ser>
        <c:ser>
          <c:idx val="6"/>
          <c:order val="10"/>
          <c:tx>
            <c:strRef>
              <c:f>Sheet1!$H$1</c:f>
              <c:strCache>
                <c:ptCount val="1"/>
                <c:pt idx="0">
                  <c:v>2018</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Sheet1!$H$2:$H$13</c:f>
            </c:numRef>
          </c:val>
          <c:extLst xmlns:c16r2="http://schemas.microsoft.com/office/drawing/2015/06/chart">
            <c:ext xmlns:c16="http://schemas.microsoft.com/office/drawing/2014/chart" uri="{C3380CC4-5D6E-409C-BE32-E72D297353CC}">
              <c16:uniqueId val="{0000001A-4FC0-4AA9-9962-5D3E10683495}"/>
            </c:ext>
          </c:extLst>
        </c:ser>
        <c:ser>
          <c:idx val="7"/>
          <c:order val="11"/>
          <c:tx>
            <c:strRef>
              <c:f>Sheet1!$I$1</c:f>
              <c:strCache>
                <c:ptCount val="1"/>
                <c:pt idx="0">
                  <c:v>2019</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Sheet1!$I$2:$I$13</c:f>
            </c:numRef>
          </c:val>
          <c:extLst xmlns:c16r2="http://schemas.microsoft.com/office/drawing/2015/06/chart">
            <c:ext xmlns:c16="http://schemas.microsoft.com/office/drawing/2014/chart" uri="{C3380CC4-5D6E-409C-BE32-E72D297353CC}">
              <c16:uniqueId val="{0000001B-4FC0-4AA9-9962-5D3E10683495}"/>
            </c:ext>
          </c:extLst>
        </c:ser>
        <c:ser>
          <c:idx val="8"/>
          <c:order val="12"/>
          <c:tx>
            <c:strRef>
              <c:f>Sheet1!$J$1</c:f>
              <c:strCache>
                <c:ptCount val="1"/>
                <c:pt idx="0">
                  <c:v>2020</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Sheet1!$J$2:$J$13</c:f>
            </c:numRef>
          </c:val>
          <c:extLst xmlns:c16r2="http://schemas.microsoft.com/office/drawing/2015/06/chart">
            <c:ext xmlns:c16="http://schemas.microsoft.com/office/drawing/2014/chart" uri="{C3380CC4-5D6E-409C-BE32-E72D297353CC}">
              <c16:uniqueId val="{0000001C-4FC0-4AA9-9962-5D3E10683495}"/>
            </c:ext>
          </c:extLst>
        </c:ser>
        <c:ser>
          <c:idx val="9"/>
          <c:order val="13"/>
          <c:tx>
            <c:strRef>
              <c:f>Sheet1!$K$1</c:f>
              <c:strCache>
                <c:ptCount val="1"/>
                <c:pt idx="0">
                  <c:v>2021</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Sheet1!$K$2:$K$13</c:f>
            </c:numRef>
          </c:val>
          <c:extLst xmlns:c16r2="http://schemas.microsoft.com/office/drawing/2015/06/chart">
            <c:ext xmlns:c16="http://schemas.microsoft.com/office/drawing/2014/chart" uri="{C3380CC4-5D6E-409C-BE32-E72D297353CC}">
              <c16:uniqueId val="{0000001D-4FC0-4AA9-9962-5D3E10683495}"/>
            </c:ext>
          </c:extLst>
        </c:ser>
        <c:dLbls>
          <c:showLegendKey val="0"/>
          <c:showVal val="0"/>
          <c:showCatName val="0"/>
          <c:showSerName val="0"/>
          <c:showPercent val="0"/>
          <c:showBubbleSize val="0"/>
        </c:dLbls>
        <c:gapWidth val="10"/>
        <c:overlap val="50"/>
        <c:axId val="330297728"/>
        <c:axId val="330299264"/>
      </c:barChart>
      <c:lineChart>
        <c:grouping val="standard"/>
        <c:varyColors val="0"/>
        <c:ser>
          <c:idx val="10"/>
          <c:order val="3"/>
          <c:tx>
            <c:strRef>
              <c:f>Sheet1!$L$1</c:f>
              <c:strCache>
                <c:ptCount val="1"/>
                <c:pt idx="0">
                  <c:v>10-jähriges Mittel</c:v>
                </c:pt>
              </c:strCache>
            </c:strRef>
          </c:tx>
          <c:spPr>
            <a:ln w="38100">
              <a:solidFill>
                <a:srgbClr val="00004D"/>
              </a:solidFill>
            </a:ln>
            <a:effectLst/>
          </c:spPr>
          <c:marker>
            <c:symbol val="circle"/>
            <c:size val="9"/>
            <c:spPr>
              <a:solidFill>
                <a:srgbClr val="00004D"/>
              </a:solidFill>
              <a:ln>
                <a:solidFill>
                  <a:srgbClr val="00004D"/>
                </a:solidFill>
              </a:ln>
              <a:effectLst/>
            </c:spPr>
          </c:marker>
          <c:dLbls>
            <c:dLbl>
              <c:idx val="0"/>
              <c:layout>
                <c:manualLayout>
                  <c:x val="-3.0814382234126608E-2"/>
                  <c:y val="-0.14287351253187819"/>
                </c:manualLayout>
              </c:layout>
              <c:tx>
                <c:rich>
                  <a:bodyPr/>
                  <a:lstStyle/>
                  <a:p>
                    <a:fld id="{75F40ECF-CEAD-4F3F-BBEA-A3633C05CD71}" type="CELLRANGE">
                      <a:rPr lang="en-US"/>
                      <a:pPr/>
                      <a:t>[ZELLBEREICH]</a:t>
                    </a:fld>
                    <a:endParaRPr lang="de-DE"/>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1F-4FC0-4AA9-9962-5D3E10683495}"/>
                </c:ext>
              </c:extLst>
            </c:dLbl>
            <c:dLbl>
              <c:idx val="1"/>
              <c:layout>
                <c:manualLayout>
                  <c:x val="-3.3769645635858055E-2"/>
                  <c:y val="-0.10134903963540468"/>
                </c:manualLayout>
              </c:layout>
              <c:tx>
                <c:rich>
                  <a:bodyPr/>
                  <a:lstStyle/>
                  <a:p>
                    <a:fld id="{888262E7-8CEA-4B24-A45E-9F364D23CC0B}" type="CELLRANGE">
                      <a:rPr lang="en-US"/>
                      <a:pPr/>
                      <a:t>[ZELLBEREICH]</a:t>
                    </a:fld>
                    <a:endParaRPr lang="de-DE"/>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20-4FC0-4AA9-9962-5D3E10683495}"/>
                </c:ext>
              </c:extLst>
            </c:dLbl>
            <c:dLbl>
              <c:idx val="2"/>
              <c:layout>
                <c:manualLayout>
                  <c:x val="-2.9456871542640387E-2"/>
                  <c:y val="-8.411607790661807E-2"/>
                </c:manualLayout>
              </c:layout>
              <c:tx>
                <c:rich>
                  <a:bodyPr/>
                  <a:lstStyle/>
                  <a:p>
                    <a:fld id="{979726EB-A746-4AF7-A8B7-2A4A1EA48013}" type="CELLRANGE">
                      <a:rPr lang="en-US"/>
                      <a:pPr/>
                      <a:t>[ZELLBEREICH]</a:t>
                    </a:fld>
                    <a:endParaRPr lang="de-DE"/>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21-4FC0-4AA9-9962-5D3E10683495}"/>
                </c:ext>
              </c:extLst>
            </c:dLbl>
            <c:dLbl>
              <c:idx val="3"/>
              <c:layout>
                <c:manualLayout>
                  <c:x val="-3.2309924622275547E-2"/>
                  <c:y val="-0.13582419527920303"/>
                </c:manualLayout>
              </c:layout>
              <c:tx>
                <c:rich>
                  <a:bodyPr/>
                  <a:lstStyle/>
                  <a:p>
                    <a:fld id="{0ECB4C09-2C0B-400D-BED9-EEBB6400A664}" type="CELLRANGE">
                      <a:rPr lang="en-US"/>
                      <a:pPr/>
                      <a:t>[ZELLBEREICH]</a:t>
                    </a:fld>
                    <a:endParaRPr lang="de-DE"/>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22-4FC0-4AA9-9962-5D3E10683495}"/>
                </c:ext>
              </c:extLst>
            </c:dLbl>
            <c:dLbl>
              <c:idx val="4"/>
              <c:layout>
                <c:manualLayout>
                  <c:x val="-3.5290262986203573E-2"/>
                  <c:y val="-0.10132025693717341"/>
                </c:manualLayout>
              </c:layout>
              <c:tx>
                <c:rich>
                  <a:bodyPr/>
                  <a:lstStyle/>
                  <a:p>
                    <a:fld id="{58EE4E55-CFCD-4C5F-A6A8-B7D3AB84772E}" type="CELLRANGE">
                      <a:rPr lang="en-US"/>
                      <a:pPr/>
                      <a:t>[ZELLBEREICH]</a:t>
                    </a:fld>
                    <a:endParaRPr lang="de-DE"/>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23-4FC0-4AA9-9962-5D3E10683495}"/>
                </c:ext>
              </c:extLst>
            </c:dLbl>
            <c:dLbl>
              <c:idx val="5"/>
              <c:layout>
                <c:manualLayout>
                  <c:x val="-3.2563062335878461E-2"/>
                  <c:y val="-4.9469374893180589E-2"/>
                </c:manualLayout>
              </c:layout>
              <c:tx>
                <c:rich>
                  <a:bodyPr/>
                  <a:lstStyle/>
                  <a:p>
                    <a:fld id="{43AD8EB4-85A9-46A1-A72D-733D4BA5DC35}" type="CELLRANGE">
                      <a:rPr lang="en-US"/>
                      <a:pPr/>
                      <a:t>[ZELLBEREICH]</a:t>
                    </a:fld>
                    <a:endParaRPr lang="de-DE"/>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24-4FC0-4AA9-9962-5D3E10683495}"/>
                </c:ext>
              </c:extLst>
            </c:dLbl>
            <c:dLbl>
              <c:idx val="6"/>
              <c:layout>
                <c:manualLayout>
                  <c:x val="-3.0724254948431767E-2"/>
                  <c:y val="-4.953586419766539E-2"/>
                </c:manualLayout>
              </c:layout>
              <c:tx>
                <c:rich>
                  <a:bodyPr/>
                  <a:lstStyle/>
                  <a:p>
                    <a:fld id="{B9F603FF-5DAE-498B-96BE-737228D789EE}" type="CELLRANGE">
                      <a:rPr lang="en-US"/>
                      <a:pPr/>
                      <a:t>[ZELLBEREICH]</a:t>
                    </a:fld>
                    <a:endParaRPr lang="de-DE"/>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25-4FC0-4AA9-9962-5D3E10683495}"/>
                </c:ext>
              </c:extLst>
            </c:dLbl>
            <c:dLbl>
              <c:idx val="7"/>
              <c:layout>
                <c:manualLayout>
                  <c:x val="-3.0844352784180629E-2"/>
                  <c:y val="-5.5366336950948621E-2"/>
                </c:manualLayout>
              </c:layout>
              <c:tx>
                <c:rich>
                  <a:bodyPr/>
                  <a:lstStyle/>
                  <a:p>
                    <a:fld id="{9B7ACF77-B8A6-4605-8B24-30FA39258335}" type="CELLRANGE">
                      <a:rPr lang="en-US"/>
                      <a:pPr/>
                      <a:t>[ZELLBEREICH]</a:t>
                    </a:fld>
                    <a:endParaRPr lang="de-DE"/>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26-4FC0-4AA9-9962-5D3E10683495}"/>
                </c:ext>
              </c:extLst>
            </c:dLbl>
            <c:dLbl>
              <c:idx val="8"/>
              <c:layout/>
              <c:tx>
                <c:rich>
                  <a:bodyPr/>
                  <a:lstStyle/>
                  <a:p>
                    <a:fld id="{49F8454E-278D-4007-8BF0-70590185A626}" type="CELLRANGE">
                      <a:rPr lang="de-DE"/>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4FC0-4AA9-9962-5D3E10683495}"/>
                </c:ext>
              </c:extLst>
            </c:dLbl>
            <c:dLbl>
              <c:idx val="9"/>
              <c:layout>
                <c:manualLayout>
                  <c:x val="-3.7235841243488867E-2"/>
                  <c:y val="-6.0109383011451037E-2"/>
                </c:manualLayout>
              </c:layout>
              <c:tx>
                <c:rich>
                  <a:bodyPr/>
                  <a:lstStyle/>
                  <a:p>
                    <a:fld id="{F7AAA6BF-9CF3-4909-B363-51B31B91C0B0}" type="CELLRANGE">
                      <a:rPr lang="en-US"/>
                      <a:pPr/>
                      <a:t>[ZELLBEREICH]</a:t>
                    </a:fld>
                    <a:endParaRPr lang="de-DE"/>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28-4FC0-4AA9-9962-5D3E10683495}"/>
                </c:ext>
              </c:extLst>
            </c:dLbl>
            <c:dLbl>
              <c:idx val="10"/>
              <c:layout>
                <c:manualLayout>
                  <c:x val="-3.3970725964751709E-2"/>
                  <c:y val="-9.1031990136773849E-2"/>
                </c:manualLayout>
              </c:layout>
              <c:tx>
                <c:rich>
                  <a:bodyPr/>
                  <a:lstStyle/>
                  <a:p>
                    <a:fld id="{6C125CB2-DE49-45F7-A3D3-37CEA627CD4A}" type="CELLRANGE">
                      <a:rPr lang="en-US"/>
                      <a:pPr/>
                      <a:t>[ZELLBEREICH]</a:t>
                    </a:fld>
                    <a:endParaRPr lang="de-DE"/>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29-4FC0-4AA9-9962-5D3E10683495}"/>
                </c:ext>
              </c:extLst>
            </c:dLbl>
            <c:dLbl>
              <c:idx val="11"/>
              <c:layout>
                <c:manualLayout>
                  <c:x val="-2.8141391263978695E-2"/>
                  <c:y val="-9.7748515211075027E-2"/>
                </c:manualLayout>
              </c:layout>
              <c:tx>
                <c:rich>
                  <a:bodyPr/>
                  <a:lstStyle/>
                  <a:p>
                    <a:fld id="{07C0DA5D-1E60-47D4-82E8-686F513F92BC}" type="CELLRANGE">
                      <a:rPr lang="en-US"/>
                      <a:pPr/>
                      <a:t>[ZELLBEREICH]</a:t>
                    </a:fld>
                    <a:endParaRPr lang="de-DE"/>
                  </a:p>
                </c:rich>
              </c:tx>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2A-4FC0-4AA9-9962-5D3E10683495}"/>
                </c:ext>
              </c:extLst>
            </c:dLbl>
            <c:spPr>
              <a:noFill/>
              <a:ln>
                <a:noFill/>
              </a:ln>
              <a:effectLst/>
            </c:spPr>
            <c:txPr>
              <a:bodyPr wrap="square" lIns="38100" tIns="19050" rIns="38100" bIns="19050" anchor="ctr">
                <a:spAutoFit/>
              </a:bodyPr>
              <a:lstStyle/>
              <a:p>
                <a:pPr>
                  <a:defRPr sz="1200" b="1">
                    <a:latin typeface="Calibri" panose="020F0502020204030204" pitchFamily="34" charset="0"/>
                    <a:cs typeface="Calibri" panose="020F0502020204030204" pitchFamily="34" charset="0"/>
                  </a:defRPr>
                </a:pPr>
                <a:endParaRPr lang="de-DE"/>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0"/>
              </c:ext>
            </c:extLst>
          </c:dLbls>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Sheet1!$L$2:$L$13</c:f>
              <c:numCache>
                <c:formatCode>#,##0.0</c:formatCode>
                <c:ptCount val="12"/>
                <c:pt idx="0">
                  <c:v>119.13756935212318</c:v>
                </c:pt>
                <c:pt idx="1">
                  <c:v>106.48916315515984</c:v>
                </c:pt>
                <c:pt idx="2">
                  <c:v>98.9361860343122</c:v>
                </c:pt>
                <c:pt idx="3">
                  <c:v>73.014964984936654</c:v>
                </c:pt>
                <c:pt idx="4">
                  <c:v>58.833384438716777</c:v>
                </c:pt>
                <c:pt idx="5">
                  <c:v>49.866699231181272</c:v>
                </c:pt>
                <c:pt idx="6">
                  <c:v>47.296210847506366</c:v>
                </c:pt>
                <c:pt idx="7">
                  <c:v>45.909823228837631</c:v>
                </c:pt>
                <c:pt idx="8">
                  <c:v>54.535991937026473</c:v>
                </c:pt>
                <c:pt idx="9">
                  <c:v>73.430034574505939</c:v>
                </c:pt>
                <c:pt idx="10">
                  <c:v>96.140199333314953</c:v>
                </c:pt>
                <c:pt idx="11">
                  <c:v>112.82865575398759</c:v>
                </c:pt>
              </c:numCache>
            </c:numRef>
          </c:val>
          <c:smooth val="0"/>
          <c:extLst xmlns:c16r2="http://schemas.microsoft.com/office/drawing/2015/06/chart">
            <c:ext xmlns:c15="http://schemas.microsoft.com/office/drawing/2012/chart" uri="{02D57815-91ED-43cb-92C2-25804820EDAC}">
              <c15:datalabelsRange>
                <c15:f>Sheet1!$O$2:$O$13</c15:f>
                <c15:dlblRangeCache>
                  <c:ptCount val="12"/>
                  <c:pt idx="0">
                    <c:v>-7,9%</c:v>
                  </c:pt>
                  <c:pt idx="1">
                    <c:v>-11,7%</c:v>
                  </c:pt>
                  <c:pt idx="2">
                    <c:v>-6,9%</c:v>
                  </c:pt>
                  <c:pt idx="3">
                    <c:v>-21,5%</c:v>
                  </c:pt>
                  <c:pt idx="4">
                    <c:v>-31,6%</c:v>
                  </c:pt>
                  <c:pt idx="5">
                    <c:v>-18,4%</c:v>
                  </c:pt>
                  <c:pt idx="6">
                    <c:v>-1,6%</c:v>
                  </c:pt>
                  <c:pt idx="7">
                    <c:v>-16,2%</c:v>
                  </c:pt>
                  <c:pt idx="8">
                    <c:v>+1,4%</c:v>
                  </c:pt>
                  <c:pt idx="9">
                    <c:v>-22,8%</c:v>
                  </c:pt>
                </c15:dlblRangeCache>
              </c15:datalabelsRange>
            </c:ext>
            <c:ext xmlns:c16="http://schemas.microsoft.com/office/drawing/2014/chart" uri="{C3380CC4-5D6E-409C-BE32-E72D297353CC}">
              <c16:uniqueId val="{0000001E-4FC0-4AA9-9962-5D3E10683495}"/>
            </c:ext>
          </c:extLst>
        </c:ser>
        <c:dLbls>
          <c:showLegendKey val="0"/>
          <c:showVal val="0"/>
          <c:showCatName val="0"/>
          <c:showSerName val="0"/>
          <c:showPercent val="0"/>
          <c:showBubbleSize val="0"/>
        </c:dLbls>
        <c:marker val="1"/>
        <c:smooth val="0"/>
        <c:axId val="330297728"/>
        <c:axId val="330299264"/>
      </c:lineChart>
      <c:catAx>
        <c:axId val="330297728"/>
        <c:scaling>
          <c:orientation val="minMax"/>
        </c:scaling>
        <c:delete val="0"/>
        <c:axPos val="b"/>
        <c:numFmt formatCode="General" sourceLinked="1"/>
        <c:majorTickMark val="none"/>
        <c:minorTickMark val="none"/>
        <c:tickLblPos val="nextTo"/>
        <c:spPr>
          <a:ln w="9523">
            <a:solidFill>
              <a:srgbClr val="B5C0C9"/>
            </a:solidFill>
          </a:ln>
        </c:spPr>
        <c:txPr>
          <a:bodyPr rot="0" vert="horz"/>
          <a:lstStyle/>
          <a:p>
            <a:pPr>
              <a:defRPr sz="1200" b="0" i="0" u="none" strike="noStrike" baseline="0">
                <a:solidFill>
                  <a:schemeClr val="tx1"/>
                </a:solidFill>
                <a:latin typeface="Calibri" panose="020F0502020204030204" pitchFamily="34" charset="0"/>
                <a:ea typeface="Arial"/>
                <a:cs typeface="Calibri" panose="020F0502020204030204" pitchFamily="34" charset="0"/>
              </a:defRPr>
            </a:pPr>
            <a:endParaRPr lang="de-DE"/>
          </a:p>
        </c:txPr>
        <c:crossAx val="330299264"/>
        <c:crosses val="autoZero"/>
        <c:auto val="0"/>
        <c:lblAlgn val="ctr"/>
        <c:lblOffset val="100"/>
        <c:noMultiLvlLbl val="0"/>
      </c:catAx>
      <c:valAx>
        <c:axId val="330299264"/>
        <c:scaling>
          <c:orientation val="minMax"/>
          <c:min val="0"/>
        </c:scaling>
        <c:delete val="0"/>
        <c:axPos val="l"/>
        <c:majorGridlines>
          <c:spPr>
            <a:ln w="9525">
              <a:solidFill>
                <a:srgbClr val="B5C0C9"/>
              </a:solidFill>
              <a:prstDash val="solid"/>
            </a:ln>
          </c:spPr>
        </c:majorGridlines>
        <c:title>
          <c:tx>
            <c:rich>
              <a:bodyPr rot="-5400000" vert="horz"/>
              <a:lstStyle/>
              <a:p>
                <a:pPr>
                  <a:defRPr sz="1400">
                    <a:latin typeface="Calibri" panose="020F0502020204030204" pitchFamily="34" charset="0"/>
                    <a:cs typeface="Calibri" panose="020F0502020204030204" pitchFamily="34" charset="0"/>
                  </a:defRPr>
                </a:pPr>
                <a:r>
                  <a:rPr lang="de-DE" sz="1400" b="1">
                    <a:effectLst/>
                    <a:latin typeface="Calibri" panose="020F0502020204030204" pitchFamily="34" charset="0"/>
                    <a:cs typeface="Calibri" panose="020F0502020204030204" pitchFamily="34" charset="0"/>
                  </a:rPr>
                  <a:t>in Mrd. kWh</a:t>
                </a:r>
                <a:endParaRPr lang="de-DE" sz="1400">
                  <a:effectLst/>
                  <a:latin typeface="Calibri" panose="020F0502020204030204" pitchFamily="34" charset="0"/>
                  <a:cs typeface="Calibri" panose="020F0502020204030204" pitchFamily="34" charset="0"/>
                </a:endParaRPr>
              </a:p>
            </c:rich>
          </c:tx>
          <c:layout>
            <c:manualLayout>
              <c:xMode val="edge"/>
              <c:yMode val="edge"/>
              <c:x val="0"/>
              <c:y val="0.287983386301704"/>
            </c:manualLayout>
          </c:layout>
          <c:overlay val="0"/>
        </c:title>
        <c:numFmt formatCode="#,##0.0" sourceLinked="0"/>
        <c:majorTickMark val="none"/>
        <c:minorTickMark val="none"/>
        <c:tickLblPos val="nextTo"/>
        <c:spPr>
          <a:ln w="9523">
            <a:noFill/>
          </a:ln>
        </c:spPr>
        <c:txPr>
          <a:bodyPr rot="0" vert="horz"/>
          <a:lstStyle/>
          <a:p>
            <a:pPr>
              <a:defRPr sz="1200" b="0" i="0" u="none" strike="noStrike" baseline="0">
                <a:solidFill>
                  <a:schemeClr val="tx1"/>
                </a:solidFill>
                <a:latin typeface="Calibri" panose="020F0502020204030204" pitchFamily="34" charset="0"/>
                <a:ea typeface="Arial"/>
                <a:cs typeface="Calibri" panose="020F0502020204030204" pitchFamily="34" charset="0"/>
              </a:defRPr>
            </a:pPr>
            <a:endParaRPr lang="de-DE"/>
          </a:p>
        </c:txPr>
        <c:crossAx val="330297728"/>
        <c:crosses val="autoZero"/>
        <c:crossBetween val="between"/>
      </c:valAx>
      <c:spPr>
        <a:noFill/>
        <a:ln w="25394">
          <a:noFill/>
        </a:ln>
      </c:spPr>
    </c:plotArea>
    <c:legend>
      <c:legendPos val="r"/>
      <c:layout>
        <c:manualLayout>
          <c:xMode val="edge"/>
          <c:yMode val="edge"/>
          <c:x val="0.81067508007271261"/>
          <c:y val="0.37560539864980352"/>
          <c:w val="0.1847714239667963"/>
          <c:h val="0.30089592423090578"/>
        </c:manualLayout>
      </c:layout>
      <c:overlay val="1"/>
      <c:spPr>
        <a:noFill/>
        <a:ln w="25394">
          <a:noFill/>
        </a:ln>
      </c:spPr>
      <c:txPr>
        <a:bodyPr/>
        <a:lstStyle/>
        <a:p>
          <a:pPr algn="just">
            <a:defRPr sz="1200" b="0" i="0" u="none" strike="noStrike" baseline="0">
              <a:solidFill>
                <a:schemeClr val="tx1"/>
              </a:solidFill>
              <a:latin typeface="Calibri" panose="020F0502020204030204" pitchFamily="34" charset="0"/>
              <a:ea typeface="Arial"/>
              <a:cs typeface="Calibri" panose="020F0502020204030204" pitchFamily="34" charset="0"/>
            </a:defRPr>
          </a:pPr>
          <a:endParaRPr lang="de-DE"/>
        </a:p>
      </c:txPr>
    </c:legend>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de-DE"/>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75026527140062E-2"/>
          <c:y val="2.6839606921004639E-2"/>
          <c:w val="0.86329967353129744"/>
          <c:h val="0.80644464168340757"/>
        </c:manualLayout>
      </c:layout>
      <c:barChart>
        <c:barDir val="col"/>
        <c:grouping val="clustered"/>
        <c:varyColors val="0"/>
        <c:ser>
          <c:idx val="0"/>
          <c:order val="1"/>
          <c:tx>
            <c:strRef>
              <c:f>Tabelle1!$C$1</c:f>
              <c:strCache>
                <c:ptCount val="1"/>
                <c:pt idx="0">
                  <c:v>Gradtagzahl</c:v>
                </c:pt>
              </c:strCache>
            </c:strRef>
          </c:tx>
          <c:spPr>
            <a:solidFill>
              <a:srgbClr val="C20000"/>
            </a:solidFill>
            <a:ln>
              <a:noFill/>
            </a:ln>
            <a:effectLst/>
          </c:spPr>
          <c:invertIfNegative val="0"/>
          <c:cat>
            <c:numRef>
              <c:f>Tabelle1!$A$2:$A$366</c:f>
              <c:numCache>
                <c:formatCode>m/d/yyyy</c:formatCode>
                <c:ptCount val="36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44228.25</c:v>
                </c:pt>
                <c:pt idx="32">
                  <c:v>44229.25</c:v>
                </c:pt>
                <c:pt idx="33">
                  <c:v>44230.25</c:v>
                </c:pt>
                <c:pt idx="34">
                  <c:v>44231.25</c:v>
                </c:pt>
                <c:pt idx="35">
                  <c:v>44232.25</c:v>
                </c:pt>
                <c:pt idx="36">
                  <c:v>44233.25</c:v>
                </c:pt>
                <c:pt idx="37">
                  <c:v>44234.25</c:v>
                </c:pt>
                <c:pt idx="38">
                  <c:v>44235.25</c:v>
                </c:pt>
                <c:pt idx="39">
                  <c:v>44236.25</c:v>
                </c:pt>
                <c:pt idx="40">
                  <c:v>44237.25</c:v>
                </c:pt>
                <c:pt idx="41">
                  <c:v>44238.25</c:v>
                </c:pt>
                <c:pt idx="42">
                  <c:v>44239.25</c:v>
                </c:pt>
                <c:pt idx="43">
                  <c:v>44240.25</c:v>
                </c:pt>
                <c:pt idx="44">
                  <c:v>44241.25</c:v>
                </c:pt>
                <c:pt idx="45">
                  <c:v>44242.25</c:v>
                </c:pt>
                <c:pt idx="46">
                  <c:v>44243.25</c:v>
                </c:pt>
                <c:pt idx="47">
                  <c:v>44244.25</c:v>
                </c:pt>
                <c:pt idx="48">
                  <c:v>44245.25</c:v>
                </c:pt>
                <c:pt idx="49">
                  <c:v>44246.25</c:v>
                </c:pt>
                <c:pt idx="50">
                  <c:v>44247.25</c:v>
                </c:pt>
                <c:pt idx="51">
                  <c:v>44248.25</c:v>
                </c:pt>
                <c:pt idx="52">
                  <c:v>44249.25</c:v>
                </c:pt>
                <c:pt idx="53">
                  <c:v>44250.25</c:v>
                </c:pt>
                <c:pt idx="54">
                  <c:v>44251.25</c:v>
                </c:pt>
                <c:pt idx="55">
                  <c:v>44252.25</c:v>
                </c:pt>
                <c:pt idx="56">
                  <c:v>44253.25</c:v>
                </c:pt>
                <c:pt idx="57">
                  <c:v>44254.25</c:v>
                </c:pt>
                <c:pt idx="58">
                  <c:v>44255.25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44287.25</c:v>
                </c:pt>
                <c:pt idx="91">
                  <c:v>44288.25</c:v>
                </c:pt>
                <c:pt idx="92">
                  <c:v>44289.25</c:v>
                </c:pt>
                <c:pt idx="93">
                  <c:v>44290.25</c:v>
                </c:pt>
                <c:pt idx="94">
                  <c:v>44291.25</c:v>
                </c:pt>
                <c:pt idx="95">
                  <c:v>44292.25</c:v>
                </c:pt>
                <c:pt idx="96">
                  <c:v>44293.25</c:v>
                </c:pt>
                <c:pt idx="97">
                  <c:v>44294.25</c:v>
                </c:pt>
                <c:pt idx="98">
                  <c:v>44295.25</c:v>
                </c:pt>
                <c:pt idx="99">
                  <c:v>44296.25</c:v>
                </c:pt>
                <c:pt idx="100">
                  <c:v>44297.25</c:v>
                </c:pt>
                <c:pt idx="101">
                  <c:v>44298.25</c:v>
                </c:pt>
                <c:pt idx="102">
                  <c:v>44299.25</c:v>
                </c:pt>
                <c:pt idx="103">
                  <c:v>44300.25</c:v>
                </c:pt>
                <c:pt idx="104">
                  <c:v>44301.25</c:v>
                </c:pt>
                <c:pt idx="105">
                  <c:v>44302.25</c:v>
                </c:pt>
                <c:pt idx="106">
                  <c:v>44303.25</c:v>
                </c:pt>
                <c:pt idx="107">
                  <c:v>44304.25</c:v>
                </c:pt>
                <c:pt idx="108">
                  <c:v>44305.25</c:v>
                </c:pt>
                <c:pt idx="109">
                  <c:v>44306.25</c:v>
                </c:pt>
                <c:pt idx="110">
                  <c:v>44307.25</c:v>
                </c:pt>
                <c:pt idx="111">
                  <c:v>44308.25</c:v>
                </c:pt>
                <c:pt idx="112">
                  <c:v>44309.25</c:v>
                </c:pt>
                <c:pt idx="113">
                  <c:v>44310.25</c:v>
                </c:pt>
                <c:pt idx="114">
                  <c:v>44311.25</c:v>
                </c:pt>
                <c:pt idx="115">
                  <c:v>44312.25</c:v>
                </c:pt>
                <c:pt idx="116">
                  <c:v>44313.25</c:v>
                </c:pt>
                <c:pt idx="117">
                  <c:v>44314.25</c:v>
                </c:pt>
                <c:pt idx="118">
                  <c:v>44315.25</c:v>
                </c:pt>
                <c:pt idx="119">
                  <c:v>44316.25</c:v>
                </c:pt>
                <c:pt idx="120">
                  <c:v>44317.25</c:v>
                </c:pt>
                <c:pt idx="121">
                  <c:v>44318.25</c:v>
                </c:pt>
                <c:pt idx="122">
                  <c:v>44319.25</c:v>
                </c:pt>
                <c:pt idx="123">
                  <c:v>44320.25</c:v>
                </c:pt>
                <c:pt idx="124">
                  <c:v>44321.25</c:v>
                </c:pt>
                <c:pt idx="125">
                  <c:v>44322.25</c:v>
                </c:pt>
                <c:pt idx="126">
                  <c:v>44323.25</c:v>
                </c:pt>
                <c:pt idx="127">
                  <c:v>44324.25</c:v>
                </c:pt>
                <c:pt idx="128">
                  <c:v>44325.25</c:v>
                </c:pt>
                <c:pt idx="129">
                  <c:v>44326.25</c:v>
                </c:pt>
                <c:pt idx="130">
                  <c:v>44327.25</c:v>
                </c:pt>
                <c:pt idx="131">
                  <c:v>44328.25</c:v>
                </c:pt>
                <c:pt idx="132">
                  <c:v>44329.25</c:v>
                </c:pt>
                <c:pt idx="133">
                  <c:v>44330.25</c:v>
                </c:pt>
                <c:pt idx="134">
                  <c:v>44331.25</c:v>
                </c:pt>
                <c:pt idx="135">
                  <c:v>44332.25</c:v>
                </c:pt>
                <c:pt idx="136">
                  <c:v>44333.25</c:v>
                </c:pt>
                <c:pt idx="137">
                  <c:v>44334.25</c:v>
                </c:pt>
                <c:pt idx="138">
                  <c:v>44335.25</c:v>
                </c:pt>
                <c:pt idx="139">
                  <c:v>44336.25</c:v>
                </c:pt>
                <c:pt idx="140">
                  <c:v>44337.25</c:v>
                </c:pt>
                <c:pt idx="141">
                  <c:v>44338.25</c:v>
                </c:pt>
                <c:pt idx="142">
                  <c:v>44339.25</c:v>
                </c:pt>
                <c:pt idx="143">
                  <c:v>44340.25</c:v>
                </c:pt>
                <c:pt idx="144">
                  <c:v>44341.25</c:v>
                </c:pt>
                <c:pt idx="145">
                  <c:v>44342.25</c:v>
                </c:pt>
                <c:pt idx="146">
                  <c:v>44343.25</c:v>
                </c:pt>
                <c:pt idx="147">
                  <c:v>44344.25</c:v>
                </c:pt>
                <c:pt idx="148">
                  <c:v>44345.25</c:v>
                </c:pt>
                <c:pt idx="149">
                  <c:v>44346.25</c:v>
                </c:pt>
                <c:pt idx="150">
                  <c:v>44347.25</c:v>
                </c:pt>
                <c:pt idx="151">
                  <c:v>44348.25</c:v>
                </c:pt>
                <c:pt idx="152">
                  <c:v>44349.25</c:v>
                </c:pt>
                <c:pt idx="153">
                  <c:v>44350.25</c:v>
                </c:pt>
                <c:pt idx="154">
                  <c:v>44351.25</c:v>
                </c:pt>
                <c:pt idx="155">
                  <c:v>44352.25</c:v>
                </c:pt>
                <c:pt idx="156">
                  <c:v>44353.25</c:v>
                </c:pt>
                <c:pt idx="157">
                  <c:v>44354.25</c:v>
                </c:pt>
                <c:pt idx="158">
                  <c:v>44355.25</c:v>
                </c:pt>
                <c:pt idx="159">
                  <c:v>44356.25</c:v>
                </c:pt>
                <c:pt idx="160">
                  <c:v>44357.25</c:v>
                </c:pt>
                <c:pt idx="161">
                  <c:v>44358.25</c:v>
                </c:pt>
                <c:pt idx="162">
                  <c:v>44359.25</c:v>
                </c:pt>
                <c:pt idx="163">
                  <c:v>44360.25</c:v>
                </c:pt>
                <c:pt idx="164">
                  <c:v>44361.25</c:v>
                </c:pt>
                <c:pt idx="165">
                  <c:v>44362.25</c:v>
                </c:pt>
                <c:pt idx="166">
                  <c:v>44363.25</c:v>
                </c:pt>
                <c:pt idx="167">
                  <c:v>44364.25</c:v>
                </c:pt>
                <c:pt idx="168">
                  <c:v>44365.25</c:v>
                </c:pt>
                <c:pt idx="169">
                  <c:v>44366.25</c:v>
                </c:pt>
                <c:pt idx="170">
                  <c:v>44367.25</c:v>
                </c:pt>
                <c:pt idx="171">
                  <c:v>44368.25</c:v>
                </c:pt>
                <c:pt idx="172">
                  <c:v>44369.25</c:v>
                </c:pt>
                <c:pt idx="173">
                  <c:v>44370.25</c:v>
                </c:pt>
                <c:pt idx="174">
                  <c:v>44371.25</c:v>
                </c:pt>
                <c:pt idx="175">
                  <c:v>44372.25</c:v>
                </c:pt>
                <c:pt idx="176">
                  <c:v>44373.25</c:v>
                </c:pt>
                <c:pt idx="177">
                  <c:v>44374.25</c:v>
                </c:pt>
                <c:pt idx="178">
                  <c:v>44375.25</c:v>
                </c:pt>
                <c:pt idx="179">
                  <c:v>44376.25</c:v>
                </c:pt>
                <c:pt idx="180">
                  <c:v>44377.25</c:v>
                </c:pt>
                <c:pt idx="181">
                  <c:v>44378.25</c:v>
                </c:pt>
                <c:pt idx="182">
                  <c:v>44379.25</c:v>
                </c:pt>
                <c:pt idx="183">
                  <c:v>44380.25</c:v>
                </c:pt>
                <c:pt idx="184">
                  <c:v>44381.25</c:v>
                </c:pt>
                <c:pt idx="185">
                  <c:v>44382.25</c:v>
                </c:pt>
                <c:pt idx="186">
                  <c:v>44383.25</c:v>
                </c:pt>
                <c:pt idx="187">
                  <c:v>44384.25</c:v>
                </c:pt>
                <c:pt idx="188">
                  <c:v>44385.25</c:v>
                </c:pt>
                <c:pt idx="189">
                  <c:v>44386.25</c:v>
                </c:pt>
                <c:pt idx="190">
                  <c:v>44387.25</c:v>
                </c:pt>
                <c:pt idx="191">
                  <c:v>44388.25</c:v>
                </c:pt>
                <c:pt idx="192">
                  <c:v>44389.25</c:v>
                </c:pt>
                <c:pt idx="193">
                  <c:v>44390.25</c:v>
                </c:pt>
                <c:pt idx="194">
                  <c:v>44391.25</c:v>
                </c:pt>
                <c:pt idx="195">
                  <c:v>44392.25</c:v>
                </c:pt>
                <c:pt idx="196">
                  <c:v>44393.25</c:v>
                </c:pt>
                <c:pt idx="197">
                  <c:v>44394.25</c:v>
                </c:pt>
                <c:pt idx="198">
                  <c:v>44395.25</c:v>
                </c:pt>
                <c:pt idx="199">
                  <c:v>44396.25</c:v>
                </c:pt>
                <c:pt idx="200">
                  <c:v>44397.25</c:v>
                </c:pt>
                <c:pt idx="201">
                  <c:v>44398.25</c:v>
                </c:pt>
                <c:pt idx="202">
                  <c:v>44399.25</c:v>
                </c:pt>
                <c:pt idx="203">
                  <c:v>44400.25</c:v>
                </c:pt>
                <c:pt idx="204">
                  <c:v>44401.25</c:v>
                </c:pt>
                <c:pt idx="205">
                  <c:v>44402.25</c:v>
                </c:pt>
                <c:pt idx="206">
                  <c:v>44403.25</c:v>
                </c:pt>
                <c:pt idx="207">
                  <c:v>44404.25</c:v>
                </c:pt>
                <c:pt idx="208">
                  <c:v>44405.25</c:v>
                </c:pt>
                <c:pt idx="209">
                  <c:v>44406.25</c:v>
                </c:pt>
                <c:pt idx="210">
                  <c:v>44407.25</c:v>
                </c:pt>
                <c:pt idx="211">
                  <c:v>44408.25</c:v>
                </c:pt>
                <c:pt idx="212">
                  <c:v>44409.25</c:v>
                </c:pt>
                <c:pt idx="213">
                  <c:v>44410.25</c:v>
                </c:pt>
                <c:pt idx="214">
                  <c:v>44411.25</c:v>
                </c:pt>
                <c:pt idx="215">
                  <c:v>44412.25</c:v>
                </c:pt>
                <c:pt idx="216">
                  <c:v>44413.25</c:v>
                </c:pt>
                <c:pt idx="217">
                  <c:v>44414.25</c:v>
                </c:pt>
                <c:pt idx="218">
                  <c:v>44415.25</c:v>
                </c:pt>
                <c:pt idx="219">
                  <c:v>44416.25</c:v>
                </c:pt>
                <c:pt idx="220">
                  <c:v>44417.25</c:v>
                </c:pt>
                <c:pt idx="221">
                  <c:v>44418.25</c:v>
                </c:pt>
                <c:pt idx="222">
                  <c:v>44419.25</c:v>
                </c:pt>
                <c:pt idx="223">
                  <c:v>44420.25</c:v>
                </c:pt>
                <c:pt idx="224">
                  <c:v>44421.25</c:v>
                </c:pt>
                <c:pt idx="225">
                  <c:v>44422.25</c:v>
                </c:pt>
                <c:pt idx="226">
                  <c:v>44423.25</c:v>
                </c:pt>
                <c:pt idx="227">
                  <c:v>44424.25</c:v>
                </c:pt>
                <c:pt idx="228">
                  <c:v>44425.25</c:v>
                </c:pt>
                <c:pt idx="229">
                  <c:v>44426.25</c:v>
                </c:pt>
                <c:pt idx="230">
                  <c:v>44427.25</c:v>
                </c:pt>
                <c:pt idx="231">
                  <c:v>44428.25</c:v>
                </c:pt>
                <c:pt idx="232">
                  <c:v>44429.25</c:v>
                </c:pt>
                <c:pt idx="233">
                  <c:v>44430.25</c:v>
                </c:pt>
                <c:pt idx="234">
                  <c:v>44431.25</c:v>
                </c:pt>
                <c:pt idx="235">
                  <c:v>44432.25</c:v>
                </c:pt>
                <c:pt idx="236">
                  <c:v>44433.25</c:v>
                </c:pt>
                <c:pt idx="237">
                  <c:v>44434.25</c:v>
                </c:pt>
                <c:pt idx="238">
                  <c:v>44435.25</c:v>
                </c:pt>
                <c:pt idx="239">
                  <c:v>44436.25</c:v>
                </c:pt>
                <c:pt idx="240">
                  <c:v>44437.25</c:v>
                </c:pt>
                <c:pt idx="241">
                  <c:v>44438.25</c:v>
                </c:pt>
                <c:pt idx="242">
                  <c:v>44439.25</c:v>
                </c:pt>
                <c:pt idx="243">
                  <c:v>44440.25</c:v>
                </c:pt>
                <c:pt idx="244">
                  <c:v>44441.25</c:v>
                </c:pt>
                <c:pt idx="245">
                  <c:v>44442.25</c:v>
                </c:pt>
                <c:pt idx="246">
                  <c:v>44443.25</c:v>
                </c:pt>
                <c:pt idx="247">
                  <c:v>44444.25</c:v>
                </c:pt>
                <c:pt idx="248">
                  <c:v>44445.25</c:v>
                </c:pt>
                <c:pt idx="249">
                  <c:v>44446.25</c:v>
                </c:pt>
                <c:pt idx="250">
                  <c:v>44447.25</c:v>
                </c:pt>
                <c:pt idx="251">
                  <c:v>44448.25</c:v>
                </c:pt>
                <c:pt idx="252">
                  <c:v>44449.25</c:v>
                </c:pt>
                <c:pt idx="253">
                  <c:v>44450.25</c:v>
                </c:pt>
                <c:pt idx="254">
                  <c:v>44451.25</c:v>
                </c:pt>
                <c:pt idx="255">
                  <c:v>44452.25</c:v>
                </c:pt>
                <c:pt idx="256">
                  <c:v>44453.25</c:v>
                </c:pt>
                <c:pt idx="257">
                  <c:v>44454.25</c:v>
                </c:pt>
                <c:pt idx="258">
                  <c:v>44455.25</c:v>
                </c:pt>
                <c:pt idx="259">
                  <c:v>44456.25</c:v>
                </c:pt>
                <c:pt idx="260">
                  <c:v>44457.25</c:v>
                </c:pt>
                <c:pt idx="261">
                  <c:v>44458.25</c:v>
                </c:pt>
                <c:pt idx="262">
                  <c:v>44459.25</c:v>
                </c:pt>
                <c:pt idx="263">
                  <c:v>44460.25</c:v>
                </c:pt>
                <c:pt idx="264">
                  <c:v>44461.25</c:v>
                </c:pt>
                <c:pt idx="265">
                  <c:v>44462.25</c:v>
                </c:pt>
                <c:pt idx="266">
                  <c:v>44463.25</c:v>
                </c:pt>
                <c:pt idx="267">
                  <c:v>44464.25</c:v>
                </c:pt>
                <c:pt idx="268">
                  <c:v>44465.25</c:v>
                </c:pt>
                <c:pt idx="269">
                  <c:v>44466.25</c:v>
                </c:pt>
                <c:pt idx="270">
                  <c:v>44467.25</c:v>
                </c:pt>
                <c:pt idx="271">
                  <c:v>44468.25</c:v>
                </c:pt>
                <c:pt idx="272">
                  <c:v>44469.25</c:v>
                </c:pt>
                <c:pt idx="273">
                  <c:v>44470.25</c:v>
                </c:pt>
                <c:pt idx="274">
                  <c:v>44471.25</c:v>
                </c:pt>
                <c:pt idx="275">
                  <c:v>44472.25</c:v>
                </c:pt>
                <c:pt idx="276">
                  <c:v>44473.25</c:v>
                </c:pt>
                <c:pt idx="277">
                  <c:v>44474.25</c:v>
                </c:pt>
                <c:pt idx="278">
                  <c:v>44475.25</c:v>
                </c:pt>
                <c:pt idx="279">
                  <c:v>44476.25</c:v>
                </c:pt>
                <c:pt idx="280">
                  <c:v>44477.25</c:v>
                </c:pt>
                <c:pt idx="281">
                  <c:v>44478.25</c:v>
                </c:pt>
                <c:pt idx="282">
                  <c:v>44479.25</c:v>
                </c:pt>
                <c:pt idx="283">
                  <c:v>44480.25</c:v>
                </c:pt>
                <c:pt idx="284">
                  <c:v>44481.25</c:v>
                </c:pt>
                <c:pt idx="285">
                  <c:v>44482.25</c:v>
                </c:pt>
                <c:pt idx="286">
                  <c:v>44483.25</c:v>
                </c:pt>
                <c:pt idx="287">
                  <c:v>44484.25</c:v>
                </c:pt>
                <c:pt idx="288">
                  <c:v>44485.25</c:v>
                </c:pt>
                <c:pt idx="289">
                  <c:v>44486.25</c:v>
                </c:pt>
                <c:pt idx="290">
                  <c:v>44487.25</c:v>
                </c:pt>
                <c:pt idx="291">
                  <c:v>44488.25</c:v>
                </c:pt>
                <c:pt idx="292">
                  <c:v>44489.25</c:v>
                </c:pt>
                <c:pt idx="293">
                  <c:v>44490.25</c:v>
                </c:pt>
                <c:pt idx="294">
                  <c:v>44491.25</c:v>
                </c:pt>
                <c:pt idx="295">
                  <c:v>44492.25</c:v>
                </c:pt>
                <c:pt idx="296">
                  <c:v>44493.25</c:v>
                </c:pt>
                <c:pt idx="297">
                  <c:v>44494.25</c:v>
                </c:pt>
                <c:pt idx="298">
                  <c:v>44495.25</c:v>
                </c:pt>
                <c:pt idx="299">
                  <c:v>44496.25</c:v>
                </c:pt>
                <c:pt idx="300">
                  <c:v>44497.25</c:v>
                </c:pt>
                <c:pt idx="301">
                  <c:v>44498.25</c:v>
                </c:pt>
                <c:pt idx="302">
                  <c:v>44499.25</c:v>
                </c:pt>
                <c:pt idx="303">
                  <c:v>44500.25</c:v>
                </c:pt>
                <c:pt idx="304">
                  <c:v>44501.25</c:v>
                </c:pt>
                <c:pt idx="305">
                  <c:v>44502.25</c:v>
                </c:pt>
                <c:pt idx="306">
                  <c:v>44503.25</c:v>
                </c:pt>
                <c:pt idx="307">
                  <c:v>44504.25</c:v>
                </c:pt>
                <c:pt idx="308">
                  <c:v>44505.25</c:v>
                </c:pt>
                <c:pt idx="309">
                  <c:v>44506.25</c:v>
                </c:pt>
                <c:pt idx="310">
                  <c:v>44507.25</c:v>
                </c:pt>
                <c:pt idx="311">
                  <c:v>44508.25</c:v>
                </c:pt>
                <c:pt idx="312">
                  <c:v>44509.25</c:v>
                </c:pt>
                <c:pt idx="313">
                  <c:v>44510.25</c:v>
                </c:pt>
                <c:pt idx="314">
                  <c:v>44511.25</c:v>
                </c:pt>
                <c:pt idx="315">
                  <c:v>44512.25</c:v>
                </c:pt>
                <c:pt idx="316">
                  <c:v>44513.25</c:v>
                </c:pt>
                <c:pt idx="317">
                  <c:v>44514.25</c:v>
                </c:pt>
                <c:pt idx="318">
                  <c:v>44515.25</c:v>
                </c:pt>
                <c:pt idx="319">
                  <c:v>44516.25</c:v>
                </c:pt>
                <c:pt idx="320">
                  <c:v>44517.25</c:v>
                </c:pt>
                <c:pt idx="321">
                  <c:v>44518.25</c:v>
                </c:pt>
                <c:pt idx="322">
                  <c:v>44519.25</c:v>
                </c:pt>
                <c:pt idx="323">
                  <c:v>44520.25</c:v>
                </c:pt>
                <c:pt idx="324">
                  <c:v>44521.25</c:v>
                </c:pt>
                <c:pt idx="325">
                  <c:v>44522.25</c:v>
                </c:pt>
                <c:pt idx="326">
                  <c:v>44523.25</c:v>
                </c:pt>
                <c:pt idx="327">
                  <c:v>44524.25</c:v>
                </c:pt>
                <c:pt idx="328">
                  <c:v>44525.25</c:v>
                </c:pt>
                <c:pt idx="329">
                  <c:v>44526.25</c:v>
                </c:pt>
                <c:pt idx="330">
                  <c:v>44527.25</c:v>
                </c:pt>
                <c:pt idx="331">
                  <c:v>44528.25</c:v>
                </c:pt>
                <c:pt idx="332">
                  <c:v>44529.25</c:v>
                </c:pt>
                <c:pt idx="333">
                  <c:v>44530.25</c:v>
                </c:pt>
                <c:pt idx="334">
                  <c:v>44531.25</c:v>
                </c:pt>
                <c:pt idx="335">
                  <c:v>44532.25</c:v>
                </c:pt>
                <c:pt idx="336">
                  <c:v>44533.25</c:v>
                </c:pt>
                <c:pt idx="337">
                  <c:v>44534.25</c:v>
                </c:pt>
                <c:pt idx="338">
                  <c:v>44535.25</c:v>
                </c:pt>
                <c:pt idx="339">
                  <c:v>44536.25</c:v>
                </c:pt>
                <c:pt idx="340">
                  <c:v>44537.25</c:v>
                </c:pt>
                <c:pt idx="341">
                  <c:v>44538.25</c:v>
                </c:pt>
                <c:pt idx="342">
                  <c:v>44539.25</c:v>
                </c:pt>
                <c:pt idx="343">
                  <c:v>44540.25</c:v>
                </c:pt>
                <c:pt idx="344">
                  <c:v>44541.25</c:v>
                </c:pt>
                <c:pt idx="345">
                  <c:v>44542.25</c:v>
                </c:pt>
                <c:pt idx="346">
                  <c:v>44543.25</c:v>
                </c:pt>
                <c:pt idx="347">
                  <c:v>44544.25</c:v>
                </c:pt>
                <c:pt idx="348">
                  <c:v>44545.25</c:v>
                </c:pt>
                <c:pt idx="349">
                  <c:v>44546.25</c:v>
                </c:pt>
                <c:pt idx="350">
                  <c:v>44547.25</c:v>
                </c:pt>
                <c:pt idx="351">
                  <c:v>44548.25</c:v>
                </c:pt>
                <c:pt idx="352">
                  <c:v>44549.25</c:v>
                </c:pt>
                <c:pt idx="353">
                  <c:v>44550.25</c:v>
                </c:pt>
                <c:pt idx="354">
                  <c:v>44551.25</c:v>
                </c:pt>
                <c:pt idx="355">
                  <c:v>44552.25</c:v>
                </c:pt>
                <c:pt idx="356">
                  <c:v>44553.25</c:v>
                </c:pt>
                <c:pt idx="357">
                  <c:v>44554.25</c:v>
                </c:pt>
                <c:pt idx="358">
                  <c:v>44555.25</c:v>
                </c:pt>
                <c:pt idx="359">
                  <c:v>44556.25</c:v>
                </c:pt>
                <c:pt idx="360">
                  <c:v>44557.25</c:v>
                </c:pt>
                <c:pt idx="361">
                  <c:v>44558.25</c:v>
                </c:pt>
                <c:pt idx="362">
                  <c:v>44559.25</c:v>
                </c:pt>
                <c:pt idx="363">
                  <c:v>44560.25</c:v>
                </c:pt>
                <c:pt idx="364">
                  <c:v>44561.25</c:v>
                </c:pt>
              </c:numCache>
            </c:numRef>
          </c:cat>
          <c:val>
            <c:numRef>
              <c:f>Tabelle1!$C$2:$C$366</c:f>
              <c:numCache>
                <c:formatCode>#,##0</c:formatCode>
                <c:ptCount val="365"/>
                <c:pt idx="0">
                  <c:v>18.369284202554596</c:v>
                </c:pt>
                <c:pt idx="1">
                  <c:v>18.377842123523248</c:v>
                </c:pt>
                <c:pt idx="2">
                  <c:v>18.626508123570442</c:v>
                </c:pt>
                <c:pt idx="3">
                  <c:v>18.997180813839648</c:v>
                </c:pt>
                <c:pt idx="4">
                  <c:v>18.530381613778157</c:v>
                </c:pt>
                <c:pt idx="5">
                  <c:v>18.755757310164615</c:v>
                </c:pt>
                <c:pt idx="6">
                  <c:v>19.300529583559122</c:v>
                </c:pt>
                <c:pt idx="7">
                  <c:v>19.533947177877142</c:v>
                </c:pt>
                <c:pt idx="8">
                  <c:v>19.880946157939505</c:v>
                </c:pt>
                <c:pt idx="9">
                  <c:v>20.374995061270184</c:v>
                </c:pt>
                <c:pt idx="10">
                  <c:v>20.443468181664894</c:v>
                </c:pt>
                <c:pt idx="11">
                  <c:v>17.917046995748208</c:v>
                </c:pt>
                <c:pt idx="12">
                  <c:v>18.563143047209159</c:v>
                </c:pt>
                <c:pt idx="13">
                  <c:v>19.374092151127719</c:v>
                </c:pt>
                <c:pt idx="14">
                  <c:v>20.999066597041779</c:v>
                </c:pt>
                <c:pt idx="15">
                  <c:v>21.625921106084231</c:v>
                </c:pt>
                <c:pt idx="16">
                  <c:v>21.149850634355467</c:v>
                </c:pt>
                <c:pt idx="17">
                  <c:v>18.204628251634507</c:v>
                </c:pt>
                <c:pt idx="18">
                  <c:v>16.716480658352012</c:v>
                </c:pt>
                <c:pt idx="19">
                  <c:v>14.309006324609925</c:v>
                </c:pt>
                <c:pt idx="20">
                  <c:v>12.716842081204508</c:v>
                </c:pt>
                <c:pt idx="21">
                  <c:v>14.637845301028138</c:v>
                </c:pt>
                <c:pt idx="22">
                  <c:v>17.96379396124615</c:v>
                </c:pt>
                <c:pt idx="23">
                  <c:v>19.273038997430383</c:v>
                </c:pt>
                <c:pt idx="24">
                  <c:v>20.023474010016034</c:v>
                </c:pt>
                <c:pt idx="25">
                  <c:v>19.019320916504245</c:v>
                </c:pt>
                <c:pt idx="26">
                  <c:v>18.959105638381658</c:v>
                </c:pt>
                <c:pt idx="27">
                  <c:v>16.731670892307068</c:v>
                </c:pt>
                <c:pt idx="28">
                  <c:v>15.762775760137549</c:v>
                </c:pt>
                <c:pt idx="29">
                  <c:v>19.005529959078437</c:v>
                </c:pt>
                <c:pt idx="30">
                  <c:v>21.423051059801104</c:v>
                </c:pt>
                <c:pt idx="31">
                  <c:v>19.460163300036122</c:v>
                </c:pt>
                <c:pt idx="32">
                  <c:v>16.138331787690216</c:v>
                </c:pt>
                <c:pt idx="33">
                  <c:v>13.52766961799232</c:v>
                </c:pt>
                <c:pt idx="34">
                  <c:v>15.437625005397072</c:v>
                </c:pt>
                <c:pt idx="35">
                  <c:v>16.155177813515682</c:v>
                </c:pt>
                <c:pt idx="36">
                  <c:v>17.93170691023888</c:v>
                </c:pt>
                <c:pt idx="37">
                  <c:v>21.836745765881393</c:v>
                </c:pt>
                <c:pt idx="38">
                  <c:v>24.931895800881435</c:v>
                </c:pt>
                <c:pt idx="39">
                  <c:v>26.968149534498416</c:v>
                </c:pt>
                <c:pt idx="40">
                  <c:v>26.781761620553823</c:v>
                </c:pt>
                <c:pt idx="41">
                  <c:v>26.47346848856635</c:v>
                </c:pt>
                <c:pt idx="42">
                  <c:v>27.10728119607834</c:v>
                </c:pt>
                <c:pt idx="43">
                  <c:v>26.894123416951555</c:v>
                </c:pt>
                <c:pt idx="44">
                  <c:v>24.797521201012874</c:v>
                </c:pt>
                <c:pt idx="45">
                  <c:v>21.633097992627064</c:v>
                </c:pt>
                <c:pt idx="46">
                  <c:v>16.209119102316254</c:v>
                </c:pt>
                <c:pt idx="47">
                  <c:v>13.720578796403503</c:v>
                </c:pt>
                <c:pt idx="48">
                  <c:v>13.464768889003766</c:v>
                </c:pt>
                <c:pt idx="49">
                  <c:v>13.53705208589856</c:v>
                </c:pt>
                <c:pt idx="50">
                  <c:v>11.434910761132757</c:v>
                </c:pt>
                <c:pt idx="51">
                  <c:v>10.844694847879163</c:v>
                </c:pt>
                <c:pt idx="52">
                  <c:v>11.452059734258006</c:v>
                </c:pt>
                <c:pt idx="53">
                  <c:v>9.183823133989435</c:v>
                </c:pt>
                <c:pt idx="54">
                  <c:v>7.784234493125803</c:v>
                </c:pt>
                <c:pt idx="55">
                  <c:v>9.1803633723268074</c:v>
                </c:pt>
                <c:pt idx="56">
                  <c:v>13.479083807181764</c:v>
                </c:pt>
                <c:pt idx="57">
                  <c:v>15.827392813366204</c:v>
                </c:pt>
                <c:pt idx="58">
                  <c:v>15.972744969825527</c:v>
                </c:pt>
                <c:pt idx="59">
                  <c:v>15.740630312527516</c:v>
                </c:pt>
                <c:pt idx="60">
                  <c:v>14.858393963985437</c:v>
                </c:pt>
                <c:pt idx="61">
                  <c:v>13.811089018491614</c:v>
                </c:pt>
                <c:pt idx="62">
                  <c:v>14.90962512383715</c:v>
                </c:pt>
                <c:pt idx="63">
                  <c:v>18.07755954401982</c:v>
                </c:pt>
                <c:pt idx="64">
                  <c:v>18.93928665215493</c:v>
                </c:pt>
                <c:pt idx="65">
                  <c:v>18.199735188705624</c:v>
                </c:pt>
                <c:pt idx="66">
                  <c:v>18.158682653317722</c:v>
                </c:pt>
                <c:pt idx="67">
                  <c:v>17.881365185394628</c:v>
                </c:pt>
                <c:pt idx="68">
                  <c:v>15.529600551891253</c:v>
                </c:pt>
                <c:pt idx="69">
                  <c:v>12.221136637751922</c:v>
                </c:pt>
                <c:pt idx="70">
                  <c:v>13.625405583867639</c:v>
                </c:pt>
                <c:pt idx="71">
                  <c:v>14.112707771356718</c:v>
                </c:pt>
                <c:pt idx="72">
                  <c:v>15.569295691549968</c:v>
                </c:pt>
                <c:pt idx="73">
                  <c:v>15.457374167067522</c:v>
                </c:pt>
                <c:pt idx="74">
                  <c:v>15.937544703581702</c:v>
                </c:pt>
                <c:pt idx="75">
                  <c:v>17.306162885352567</c:v>
                </c:pt>
                <c:pt idx="76">
                  <c:v>17.817978097024294</c:v>
                </c:pt>
                <c:pt idx="77">
                  <c:v>18.327076206006577</c:v>
                </c:pt>
                <c:pt idx="78">
                  <c:v>18.671250996429173</c:v>
                </c:pt>
                <c:pt idx="79">
                  <c:v>15.573120905228501</c:v>
                </c:pt>
                <c:pt idx="80">
                  <c:v>15.411436652254325</c:v>
                </c:pt>
                <c:pt idx="81">
                  <c:v>14.497012496231616</c:v>
                </c:pt>
                <c:pt idx="82">
                  <c:v>12.745617340037132</c:v>
                </c:pt>
                <c:pt idx="83">
                  <c:v>11.816024077193646</c:v>
                </c:pt>
                <c:pt idx="84">
                  <c:v>9.8255992408095754</c:v>
                </c:pt>
                <c:pt idx="85">
                  <c:v>13.476936589221026</c:v>
                </c:pt>
                <c:pt idx="86">
                  <c:v>11.815980654094099</c:v>
                </c:pt>
                <c:pt idx="87">
                  <c:v>7.7946268997862811</c:v>
                </c:pt>
                <c:pt idx="88">
                  <c:v>6.5228821698053965</c:v>
                </c:pt>
                <c:pt idx="89">
                  <c:v>4.7992397982360258</c:v>
                </c:pt>
                <c:pt idx="90">
                  <c:v>7.5381089598164905</c:v>
                </c:pt>
                <c:pt idx="91">
                  <c:v>13.448014179961101</c:v>
                </c:pt>
                <c:pt idx="92">
                  <c:v>14.18827605936071</c:v>
                </c:pt>
                <c:pt idx="93">
                  <c:v>14.878826313668604</c:v>
                </c:pt>
                <c:pt idx="94">
                  <c:v>16.763532993270509</c:v>
                </c:pt>
                <c:pt idx="95">
                  <c:v>19.007704703809406</c:v>
                </c:pt>
                <c:pt idx="96">
                  <c:v>18.350007054347607</c:v>
                </c:pt>
                <c:pt idx="97">
                  <c:v>16.523812532273087</c:v>
                </c:pt>
                <c:pt idx="98">
                  <c:v>12.776039356057492</c:v>
                </c:pt>
                <c:pt idx="99">
                  <c:v>12.009477693084492</c:v>
                </c:pt>
                <c:pt idx="100">
                  <c:v>11.892099780483246</c:v>
                </c:pt>
                <c:pt idx="101">
                  <c:v>16.581642104941984</c:v>
                </c:pt>
                <c:pt idx="102">
                  <c:v>16.468447023687261</c:v>
                </c:pt>
                <c:pt idx="103">
                  <c:v>16.722577714851262</c:v>
                </c:pt>
                <c:pt idx="104">
                  <c:v>16.105094405950855</c:v>
                </c:pt>
                <c:pt idx="105">
                  <c:v>14.552393577487621</c:v>
                </c:pt>
                <c:pt idx="106">
                  <c:v>13.433053504333426</c:v>
                </c:pt>
                <c:pt idx="107">
                  <c:v>12.283873308010321</c:v>
                </c:pt>
                <c:pt idx="108">
                  <c:v>11.512757592932962</c:v>
                </c:pt>
                <c:pt idx="109">
                  <c:v>10.286938234601729</c:v>
                </c:pt>
                <c:pt idx="110">
                  <c:v>10.632689485965596</c:v>
                </c:pt>
                <c:pt idx="111">
                  <c:v>12.507093286707516</c:v>
                </c:pt>
                <c:pt idx="112">
                  <c:v>12.286584843740531</c:v>
                </c:pt>
                <c:pt idx="113">
                  <c:v>11.851467600611768</c:v>
                </c:pt>
                <c:pt idx="114">
                  <c:v>12.827775454388391</c:v>
                </c:pt>
                <c:pt idx="115">
                  <c:v>12.893325996731908</c:v>
                </c:pt>
                <c:pt idx="116">
                  <c:v>11.518483676207161</c:v>
                </c:pt>
                <c:pt idx="117">
                  <c:v>8.4192844187952502</c:v>
                </c:pt>
                <c:pt idx="118">
                  <c:v>10.025682700928455</c:v>
                </c:pt>
                <c:pt idx="119">
                  <c:v>12.31688205966298</c:v>
                </c:pt>
                <c:pt idx="120">
                  <c:v>11.662852272970756</c:v>
                </c:pt>
                <c:pt idx="121">
                  <c:v>12.882627663596736</c:v>
                </c:pt>
                <c:pt idx="122">
                  <c:v>12.31265807634974</c:v>
                </c:pt>
                <c:pt idx="123">
                  <c:v>10.494244599540538</c:v>
                </c:pt>
                <c:pt idx="124">
                  <c:v>12.933535348451286</c:v>
                </c:pt>
                <c:pt idx="125">
                  <c:v>13.134052671337837</c:v>
                </c:pt>
                <c:pt idx="126">
                  <c:v>13.41169522090086</c:v>
                </c:pt>
                <c:pt idx="127">
                  <c:v>10.212434428842217</c:v>
                </c:pt>
                <c:pt idx="128">
                  <c:v>0</c:v>
                </c:pt>
                <c:pt idx="129">
                  <c:v>0.23716648849597594</c:v>
                </c:pt>
                <c:pt idx="130">
                  <c:v>5.5007767742179698</c:v>
                </c:pt>
                <c:pt idx="131">
                  <c:v>7.8905619381503378</c:v>
                </c:pt>
                <c:pt idx="132">
                  <c:v>8.6716704689855053</c:v>
                </c:pt>
                <c:pt idx="133">
                  <c:v>8.9161807697791584</c:v>
                </c:pt>
                <c:pt idx="134">
                  <c:v>9.2593438599670552</c:v>
                </c:pt>
                <c:pt idx="135">
                  <c:v>8.6098148411974051</c:v>
                </c:pt>
                <c:pt idx="136">
                  <c:v>8.8781573450102105</c:v>
                </c:pt>
                <c:pt idx="137">
                  <c:v>9.2764477184449969</c:v>
                </c:pt>
                <c:pt idx="138">
                  <c:v>9.4611198426241003</c:v>
                </c:pt>
                <c:pt idx="139">
                  <c:v>8.4260764656694374</c:v>
                </c:pt>
                <c:pt idx="140">
                  <c:v>6.9977876999461452</c:v>
                </c:pt>
                <c:pt idx="141">
                  <c:v>8.7941670726689463</c:v>
                </c:pt>
                <c:pt idx="142">
                  <c:v>8.8173281871363365</c:v>
                </c:pt>
                <c:pt idx="143">
                  <c:v>6.4539773443511708</c:v>
                </c:pt>
                <c:pt idx="144">
                  <c:v>9.7836448843351924</c:v>
                </c:pt>
                <c:pt idx="145">
                  <c:v>9.5851238634280822</c:v>
                </c:pt>
                <c:pt idx="146">
                  <c:v>9.4335272928815765</c:v>
                </c:pt>
                <c:pt idx="147">
                  <c:v>8.143621612851609</c:v>
                </c:pt>
                <c:pt idx="148">
                  <c:v>7.3724334041518649</c:v>
                </c:pt>
                <c:pt idx="149">
                  <c:v>5.7244902338662875</c:v>
                </c:pt>
                <c:pt idx="150">
                  <c:v>3.0649350252765859</c:v>
                </c:pt>
                <c:pt idx="151">
                  <c:v>0.88243590414304274</c:v>
                </c:pt>
                <c:pt idx="152">
                  <c:v>0.11394889106435707</c:v>
                </c:pt>
                <c:pt idx="153">
                  <c:v>0</c:v>
                </c:pt>
                <c:pt idx="154">
                  <c:v>0</c:v>
                </c:pt>
                <c:pt idx="155">
                  <c:v>0.4765206703959155</c:v>
                </c:pt>
                <c:pt idx="156">
                  <c:v>0.54087522212602068</c:v>
                </c:pt>
                <c:pt idx="157">
                  <c:v>0.13116711984656201</c:v>
                </c:pt>
                <c:pt idx="158">
                  <c:v>0</c:v>
                </c:pt>
                <c:pt idx="159">
                  <c:v>0.10334379139426098</c:v>
                </c:pt>
                <c:pt idx="160">
                  <c:v>0</c:v>
                </c:pt>
                <c:pt idx="161">
                  <c:v>0</c:v>
                </c:pt>
                <c:pt idx="162">
                  <c:v>0</c:v>
                </c:pt>
                <c:pt idx="163">
                  <c:v>0.70223595654615578</c:v>
                </c:pt>
                <c:pt idx="164">
                  <c:v>0</c:v>
                </c:pt>
                <c:pt idx="165">
                  <c:v>0</c:v>
                </c:pt>
                <c:pt idx="166">
                  <c:v>0</c:v>
                </c:pt>
                <c:pt idx="167">
                  <c:v>0</c:v>
                </c:pt>
                <c:pt idx="168">
                  <c:v>0</c:v>
                </c:pt>
                <c:pt idx="169">
                  <c:v>0</c:v>
                </c:pt>
                <c:pt idx="170">
                  <c:v>0</c:v>
                </c:pt>
                <c:pt idx="171">
                  <c:v>0.58649344410036475</c:v>
                </c:pt>
                <c:pt idx="172">
                  <c:v>2.3596830168194236</c:v>
                </c:pt>
                <c:pt idx="173">
                  <c:v>0.44630591791094615</c:v>
                </c:pt>
                <c:pt idx="174">
                  <c:v>0.48081328699579862</c:v>
                </c:pt>
                <c:pt idx="175">
                  <c:v>0.22526651287267777</c:v>
                </c:pt>
                <c:pt idx="176">
                  <c:v>0</c:v>
                </c:pt>
                <c:pt idx="177">
                  <c:v>0</c:v>
                </c:pt>
                <c:pt idx="178">
                  <c:v>0</c:v>
                </c:pt>
                <c:pt idx="179">
                  <c:v>0.11725545562041152</c:v>
                </c:pt>
                <c:pt idx="180">
                  <c:v>1.1345164005104349</c:v>
                </c:pt>
                <c:pt idx="181">
                  <c:v>3.8000960067366178</c:v>
                </c:pt>
                <c:pt idx="182">
                  <c:v>0.35370896266659857</c:v>
                </c:pt>
                <c:pt idx="183">
                  <c:v>0</c:v>
                </c:pt>
                <c:pt idx="184">
                  <c:v>0.10930593320546836</c:v>
                </c:pt>
                <c:pt idx="185">
                  <c:v>0.10930593320546836</c:v>
                </c:pt>
                <c:pt idx="186">
                  <c:v>0</c:v>
                </c:pt>
                <c:pt idx="187">
                  <c:v>0.10731855260173258</c:v>
                </c:pt>
                <c:pt idx="188">
                  <c:v>0.11129331380920414</c:v>
                </c:pt>
                <c:pt idx="189">
                  <c:v>0.30026997750443651</c:v>
                </c:pt>
                <c:pt idx="190">
                  <c:v>0</c:v>
                </c:pt>
                <c:pt idx="191">
                  <c:v>0.10930593320546836</c:v>
                </c:pt>
                <c:pt idx="192">
                  <c:v>0</c:v>
                </c:pt>
                <c:pt idx="193">
                  <c:v>0.22796431204629591</c:v>
                </c:pt>
                <c:pt idx="194">
                  <c:v>0.35342435515392318</c:v>
                </c:pt>
                <c:pt idx="195">
                  <c:v>0.23221786650591586</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0.70803865981277625</c:v>
                </c:pt>
                <c:pt idx="213">
                  <c:v>0.87250366665539902</c:v>
                </c:pt>
                <c:pt idx="214">
                  <c:v>0.96823652257744219</c:v>
                </c:pt>
                <c:pt idx="215">
                  <c:v>0.35252633058488669</c:v>
                </c:pt>
                <c:pt idx="216">
                  <c:v>0.20411574480146644</c:v>
                </c:pt>
                <c:pt idx="217">
                  <c:v>0.11725545562041152</c:v>
                </c:pt>
                <c:pt idx="218">
                  <c:v>0.13116711984656201</c:v>
                </c:pt>
                <c:pt idx="219">
                  <c:v>0.23541475007038654</c:v>
                </c:pt>
                <c:pt idx="220">
                  <c:v>0.10135641079052521</c:v>
                </c:pt>
                <c:pt idx="221">
                  <c:v>0</c:v>
                </c:pt>
                <c:pt idx="222">
                  <c:v>0</c:v>
                </c:pt>
                <c:pt idx="223">
                  <c:v>0</c:v>
                </c:pt>
                <c:pt idx="224">
                  <c:v>0</c:v>
                </c:pt>
                <c:pt idx="225">
                  <c:v>0</c:v>
                </c:pt>
                <c:pt idx="226">
                  <c:v>0</c:v>
                </c:pt>
                <c:pt idx="227">
                  <c:v>0.90300489196282197</c:v>
                </c:pt>
                <c:pt idx="228">
                  <c:v>4.9782507236456466</c:v>
                </c:pt>
                <c:pt idx="229">
                  <c:v>0.54148508036077025</c:v>
                </c:pt>
                <c:pt idx="230">
                  <c:v>0.11129331380920414</c:v>
                </c:pt>
                <c:pt idx="231">
                  <c:v>0.10445315014232731</c:v>
                </c:pt>
                <c:pt idx="232">
                  <c:v>0</c:v>
                </c:pt>
                <c:pt idx="233">
                  <c:v>0.10930593320546836</c:v>
                </c:pt>
                <c:pt idx="234">
                  <c:v>0.34987807656503833</c:v>
                </c:pt>
                <c:pt idx="235">
                  <c:v>2.0854070559276101</c:v>
                </c:pt>
                <c:pt idx="236">
                  <c:v>1.9517437550217103</c:v>
                </c:pt>
                <c:pt idx="237">
                  <c:v>3.5220116992427641</c:v>
                </c:pt>
                <c:pt idx="238">
                  <c:v>4.8896568066567019</c:v>
                </c:pt>
                <c:pt idx="239">
                  <c:v>3.3633643094526886</c:v>
                </c:pt>
                <c:pt idx="240">
                  <c:v>3.0796376799556682</c:v>
                </c:pt>
                <c:pt idx="241">
                  <c:v>1.0791289818340175</c:v>
                </c:pt>
                <c:pt idx="242">
                  <c:v>1.4230243482293135</c:v>
                </c:pt>
                <c:pt idx="243">
                  <c:v>2.6960816157340979</c:v>
                </c:pt>
                <c:pt idx="244">
                  <c:v>1.699907812123757</c:v>
                </c:pt>
                <c:pt idx="245">
                  <c:v>0.51338855547226947</c:v>
                </c:pt>
                <c:pt idx="246">
                  <c:v>1.6789216847354353</c:v>
                </c:pt>
                <c:pt idx="247">
                  <c:v>0.93130685833594162</c:v>
                </c:pt>
                <c:pt idx="248">
                  <c:v>0.46568910511909478</c:v>
                </c:pt>
                <c:pt idx="249">
                  <c:v>0.16974581715463835</c:v>
                </c:pt>
                <c:pt idx="250">
                  <c:v>0</c:v>
                </c:pt>
                <c:pt idx="251">
                  <c:v>0</c:v>
                </c:pt>
                <c:pt idx="252">
                  <c:v>0</c:v>
                </c:pt>
                <c:pt idx="253">
                  <c:v>0.10533117199799678</c:v>
                </c:pt>
                <c:pt idx="254">
                  <c:v>0.10930593320546836</c:v>
                </c:pt>
                <c:pt idx="255">
                  <c:v>1.3574166673381651</c:v>
                </c:pt>
                <c:pt idx="256">
                  <c:v>0.37533308074112831</c:v>
                </c:pt>
                <c:pt idx="257">
                  <c:v>0</c:v>
                </c:pt>
                <c:pt idx="258">
                  <c:v>0.72661328559103522</c:v>
                </c:pt>
                <c:pt idx="259">
                  <c:v>3.4825855394564851</c:v>
                </c:pt>
                <c:pt idx="260">
                  <c:v>3.4984647797334913</c:v>
                </c:pt>
                <c:pt idx="261">
                  <c:v>6.6462347852956336</c:v>
                </c:pt>
                <c:pt idx="262">
                  <c:v>7.4272108610352516</c:v>
                </c:pt>
                <c:pt idx="263">
                  <c:v>7.7430871829240662</c:v>
                </c:pt>
                <c:pt idx="264">
                  <c:v>6.8131003119235558</c:v>
                </c:pt>
                <c:pt idx="265">
                  <c:v>4.8564647006110828</c:v>
                </c:pt>
                <c:pt idx="266">
                  <c:v>2.0571791260322421</c:v>
                </c:pt>
                <c:pt idx="267">
                  <c:v>0.71117801954245463</c:v>
                </c:pt>
                <c:pt idx="268">
                  <c:v>0</c:v>
                </c:pt>
                <c:pt idx="269">
                  <c:v>0.15808763129808773</c:v>
                </c:pt>
                <c:pt idx="270">
                  <c:v>5.4221004795296484</c:v>
                </c:pt>
                <c:pt idx="271">
                  <c:v>7.748519911765035</c:v>
                </c:pt>
                <c:pt idx="272">
                  <c:v>9.2118484504616145</c:v>
                </c:pt>
                <c:pt idx="273">
                  <c:v>7.5641592222923011</c:v>
                </c:pt>
                <c:pt idx="274">
                  <c:v>4.2587508849475251</c:v>
                </c:pt>
                <c:pt idx="275">
                  <c:v>0.5432995055798433</c:v>
                </c:pt>
                <c:pt idx="276">
                  <c:v>7.1058947729280515</c:v>
                </c:pt>
                <c:pt idx="277">
                  <c:v>7.853606172824847</c:v>
                </c:pt>
                <c:pt idx="278">
                  <c:v>8.671184281066985</c:v>
                </c:pt>
                <c:pt idx="279">
                  <c:v>8.9684998106772262</c:v>
                </c:pt>
                <c:pt idx="280">
                  <c:v>9.0095477922710749</c:v>
                </c:pt>
                <c:pt idx="281">
                  <c:v>10.16325380923689</c:v>
                </c:pt>
                <c:pt idx="282">
                  <c:v>12.087685608199717</c:v>
                </c:pt>
                <c:pt idx="283">
                  <c:v>11.190038694175266</c:v>
                </c:pt>
                <c:pt idx="284">
                  <c:v>11.199374719009059</c:v>
                </c:pt>
                <c:pt idx="285">
                  <c:v>12.085303487048183</c:v>
                </c:pt>
                <c:pt idx="286">
                  <c:v>9.9158685345950843</c:v>
                </c:pt>
                <c:pt idx="287">
                  <c:v>10.172841519240787</c:v>
                </c:pt>
                <c:pt idx="288">
                  <c:v>12.186850480081745</c:v>
                </c:pt>
                <c:pt idx="289">
                  <c:v>11.551783547080314</c:v>
                </c:pt>
                <c:pt idx="290">
                  <c:v>10.227507989538207</c:v>
                </c:pt>
                <c:pt idx="291">
                  <c:v>7.7444716994956542</c:v>
                </c:pt>
                <c:pt idx="292">
                  <c:v>2.7613899145153908</c:v>
                </c:pt>
                <c:pt idx="293">
                  <c:v>8.9606018704497412</c:v>
                </c:pt>
                <c:pt idx="294">
                  <c:v>12.707580614074917</c:v>
                </c:pt>
                <c:pt idx="295">
                  <c:v>12.74228082602478</c:v>
                </c:pt>
                <c:pt idx="296">
                  <c:v>13.173440482933726</c:v>
                </c:pt>
                <c:pt idx="297">
                  <c:v>12.715754022027493</c:v>
                </c:pt>
                <c:pt idx="298">
                  <c:v>9.7891191935863802</c:v>
                </c:pt>
                <c:pt idx="299">
                  <c:v>8.931597967649612</c:v>
                </c:pt>
                <c:pt idx="300">
                  <c:v>10.392444720196993</c:v>
                </c:pt>
                <c:pt idx="301">
                  <c:v>10.784375221714475</c:v>
                </c:pt>
                <c:pt idx="302">
                  <c:v>10.550048015919323</c:v>
                </c:pt>
                <c:pt idx="303">
                  <c:v>7.2358829113713492</c:v>
                </c:pt>
                <c:pt idx="304">
                  <c:v>10.20648477471032</c:v>
                </c:pt>
                <c:pt idx="305">
                  <c:v>12.33527896331856</c:v>
                </c:pt>
                <c:pt idx="306">
                  <c:v>13.59776214646188</c:v>
                </c:pt>
                <c:pt idx="307">
                  <c:v>13.391988791262424</c:v>
                </c:pt>
                <c:pt idx="308">
                  <c:v>12.683394917875434</c:v>
                </c:pt>
                <c:pt idx="309">
                  <c:v>13.192578642547936</c:v>
                </c:pt>
                <c:pt idx="310">
                  <c:v>12.55256115812325</c:v>
                </c:pt>
                <c:pt idx="311">
                  <c:v>12.878464507986491</c:v>
                </c:pt>
                <c:pt idx="312">
                  <c:v>13.377602018363662</c:v>
                </c:pt>
                <c:pt idx="313">
                  <c:v>15.584341404474625</c:v>
                </c:pt>
                <c:pt idx="314">
                  <c:v>15.427142096978823</c:v>
                </c:pt>
                <c:pt idx="315">
                  <c:v>14.848058445327817</c:v>
                </c:pt>
                <c:pt idx="316">
                  <c:v>14.268028981737109</c:v>
                </c:pt>
                <c:pt idx="317">
                  <c:v>12.666857314373949</c:v>
                </c:pt>
                <c:pt idx="318">
                  <c:v>13.950064880086778</c:v>
                </c:pt>
                <c:pt idx="319">
                  <c:v>15.001334037948109</c:v>
                </c:pt>
                <c:pt idx="320">
                  <c:v>14.533175218601038</c:v>
                </c:pt>
                <c:pt idx="321">
                  <c:v>12.980713881079616</c:v>
                </c:pt>
                <c:pt idx="322">
                  <c:v>11.198683609719374</c:v>
                </c:pt>
                <c:pt idx="323">
                  <c:v>11.554857381226096</c:v>
                </c:pt>
                <c:pt idx="324">
                  <c:v>14.083219687893513</c:v>
                </c:pt>
                <c:pt idx="325">
                  <c:v>16.187257488659693</c:v>
                </c:pt>
                <c:pt idx="326">
                  <c:v>16.504159955919459</c:v>
                </c:pt>
                <c:pt idx="327">
                  <c:v>15.675833450971862</c:v>
                </c:pt>
                <c:pt idx="328">
                  <c:v>17.136898458192892</c:v>
                </c:pt>
                <c:pt idx="329">
                  <c:v>17.242780875991226</c:v>
                </c:pt>
                <c:pt idx="330">
                  <c:v>17.766835464692541</c:v>
                </c:pt>
                <c:pt idx="331">
                  <c:v>18.656567772121274</c:v>
                </c:pt>
                <c:pt idx="332">
                  <c:v>18.527628845897432</c:v>
                </c:pt>
                <c:pt idx="333">
                  <c:v>16.182934873065708</c:v>
                </c:pt>
                <c:pt idx="334">
                  <c:v>13.792292358122376</c:v>
                </c:pt>
                <c:pt idx="335">
                  <c:v>17.766070593565274</c:v>
                </c:pt>
                <c:pt idx="336">
                  <c:v>18.834334583878949</c:v>
                </c:pt>
                <c:pt idx="337">
                  <c:v>17.02521066035759</c:v>
                </c:pt>
                <c:pt idx="338">
                  <c:v>17.529170279503781</c:v>
                </c:pt>
                <c:pt idx="339">
                  <c:v>18.72653108459718</c:v>
                </c:pt>
                <c:pt idx="340">
                  <c:v>18.365847277061164</c:v>
                </c:pt>
                <c:pt idx="341">
                  <c:v>17.883637286521676</c:v>
                </c:pt>
                <c:pt idx="342">
                  <c:v>18.59128269602547</c:v>
                </c:pt>
                <c:pt idx="343">
                  <c:v>18.829096928755121</c:v>
                </c:pt>
                <c:pt idx="344">
                  <c:v>18.791395460367063</c:v>
                </c:pt>
                <c:pt idx="345">
                  <c:v>16.355178361542354</c:v>
                </c:pt>
                <c:pt idx="346">
                  <c:v>13.182945011889613</c:v>
                </c:pt>
                <c:pt idx="347">
                  <c:v>13.770757777435421</c:v>
                </c:pt>
                <c:pt idx="348">
                  <c:v>13.0066027845763</c:v>
                </c:pt>
                <c:pt idx="349">
                  <c:v>13.429626392136052</c:v>
                </c:pt>
                <c:pt idx="350">
                  <c:v>14.476452955280232</c:v>
                </c:pt>
                <c:pt idx="351">
                  <c:v>15.346776025159858</c:v>
                </c:pt>
                <c:pt idx="352">
                  <c:v>15.439342361779147</c:v>
                </c:pt>
                <c:pt idx="353">
                  <c:v>18.543826872982091</c:v>
                </c:pt>
                <c:pt idx="354">
                  <c:v>21.793563715580024</c:v>
                </c:pt>
                <c:pt idx="355">
                  <c:v>22.777789071736727</c:v>
                </c:pt>
                <c:pt idx="356">
                  <c:v>20.171728852606869</c:v>
                </c:pt>
                <c:pt idx="357">
                  <c:v>15.180964613864314</c:v>
                </c:pt>
                <c:pt idx="358">
                  <c:v>20.732559338859684</c:v>
                </c:pt>
                <c:pt idx="359">
                  <c:v>21.779429855396767</c:v>
                </c:pt>
                <c:pt idx="360">
                  <c:v>18.253500244120186</c:v>
                </c:pt>
                <c:pt idx="361">
                  <c:v>15.182622870643922</c:v>
                </c:pt>
                <c:pt idx="362">
                  <c:v>13.372933595455565</c:v>
                </c:pt>
                <c:pt idx="363">
                  <c:v>8.9157592828170529</c:v>
                </c:pt>
                <c:pt idx="364">
                  <c:v>8.3612763025977905</c:v>
                </c:pt>
              </c:numCache>
            </c:numRef>
          </c:val>
          <c:extLst xmlns:c16r2="http://schemas.microsoft.com/office/drawing/2015/06/chart">
            <c:ext xmlns:c16="http://schemas.microsoft.com/office/drawing/2014/chart" uri="{C3380CC4-5D6E-409C-BE32-E72D297353CC}">
              <c16:uniqueId val="{00000000-67C3-4FD8-9D7E-67FA70C85311}"/>
            </c:ext>
          </c:extLst>
        </c:ser>
        <c:dLbls>
          <c:showLegendKey val="0"/>
          <c:showVal val="0"/>
          <c:showCatName val="0"/>
          <c:showSerName val="0"/>
          <c:showPercent val="0"/>
          <c:showBubbleSize val="0"/>
        </c:dLbls>
        <c:gapWidth val="70"/>
        <c:axId val="330979968"/>
        <c:axId val="330978048"/>
      </c:barChart>
      <c:lineChart>
        <c:grouping val="standard"/>
        <c:varyColors val="0"/>
        <c:ser>
          <c:idx val="1"/>
          <c:order val="0"/>
          <c:tx>
            <c:strRef>
              <c:f>Tabelle1!$B$1</c:f>
              <c:strCache>
                <c:ptCount val="1"/>
                <c:pt idx="0">
                  <c:v>Verbrauch</c:v>
                </c:pt>
              </c:strCache>
            </c:strRef>
          </c:tx>
          <c:spPr>
            <a:ln w="28575" cap="rnd">
              <a:solidFill>
                <a:schemeClr val="accent4"/>
              </a:solidFill>
              <a:round/>
            </a:ln>
            <a:effectLst/>
          </c:spPr>
          <c:marker>
            <c:symbol val="none"/>
          </c:marker>
          <c:cat>
            <c:numRef>
              <c:f>Tabelle1!$A$2:$A$366</c:f>
              <c:numCache>
                <c:formatCode>m/d/yyyy</c:formatCode>
                <c:ptCount val="365"/>
                <c:pt idx="0">
                  <c:v>44197</c:v>
                </c:pt>
                <c:pt idx="1">
                  <c:v>44198</c:v>
                </c:pt>
                <c:pt idx="2">
                  <c:v>44199</c:v>
                </c:pt>
                <c:pt idx="3">
                  <c:v>44200</c:v>
                </c:pt>
                <c:pt idx="4">
                  <c:v>44201</c:v>
                </c:pt>
                <c:pt idx="5">
                  <c:v>44202</c:v>
                </c:pt>
                <c:pt idx="6">
                  <c:v>44203</c:v>
                </c:pt>
                <c:pt idx="7">
                  <c:v>44204</c:v>
                </c:pt>
                <c:pt idx="8">
                  <c:v>44205</c:v>
                </c:pt>
                <c:pt idx="9">
                  <c:v>44206</c:v>
                </c:pt>
                <c:pt idx="10">
                  <c:v>44207</c:v>
                </c:pt>
                <c:pt idx="11">
                  <c:v>44208</c:v>
                </c:pt>
                <c:pt idx="12">
                  <c:v>44209</c:v>
                </c:pt>
                <c:pt idx="13">
                  <c:v>44210</c:v>
                </c:pt>
                <c:pt idx="14">
                  <c:v>44211</c:v>
                </c:pt>
                <c:pt idx="15">
                  <c:v>44212</c:v>
                </c:pt>
                <c:pt idx="16">
                  <c:v>44213</c:v>
                </c:pt>
                <c:pt idx="17">
                  <c:v>44214</c:v>
                </c:pt>
                <c:pt idx="18">
                  <c:v>44215</c:v>
                </c:pt>
                <c:pt idx="19">
                  <c:v>44216</c:v>
                </c:pt>
                <c:pt idx="20">
                  <c:v>44217</c:v>
                </c:pt>
                <c:pt idx="21">
                  <c:v>44218</c:v>
                </c:pt>
                <c:pt idx="22">
                  <c:v>44219</c:v>
                </c:pt>
                <c:pt idx="23">
                  <c:v>44220</c:v>
                </c:pt>
                <c:pt idx="24">
                  <c:v>44221</c:v>
                </c:pt>
                <c:pt idx="25">
                  <c:v>44222</c:v>
                </c:pt>
                <c:pt idx="26">
                  <c:v>44223</c:v>
                </c:pt>
                <c:pt idx="27">
                  <c:v>44224</c:v>
                </c:pt>
                <c:pt idx="28">
                  <c:v>44225</c:v>
                </c:pt>
                <c:pt idx="29">
                  <c:v>44226</c:v>
                </c:pt>
                <c:pt idx="30">
                  <c:v>44227</c:v>
                </c:pt>
                <c:pt idx="31">
                  <c:v>44228.25</c:v>
                </c:pt>
                <c:pt idx="32">
                  <c:v>44229.25</c:v>
                </c:pt>
                <c:pt idx="33">
                  <c:v>44230.25</c:v>
                </c:pt>
                <c:pt idx="34">
                  <c:v>44231.25</c:v>
                </c:pt>
                <c:pt idx="35">
                  <c:v>44232.25</c:v>
                </c:pt>
                <c:pt idx="36">
                  <c:v>44233.25</c:v>
                </c:pt>
                <c:pt idx="37">
                  <c:v>44234.25</c:v>
                </c:pt>
                <c:pt idx="38">
                  <c:v>44235.25</c:v>
                </c:pt>
                <c:pt idx="39">
                  <c:v>44236.25</c:v>
                </c:pt>
                <c:pt idx="40">
                  <c:v>44237.25</c:v>
                </c:pt>
                <c:pt idx="41">
                  <c:v>44238.25</c:v>
                </c:pt>
                <c:pt idx="42">
                  <c:v>44239.25</c:v>
                </c:pt>
                <c:pt idx="43">
                  <c:v>44240.25</c:v>
                </c:pt>
                <c:pt idx="44">
                  <c:v>44241.25</c:v>
                </c:pt>
                <c:pt idx="45">
                  <c:v>44242.25</c:v>
                </c:pt>
                <c:pt idx="46">
                  <c:v>44243.25</c:v>
                </c:pt>
                <c:pt idx="47">
                  <c:v>44244.25</c:v>
                </c:pt>
                <c:pt idx="48">
                  <c:v>44245.25</c:v>
                </c:pt>
                <c:pt idx="49">
                  <c:v>44246.25</c:v>
                </c:pt>
                <c:pt idx="50">
                  <c:v>44247.25</c:v>
                </c:pt>
                <c:pt idx="51">
                  <c:v>44248.25</c:v>
                </c:pt>
                <c:pt idx="52">
                  <c:v>44249.25</c:v>
                </c:pt>
                <c:pt idx="53">
                  <c:v>44250.25</c:v>
                </c:pt>
                <c:pt idx="54">
                  <c:v>44251.25</c:v>
                </c:pt>
                <c:pt idx="55">
                  <c:v>44252.25</c:v>
                </c:pt>
                <c:pt idx="56">
                  <c:v>44253.25</c:v>
                </c:pt>
                <c:pt idx="57">
                  <c:v>44254.25</c:v>
                </c:pt>
                <c:pt idx="58">
                  <c:v>44255.25</c:v>
                </c:pt>
                <c:pt idx="59">
                  <c:v>44256</c:v>
                </c:pt>
                <c:pt idx="60">
                  <c:v>44257</c:v>
                </c:pt>
                <c:pt idx="61">
                  <c:v>44258</c:v>
                </c:pt>
                <c:pt idx="62">
                  <c:v>44259</c:v>
                </c:pt>
                <c:pt idx="63">
                  <c:v>44260</c:v>
                </c:pt>
                <c:pt idx="64">
                  <c:v>44261</c:v>
                </c:pt>
                <c:pt idx="65">
                  <c:v>44262</c:v>
                </c:pt>
                <c:pt idx="66">
                  <c:v>44263</c:v>
                </c:pt>
                <c:pt idx="67">
                  <c:v>44264</c:v>
                </c:pt>
                <c:pt idx="68">
                  <c:v>44265</c:v>
                </c:pt>
                <c:pt idx="69">
                  <c:v>44266</c:v>
                </c:pt>
                <c:pt idx="70">
                  <c:v>44267</c:v>
                </c:pt>
                <c:pt idx="71">
                  <c:v>44268</c:v>
                </c:pt>
                <c:pt idx="72">
                  <c:v>44269</c:v>
                </c:pt>
                <c:pt idx="73">
                  <c:v>44270</c:v>
                </c:pt>
                <c:pt idx="74">
                  <c:v>44271</c:v>
                </c:pt>
                <c:pt idx="75">
                  <c:v>44272</c:v>
                </c:pt>
                <c:pt idx="76">
                  <c:v>44273</c:v>
                </c:pt>
                <c:pt idx="77">
                  <c:v>44274</c:v>
                </c:pt>
                <c:pt idx="78">
                  <c:v>44275</c:v>
                </c:pt>
                <c:pt idx="79">
                  <c:v>44276</c:v>
                </c:pt>
                <c:pt idx="80">
                  <c:v>44277</c:v>
                </c:pt>
                <c:pt idx="81">
                  <c:v>44278</c:v>
                </c:pt>
                <c:pt idx="82">
                  <c:v>44279</c:v>
                </c:pt>
                <c:pt idx="83">
                  <c:v>44280</c:v>
                </c:pt>
                <c:pt idx="84">
                  <c:v>44281</c:v>
                </c:pt>
                <c:pt idx="85">
                  <c:v>44282</c:v>
                </c:pt>
                <c:pt idx="86">
                  <c:v>44283</c:v>
                </c:pt>
                <c:pt idx="87">
                  <c:v>44284</c:v>
                </c:pt>
                <c:pt idx="88">
                  <c:v>44285</c:v>
                </c:pt>
                <c:pt idx="89">
                  <c:v>44286</c:v>
                </c:pt>
                <c:pt idx="90">
                  <c:v>44287.25</c:v>
                </c:pt>
                <c:pt idx="91">
                  <c:v>44288.25</c:v>
                </c:pt>
                <c:pt idx="92">
                  <c:v>44289.25</c:v>
                </c:pt>
                <c:pt idx="93">
                  <c:v>44290.25</c:v>
                </c:pt>
                <c:pt idx="94">
                  <c:v>44291.25</c:v>
                </c:pt>
                <c:pt idx="95">
                  <c:v>44292.25</c:v>
                </c:pt>
                <c:pt idx="96">
                  <c:v>44293.25</c:v>
                </c:pt>
                <c:pt idx="97">
                  <c:v>44294.25</c:v>
                </c:pt>
                <c:pt idx="98">
                  <c:v>44295.25</c:v>
                </c:pt>
                <c:pt idx="99">
                  <c:v>44296.25</c:v>
                </c:pt>
                <c:pt idx="100">
                  <c:v>44297.25</c:v>
                </c:pt>
                <c:pt idx="101">
                  <c:v>44298.25</c:v>
                </c:pt>
                <c:pt idx="102">
                  <c:v>44299.25</c:v>
                </c:pt>
                <c:pt idx="103">
                  <c:v>44300.25</c:v>
                </c:pt>
                <c:pt idx="104">
                  <c:v>44301.25</c:v>
                </c:pt>
                <c:pt idx="105">
                  <c:v>44302.25</c:v>
                </c:pt>
                <c:pt idx="106">
                  <c:v>44303.25</c:v>
                </c:pt>
                <c:pt idx="107">
                  <c:v>44304.25</c:v>
                </c:pt>
                <c:pt idx="108">
                  <c:v>44305.25</c:v>
                </c:pt>
                <c:pt idx="109">
                  <c:v>44306.25</c:v>
                </c:pt>
                <c:pt idx="110">
                  <c:v>44307.25</c:v>
                </c:pt>
                <c:pt idx="111">
                  <c:v>44308.25</c:v>
                </c:pt>
                <c:pt idx="112">
                  <c:v>44309.25</c:v>
                </c:pt>
                <c:pt idx="113">
                  <c:v>44310.25</c:v>
                </c:pt>
                <c:pt idx="114">
                  <c:v>44311.25</c:v>
                </c:pt>
                <c:pt idx="115">
                  <c:v>44312.25</c:v>
                </c:pt>
                <c:pt idx="116">
                  <c:v>44313.25</c:v>
                </c:pt>
                <c:pt idx="117">
                  <c:v>44314.25</c:v>
                </c:pt>
                <c:pt idx="118">
                  <c:v>44315.25</c:v>
                </c:pt>
                <c:pt idx="119">
                  <c:v>44316.25</c:v>
                </c:pt>
                <c:pt idx="120">
                  <c:v>44317.25</c:v>
                </c:pt>
                <c:pt idx="121">
                  <c:v>44318.25</c:v>
                </c:pt>
                <c:pt idx="122">
                  <c:v>44319.25</c:v>
                </c:pt>
                <c:pt idx="123">
                  <c:v>44320.25</c:v>
                </c:pt>
                <c:pt idx="124">
                  <c:v>44321.25</c:v>
                </c:pt>
                <c:pt idx="125">
                  <c:v>44322.25</c:v>
                </c:pt>
                <c:pt idx="126">
                  <c:v>44323.25</c:v>
                </c:pt>
                <c:pt idx="127">
                  <c:v>44324.25</c:v>
                </c:pt>
                <c:pt idx="128">
                  <c:v>44325.25</c:v>
                </c:pt>
                <c:pt idx="129">
                  <c:v>44326.25</c:v>
                </c:pt>
                <c:pt idx="130">
                  <c:v>44327.25</c:v>
                </c:pt>
                <c:pt idx="131">
                  <c:v>44328.25</c:v>
                </c:pt>
                <c:pt idx="132">
                  <c:v>44329.25</c:v>
                </c:pt>
                <c:pt idx="133">
                  <c:v>44330.25</c:v>
                </c:pt>
                <c:pt idx="134">
                  <c:v>44331.25</c:v>
                </c:pt>
                <c:pt idx="135">
                  <c:v>44332.25</c:v>
                </c:pt>
                <c:pt idx="136">
                  <c:v>44333.25</c:v>
                </c:pt>
                <c:pt idx="137">
                  <c:v>44334.25</c:v>
                </c:pt>
                <c:pt idx="138">
                  <c:v>44335.25</c:v>
                </c:pt>
                <c:pt idx="139">
                  <c:v>44336.25</c:v>
                </c:pt>
                <c:pt idx="140">
                  <c:v>44337.25</c:v>
                </c:pt>
                <c:pt idx="141">
                  <c:v>44338.25</c:v>
                </c:pt>
                <c:pt idx="142">
                  <c:v>44339.25</c:v>
                </c:pt>
                <c:pt idx="143">
                  <c:v>44340.25</c:v>
                </c:pt>
                <c:pt idx="144">
                  <c:v>44341.25</c:v>
                </c:pt>
                <c:pt idx="145">
                  <c:v>44342.25</c:v>
                </c:pt>
                <c:pt idx="146">
                  <c:v>44343.25</c:v>
                </c:pt>
                <c:pt idx="147">
                  <c:v>44344.25</c:v>
                </c:pt>
                <c:pt idx="148">
                  <c:v>44345.25</c:v>
                </c:pt>
                <c:pt idx="149">
                  <c:v>44346.25</c:v>
                </c:pt>
                <c:pt idx="150">
                  <c:v>44347.25</c:v>
                </c:pt>
                <c:pt idx="151">
                  <c:v>44348.25</c:v>
                </c:pt>
                <c:pt idx="152">
                  <c:v>44349.25</c:v>
                </c:pt>
                <c:pt idx="153">
                  <c:v>44350.25</c:v>
                </c:pt>
                <c:pt idx="154">
                  <c:v>44351.25</c:v>
                </c:pt>
                <c:pt idx="155">
                  <c:v>44352.25</c:v>
                </c:pt>
                <c:pt idx="156">
                  <c:v>44353.25</c:v>
                </c:pt>
                <c:pt idx="157">
                  <c:v>44354.25</c:v>
                </c:pt>
                <c:pt idx="158">
                  <c:v>44355.25</c:v>
                </c:pt>
                <c:pt idx="159">
                  <c:v>44356.25</c:v>
                </c:pt>
                <c:pt idx="160">
                  <c:v>44357.25</c:v>
                </c:pt>
                <c:pt idx="161">
                  <c:v>44358.25</c:v>
                </c:pt>
                <c:pt idx="162">
                  <c:v>44359.25</c:v>
                </c:pt>
                <c:pt idx="163">
                  <c:v>44360.25</c:v>
                </c:pt>
                <c:pt idx="164">
                  <c:v>44361.25</c:v>
                </c:pt>
                <c:pt idx="165">
                  <c:v>44362.25</c:v>
                </c:pt>
                <c:pt idx="166">
                  <c:v>44363.25</c:v>
                </c:pt>
                <c:pt idx="167">
                  <c:v>44364.25</c:v>
                </c:pt>
                <c:pt idx="168">
                  <c:v>44365.25</c:v>
                </c:pt>
                <c:pt idx="169">
                  <c:v>44366.25</c:v>
                </c:pt>
                <c:pt idx="170">
                  <c:v>44367.25</c:v>
                </c:pt>
                <c:pt idx="171">
                  <c:v>44368.25</c:v>
                </c:pt>
                <c:pt idx="172">
                  <c:v>44369.25</c:v>
                </c:pt>
                <c:pt idx="173">
                  <c:v>44370.25</c:v>
                </c:pt>
                <c:pt idx="174">
                  <c:v>44371.25</c:v>
                </c:pt>
                <c:pt idx="175">
                  <c:v>44372.25</c:v>
                </c:pt>
                <c:pt idx="176">
                  <c:v>44373.25</c:v>
                </c:pt>
                <c:pt idx="177">
                  <c:v>44374.25</c:v>
                </c:pt>
                <c:pt idx="178">
                  <c:v>44375.25</c:v>
                </c:pt>
                <c:pt idx="179">
                  <c:v>44376.25</c:v>
                </c:pt>
                <c:pt idx="180">
                  <c:v>44377.25</c:v>
                </c:pt>
                <c:pt idx="181">
                  <c:v>44378.25</c:v>
                </c:pt>
                <c:pt idx="182">
                  <c:v>44379.25</c:v>
                </c:pt>
                <c:pt idx="183">
                  <c:v>44380.25</c:v>
                </c:pt>
                <c:pt idx="184">
                  <c:v>44381.25</c:v>
                </c:pt>
                <c:pt idx="185">
                  <c:v>44382.25</c:v>
                </c:pt>
                <c:pt idx="186">
                  <c:v>44383.25</c:v>
                </c:pt>
                <c:pt idx="187">
                  <c:v>44384.25</c:v>
                </c:pt>
                <c:pt idx="188">
                  <c:v>44385.25</c:v>
                </c:pt>
                <c:pt idx="189">
                  <c:v>44386.25</c:v>
                </c:pt>
                <c:pt idx="190">
                  <c:v>44387.25</c:v>
                </c:pt>
                <c:pt idx="191">
                  <c:v>44388.25</c:v>
                </c:pt>
                <c:pt idx="192">
                  <c:v>44389.25</c:v>
                </c:pt>
                <c:pt idx="193">
                  <c:v>44390.25</c:v>
                </c:pt>
                <c:pt idx="194">
                  <c:v>44391.25</c:v>
                </c:pt>
                <c:pt idx="195">
                  <c:v>44392.25</c:v>
                </c:pt>
                <c:pt idx="196">
                  <c:v>44393.25</c:v>
                </c:pt>
                <c:pt idx="197">
                  <c:v>44394.25</c:v>
                </c:pt>
                <c:pt idx="198">
                  <c:v>44395.25</c:v>
                </c:pt>
                <c:pt idx="199">
                  <c:v>44396.25</c:v>
                </c:pt>
                <c:pt idx="200">
                  <c:v>44397.25</c:v>
                </c:pt>
                <c:pt idx="201">
                  <c:v>44398.25</c:v>
                </c:pt>
                <c:pt idx="202">
                  <c:v>44399.25</c:v>
                </c:pt>
                <c:pt idx="203">
                  <c:v>44400.25</c:v>
                </c:pt>
                <c:pt idx="204">
                  <c:v>44401.25</c:v>
                </c:pt>
                <c:pt idx="205">
                  <c:v>44402.25</c:v>
                </c:pt>
                <c:pt idx="206">
                  <c:v>44403.25</c:v>
                </c:pt>
                <c:pt idx="207">
                  <c:v>44404.25</c:v>
                </c:pt>
                <c:pt idx="208">
                  <c:v>44405.25</c:v>
                </c:pt>
                <c:pt idx="209">
                  <c:v>44406.25</c:v>
                </c:pt>
                <c:pt idx="210">
                  <c:v>44407.25</c:v>
                </c:pt>
                <c:pt idx="211">
                  <c:v>44408.25</c:v>
                </c:pt>
                <c:pt idx="212">
                  <c:v>44409.25</c:v>
                </c:pt>
                <c:pt idx="213">
                  <c:v>44410.25</c:v>
                </c:pt>
                <c:pt idx="214">
                  <c:v>44411.25</c:v>
                </c:pt>
                <c:pt idx="215">
                  <c:v>44412.25</c:v>
                </c:pt>
                <c:pt idx="216">
                  <c:v>44413.25</c:v>
                </c:pt>
                <c:pt idx="217">
                  <c:v>44414.25</c:v>
                </c:pt>
                <c:pt idx="218">
                  <c:v>44415.25</c:v>
                </c:pt>
                <c:pt idx="219">
                  <c:v>44416.25</c:v>
                </c:pt>
                <c:pt idx="220">
                  <c:v>44417.25</c:v>
                </c:pt>
                <c:pt idx="221">
                  <c:v>44418.25</c:v>
                </c:pt>
                <c:pt idx="222">
                  <c:v>44419.25</c:v>
                </c:pt>
                <c:pt idx="223">
                  <c:v>44420.25</c:v>
                </c:pt>
                <c:pt idx="224">
                  <c:v>44421.25</c:v>
                </c:pt>
                <c:pt idx="225">
                  <c:v>44422.25</c:v>
                </c:pt>
                <c:pt idx="226">
                  <c:v>44423.25</c:v>
                </c:pt>
                <c:pt idx="227">
                  <c:v>44424.25</c:v>
                </c:pt>
                <c:pt idx="228">
                  <c:v>44425.25</c:v>
                </c:pt>
                <c:pt idx="229">
                  <c:v>44426.25</c:v>
                </c:pt>
                <c:pt idx="230">
                  <c:v>44427.25</c:v>
                </c:pt>
                <c:pt idx="231">
                  <c:v>44428.25</c:v>
                </c:pt>
                <c:pt idx="232">
                  <c:v>44429.25</c:v>
                </c:pt>
                <c:pt idx="233">
                  <c:v>44430.25</c:v>
                </c:pt>
                <c:pt idx="234">
                  <c:v>44431.25</c:v>
                </c:pt>
                <c:pt idx="235">
                  <c:v>44432.25</c:v>
                </c:pt>
                <c:pt idx="236">
                  <c:v>44433.25</c:v>
                </c:pt>
                <c:pt idx="237">
                  <c:v>44434.25</c:v>
                </c:pt>
                <c:pt idx="238">
                  <c:v>44435.25</c:v>
                </c:pt>
                <c:pt idx="239">
                  <c:v>44436.25</c:v>
                </c:pt>
                <c:pt idx="240">
                  <c:v>44437.25</c:v>
                </c:pt>
                <c:pt idx="241">
                  <c:v>44438.25</c:v>
                </c:pt>
                <c:pt idx="242">
                  <c:v>44439.25</c:v>
                </c:pt>
                <c:pt idx="243">
                  <c:v>44440.25</c:v>
                </c:pt>
                <c:pt idx="244">
                  <c:v>44441.25</c:v>
                </c:pt>
                <c:pt idx="245">
                  <c:v>44442.25</c:v>
                </c:pt>
                <c:pt idx="246">
                  <c:v>44443.25</c:v>
                </c:pt>
                <c:pt idx="247">
                  <c:v>44444.25</c:v>
                </c:pt>
                <c:pt idx="248">
                  <c:v>44445.25</c:v>
                </c:pt>
                <c:pt idx="249">
                  <c:v>44446.25</c:v>
                </c:pt>
                <c:pt idx="250">
                  <c:v>44447.25</c:v>
                </c:pt>
                <c:pt idx="251">
                  <c:v>44448.25</c:v>
                </c:pt>
                <c:pt idx="252">
                  <c:v>44449.25</c:v>
                </c:pt>
                <c:pt idx="253">
                  <c:v>44450.25</c:v>
                </c:pt>
                <c:pt idx="254">
                  <c:v>44451.25</c:v>
                </c:pt>
                <c:pt idx="255">
                  <c:v>44452.25</c:v>
                </c:pt>
                <c:pt idx="256">
                  <c:v>44453.25</c:v>
                </c:pt>
                <c:pt idx="257">
                  <c:v>44454.25</c:v>
                </c:pt>
                <c:pt idx="258">
                  <c:v>44455.25</c:v>
                </c:pt>
                <c:pt idx="259">
                  <c:v>44456.25</c:v>
                </c:pt>
                <c:pt idx="260">
                  <c:v>44457.25</c:v>
                </c:pt>
                <c:pt idx="261">
                  <c:v>44458.25</c:v>
                </c:pt>
                <c:pt idx="262">
                  <c:v>44459.25</c:v>
                </c:pt>
                <c:pt idx="263">
                  <c:v>44460.25</c:v>
                </c:pt>
                <c:pt idx="264">
                  <c:v>44461.25</c:v>
                </c:pt>
                <c:pt idx="265">
                  <c:v>44462.25</c:v>
                </c:pt>
                <c:pt idx="266">
                  <c:v>44463.25</c:v>
                </c:pt>
                <c:pt idx="267">
                  <c:v>44464.25</c:v>
                </c:pt>
                <c:pt idx="268">
                  <c:v>44465.25</c:v>
                </c:pt>
                <c:pt idx="269">
                  <c:v>44466.25</c:v>
                </c:pt>
                <c:pt idx="270">
                  <c:v>44467.25</c:v>
                </c:pt>
                <c:pt idx="271">
                  <c:v>44468.25</c:v>
                </c:pt>
                <c:pt idx="272">
                  <c:v>44469.25</c:v>
                </c:pt>
                <c:pt idx="273">
                  <c:v>44470.25</c:v>
                </c:pt>
                <c:pt idx="274">
                  <c:v>44471.25</c:v>
                </c:pt>
                <c:pt idx="275">
                  <c:v>44472.25</c:v>
                </c:pt>
                <c:pt idx="276">
                  <c:v>44473.25</c:v>
                </c:pt>
                <c:pt idx="277">
                  <c:v>44474.25</c:v>
                </c:pt>
                <c:pt idx="278">
                  <c:v>44475.25</c:v>
                </c:pt>
                <c:pt idx="279">
                  <c:v>44476.25</c:v>
                </c:pt>
                <c:pt idx="280">
                  <c:v>44477.25</c:v>
                </c:pt>
                <c:pt idx="281">
                  <c:v>44478.25</c:v>
                </c:pt>
                <c:pt idx="282">
                  <c:v>44479.25</c:v>
                </c:pt>
                <c:pt idx="283">
                  <c:v>44480.25</c:v>
                </c:pt>
                <c:pt idx="284">
                  <c:v>44481.25</c:v>
                </c:pt>
                <c:pt idx="285">
                  <c:v>44482.25</c:v>
                </c:pt>
                <c:pt idx="286">
                  <c:v>44483.25</c:v>
                </c:pt>
                <c:pt idx="287">
                  <c:v>44484.25</c:v>
                </c:pt>
                <c:pt idx="288">
                  <c:v>44485.25</c:v>
                </c:pt>
                <c:pt idx="289">
                  <c:v>44486.25</c:v>
                </c:pt>
                <c:pt idx="290">
                  <c:v>44487.25</c:v>
                </c:pt>
                <c:pt idx="291">
                  <c:v>44488.25</c:v>
                </c:pt>
                <c:pt idx="292">
                  <c:v>44489.25</c:v>
                </c:pt>
                <c:pt idx="293">
                  <c:v>44490.25</c:v>
                </c:pt>
                <c:pt idx="294">
                  <c:v>44491.25</c:v>
                </c:pt>
                <c:pt idx="295">
                  <c:v>44492.25</c:v>
                </c:pt>
                <c:pt idx="296">
                  <c:v>44493.25</c:v>
                </c:pt>
                <c:pt idx="297">
                  <c:v>44494.25</c:v>
                </c:pt>
                <c:pt idx="298">
                  <c:v>44495.25</c:v>
                </c:pt>
                <c:pt idx="299">
                  <c:v>44496.25</c:v>
                </c:pt>
                <c:pt idx="300">
                  <c:v>44497.25</c:v>
                </c:pt>
                <c:pt idx="301">
                  <c:v>44498.25</c:v>
                </c:pt>
                <c:pt idx="302">
                  <c:v>44499.25</c:v>
                </c:pt>
                <c:pt idx="303">
                  <c:v>44500.25</c:v>
                </c:pt>
                <c:pt idx="304">
                  <c:v>44501.25</c:v>
                </c:pt>
                <c:pt idx="305">
                  <c:v>44502.25</c:v>
                </c:pt>
                <c:pt idx="306">
                  <c:v>44503.25</c:v>
                </c:pt>
                <c:pt idx="307">
                  <c:v>44504.25</c:v>
                </c:pt>
                <c:pt idx="308">
                  <c:v>44505.25</c:v>
                </c:pt>
                <c:pt idx="309">
                  <c:v>44506.25</c:v>
                </c:pt>
                <c:pt idx="310">
                  <c:v>44507.25</c:v>
                </c:pt>
                <c:pt idx="311">
                  <c:v>44508.25</c:v>
                </c:pt>
                <c:pt idx="312">
                  <c:v>44509.25</c:v>
                </c:pt>
                <c:pt idx="313">
                  <c:v>44510.25</c:v>
                </c:pt>
                <c:pt idx="314">
                  <c:v>44511.25</c:v>
                </c:pt>
                <c:pt idx="315">
                  <c:v>44512.25</c:v>
                </c:pt>
                <c:pt idx="316">
                  <c:v>44513.25</c:v>
                </c:pt>
                <c:pt idx="317">
                  <c:v>44514.25</c:v>
                </c:pt>
                <c:pt idx="318">
                  <c:v>44515.25</c:v>
                </c:pt>
                <c:pt idx="319">
                  <c:v>44516.25</c:v>
                </c:pt>
                <c:pt idx="320">
                  <c:v>44517.25</c:v>
                </c:pt>
                <c:pt idx="321">
                  <c:v>44518.25</c:v>
                </c:pt>
                <c:pt idx="322">
                  <c:v>44519.25</c:v>
                </c:pt>
                <c:pt idx="323">
                  <c:v>44520.25</c:v>
                </c:pt>
                <c:pt idx="324">
                  <c:v>44521.25</c:v>
                </c:pt>
                <c:pt idx="325">
                  <c:v>44522.25</c:v>
                </c:pt>
                <c:pt idx="326">
                  <c:v>44523.25</c:v>
                </c:pt>
                <c:pt idx="327">
                  <c:v>44524.25</c:v>
                </c:pt>
                <c:pt idx="328">
                  <c:v>44525.25</c:v>
                </c:pt>
                <c:pt idx="329">
                  <c:v>44526.25</c:v>
                </c:pt>
                <c:pt idx="330">
                  <c:v>44527.25</c:v>
                </c:pt>
                <c:pt idx="331">
                  <c:v>44528.25</c:v>
                </c:pt>
                <c:pt idx="332">
                  <c:v>44529.25</c:v>
                </c:pt>
                <c:pt idx="333">
                  <c:v>44530.25</c:v>
                </c:pt>
                <c:pt idx="334">
                  <c:v>44531.25</c:v>
                </c:pt>
                <c:pt idx="335">
                  <c:v>44532.25</c:v>
                </c:pt>
                <c:pt idx="336">
                  <c:v>44533.25</c:v>
                </c:pt>
                <c:pt idx="337">
                  <c:v>44534.25</c:v>
                </c:pt>
                <c:pt idx="338">
                  <c:v>44535.25</c:v>
                </c:pt>
                <c:pt idx="339">
                  <c:v>44536.25</c:v>
                </c:pt>
                <c:pt idx="340">
                  <c:v>44537.25</c:v>
                </c:pt>
                <c:pt idx="341">
                  <c:v>44538.25</c:v>
                </c:pt>
                <c:pt idx="342">
                  <c:v>44539.25</c:v>
                </c:pt>
                <c:pt idx="343">
                  <c:v>44540.25</c:v>
                </c:pt>
                <c:pt idx="344">
                  <c:v>44541.25</c:v>
                </c:pt>
                <c:pt idx="345">
                  <c:v>44542.25</c:v>
                </c:pt>
                <c:pt idx="346">
                  <c:v>44543.25</c:v>
                </c:pt>
                <c:pt idx="347">
                  <c:v>44544.25</c:v>
                </c:pt>
                <c:pt idx="348">
                  <c:v>44545.25</c:v>
                </c:pt>
                <c:pt idx="349">
                  <c:v>44546.25</c:v>
                </c:pt>
                <c:pt idx="350">
                  <c:v>44547.25</c:v>
                </c:pt>
                <c:pt idx="351">
                  <c:v>44548.25</c:v>
                </c:pt>
                <c:pt idx="352">
                  <c:v>44549.25</c:v>
                </c:pt>
                <c:pt idx="353">
                  <c:v>44550.25</c:v>
                </c:pt>
                <c:pt idx="354">
                  <c:v>44551.25</c:v>
                </c:pt>
                <c:pt idx="355">
                  <c:v>44552.25</c:v>
                </c:pt>
                <c:pt idx="356">
                  <c:v>44553.25</c:v>
                </c:pt>
                <c:pt idx="357">
                  <c:v>44554.25</c:v>
                </c:pt>
                <c:pt idx="358">
                  <c:v>44555.25</c:v>
                </c:pt>
                <c:pt idx="359">
                  <c:v>44556.25</c:v>
                </c:pt>
                <c:pt idx="360">
                  <c:v>44557.25</c:v>
                </c:pt>
                <c:pt idx="361">
                  <c:v>44558.25</c:v>
                </c:pt>
                <c:pt idx="362">
                  <c:v>44559.25</c:v>
                </c:pt>
                <c:pt idx="363">
                  <c:v>44560.25</c:v>
                </c:pt>
                <c:pt idx="364">
                  <c:v>44561.25</c:v>
                </c:pt>
              </c:numCache>
            </c:numRef>
          </c:cat>
          <c:val>
            <c:numRef>
              <c:f>Tabelle1!$B$2:$B$366</c:f>
              <c:numCache>
                <c:formatCode>#,##0</c:formatCode>
                <c:ptCount val="365"/>
                <c:pt idx="0">
                  <c:v>3.5568815981669992</c:v>
                </c:pt>
                <c:pt idx="1">
                  <c:v>3.685846459795</c:v>
                </c:pt>
                <c:pt idx="2">
                  <c:v>3.745825863416</c:v>
                </c:pt>
                <c:pt idx="3">
                  <c:v>4.4904971662130002</c:v>
                </c:pt>
                <c:pt idx="4">
                  <c:v>4.6856014251060003</c:v>
                </c:pt>
                <c:pt idx="5">
                  <c:v>4.5326185346909993</c:v>
                </c:pt>
                <c:pt idx="6">
                  <c:v>4.8531838436539996</c:v>
                </c:pt>
                <c:pt idx="7">
                  <c:v>4.8875303664890009</c:v>
                </c:pt>
                <c:pt idx="8">
                  <c:v>4.4759068844160002</c:v>
                </c:pt>
                <c:pt idx="9">
                  <c:v>4.6801552900679999</c:v>
                </c:pt>
                <c:pt idx="10">
                  <c:v>5.0406567062820002</c:v>
                </c:pt>
                <c:pt idx="11">
                  <c:v>4.7730508460759999</c:v>
                </c:pt>
                <c:pt idx="12">
                  <c:v>4.8898243820089995</c:v>
                </c:pt>
                <c:pt idx="13">
                  <c:v>4.9032355617710008</c:v>
                </c:pt>
                <c:pt idx="14">
                  <c:v>4.9698700275259995</c:v>
                </c:pt>
                <c:pt idx="15">
                  <c:v>4.597179890921999</c:v>
                </c:pt>
                <c:pt idx="16">
                  <c:v>4.4887534080229994</c:v>
                </c:pt>
                <c:pt idx="17">
                  <c:v>4.6896045936889985</c:v>
                </c:pt>
                <c:pt idx="18">
                  <c:v>4.2178279344530001</c:v>
                </c:pt>
                <c:pt idx="19">
                  <c:v>3.4694964862509998</c:v>
                </c:pt>
                <c:pt idx="20">
                  <c:v>3.1884813887399996</c:v>
                </c:pt>
                <c:pt idx="21">
                  <c:v>3.6117119943989993</c:v>
                </c:pt>
                <c:pt idx="22">
                  <c:v>3.8051948281089993</c:v>
                </c:pt>
                <c:pt idx="23">
                  <c:v>3.9262841572099996</c:v>
                </c:pt>
                <c:pt idx="24">
                  <c:v>4.9197810144530001</c:v>
                </c:pt>
                <c:pt idx="25">
                  <c:v>4.5923461755009995</c:v>
                </c:pt>
                <c:pt idx="26">
                  <c:v>4.8239238631069989</c:v>
                </c:pt>
                <c:pt idx="27">
                  <c:v>4.3468522774640004</c:v>
                </c:pt>
                <c:pt idx="28">
                  <c:v>3.9622373892320004</c:v>
                </c:pt>
                <c:pt idx="29">
                  <c:v>3.8492754057529996</c:v>
                </c:pt>
                <c:pt idx="30">
                  <c:v>4.3708245907149994</c:v>
                </c:pt>
                <c:pt idx="31">
                  <c:v>4.8826012963119982</c:v>
                </c:pt>
                <c:pt idx="32">
                  <c:v>4.1122812127330004</c:v>
                </c:pt>
                <c:pt idx="33">
                  <c:v>3.6471104275510005</c:v>
                </c:pt>
                <c:pt idx="34">
                  <c:v>3.8406319972629994</c:v>
                </c:pt>
                <c:pt idx="35">
                  <c:v>4.0409459369150005</c:v>
                </c:pt>
                <c:pt idx="36">
                  <c:v>3.8515307258830003</c:v>
                </c:pt>
                <c:pt idx="37">
                  <c:v>4.5876192408100014</c:v>
                </c:pt>
                <c:pt idx="38">
                  <c:v>5.564569825792999</c:v>
                </c:pt>
                <c:pt idx="39">
                  <c:v>5.955187025081</c:v>
                </c:pt>
                <c:pt idx="40">
                  <c:v>5.9338409748810008</c:v>
                </c:pt>
                <c:pt idx="41">
                  <c:v>5.852328953620999</c:v>
                </c:pt>
                <c:pt idx="42">
                  <c:v>5.7264037410320006</c:v>
                </c:pt>
                <c:pt idx="43">
                  <c:v>5.8910134111579993</c:v>
                </c:pt>
                <c:pt idx="44">
                  <c:v>5.5823756915010012</c:v>
                </c:pt>
                <c:pt idx="45">
                  <c:v>5.4419028802110008</c:v>
                </c:pt>
                <c:pt idx="46">
                  <c:v>4.4144835724959988</c:v>
                </c:pt>
                <c:pt idx="47">
                  <c:v>3.5952687641619998</c:v>
                </c:pt>
                <c:pt idx="48">
                  <c:v>3.9225004908799996</c:v>
                </c:pt>
                <c:pt idx="49">
                  <c:v>3.5485990242739982</c:v>
                </c:pt>
                <c:pt idx="50">
                  <c:v>2.8772436546590003</c:v>
                </c:pt>
                <c:pt idx="51">
                  <c:v>2.7117162362809997</c:v>
                </c:pt>
                <c:pt idx="52">
                  <c:v>3.1176087392270002</c:v>
                </c:pt>
                <c:pt idx="53">
                  <c:v>2.6735616929780002</c:v>
                </c:pt>
                <c:pt idx="54">
                  <c:v>2.5152313836960007</c:v>
                </c:pt>
                <c:pt idx="55">
                  <c:v>2.7439456291819995</c:v>
                </c:pt>
                <c:pt idx="56">
                  <c:v>2.9783347293459994</c:v>
                </c:pt>
                <c:pt idx="57">
                  <c:v>3.1708680617689997</c:v>
                </c:pt>
                <c:pt idx="58">
                  <c:v>3.1026467428789988</c:v>
                </c:pt>
                <c:pt idx="59">
                  <c:v>3.7996191826549985</c:v>
                </c:pt>
                <c:pt idx="60">
                  <c:v>3.5948389468679998</c:v>
                </c:pt>
                <c:pt idx="61">
                  <c:v>3.4544642195959998</c:v>
                </c:pt>
                <c:pt idx="62">
                  <c:v>3.6660076906559991</c:v>
                </c:pt>
                <c:pt idx="63">
                  <c:v>3.8235678582919999</c:v>
                </c:pt>
                <c:pt idx="64">
                  <c:v>3.834896900805</c:v>
                </c:pt>
                <c:pt idx="65">
                  <c:v>3.9326348066440007</c:v>
                </c:pt>
                <c:pt idx="66">
                  <c:v>4.0245472731389995</c:v>
                </c:pt>
                <c:pt idx="67">
                  <c:v>4.052246020908</c:v>
                </c:pt>
                <c:pt idx="68">
                  <c:v>3.6972258801699986</c:v>
                </c:pt>
                <c:pt idx="69">
                  <c:v>3.1684799977899996</c:v>
                </c:pt>
                <c:pt idx="70">
                  <c:v>3.0696072295350003</c:v>
                </c:pt>
                <c:pt idx="71">
                  <c:v>2.6867804892579992</c:v>
                </c:pt>
                <c:pt idx="72">
                  <c:v>3.0216059965829998</c:v>
                </c:pt>
                <c:pt idx="73">
                  <c:v>3.3714110149230008</c:v>
                </c:pt>
                <c:pt idx="74">
                  <c:v>3.3441833282039988</c:v>
                </c:pt>
                <c:pt idx="75">
                  <c:v>3.4360723645880009</c:v>
                </c:pt>
                <c:pt idx="76">
                  <c:v>4.1168568284979994</c:v>
                </c:pt>
                <c:pt idx="77">
                  <c:v>4.001525531007001</c:v>
                </c:pt>
                <c:pt idx="78">
                  <c:v>3.6598739295180005</c:v>
                </c:pt>
                <c:pt idx="79">
                  <c:v>3.1349281973479988</c:v>
                </c:pt>
                <c:pt idx="80">
                  <c:v>3.6752318173299998</c:v>
                </c:pt>
                <c:pt idx="81">
                  <c:v>3.5407533238479996</c:v>
                </c:pt>
                <c:pt idx="82">
                  <c:v>3.277203342123002</c:v>
                </c:pt>
                <c:pt idx="83">
                  <c:v>2.9449655808689998</c:v>
                </c:pt>
                <c:pt idx="84">
                  <c:v>2.3490213582259987</c:v>
                </c:pt>
                <c:pt idx="85">
                  <c:v>2.327617613805999</c:v>
                </c:pt>
                <c:pt idx="86">
                  <c:v>2.5006895666710012</c:v>
                </c:pt>
                <c:pt idx="87">
                  <c:v>2.3745977226819992</c:v>
                </c:pt>
                <c:pt idx="88">
                  <c:v>2.1602416904199986</c:v>
                </c:pt>
                <c:pt idx="89">
                  <c:v>2.0269547823719991</c:v>
                </c:pt>
                <c:pt idx="90">
                  <c:v>2.1294720796230013</c:v>
                </c:pt>
                <c:pt idx="91">
                  <c:v>2.7332742507570007</c:v>
                </c:pt>
                <c:pt idx="92">
                  <c:v>2.7116434602739998</c:v>
                </c:pt>
                <c:pt idx="93">
                  <c:v>2.919394106355</c:v>
                </c:pt>
                <c:pt idx="94">
                  <c:v>3.2063743122749995</c:v>
                </c:pt>
                <c:pt idx="95">
                  <c:v>3.993209687347</c:v>
                </c:pt>
                <c:pt idx="96">
                  <c:v>4.2656165807860003</c:v>
                </c:pt>
                <c:pt idx="97">
                  <c:v>4.1440722755140005</c:v>
                </c:pt>
                <c:pt idx="98">
                  <c:v>3.3542994118789995</c:v>
                </c:pt>
                <c:pt idx="99">
                  <c:v>3.0881421753830005</c:v>
                </c:pt>
                <c:pt idx="100">
                  <c:v>2.7891722685389997</c:v>
                </c:pt>
                <c:pt idx="101">
                  <c:v>3.770639313742</c:v>
                </c:pt>
                <c:pt idx="102">
                  <c:v>4.2205630324449999</c:v>
                </c:pt>
                <c:pt idx="103">
                  <c:v>4.4882632377630003</c:v>
                </c:pt>
                <c:pt idx="104">
                  <c:v>4.21657200876</c:v>
                </c:pt>
                <c:pt idx="105">
                  <c:v>3.6164201842200003</c:v>
                </c:pt>
                <c:pt idx="106">
                  <c:v>3.1705854116850003</c:v>
                </c:pt>
                <c:pt idx="107">
                  <c:v>2.8669572031770008</c:v>
                </c:pt>
                <c:pt idx="108">
                  <c:v>3.1349573333089991</c:v>
                </c:pt>
                <c:pt idx="109">
                  <c:v>2.9370025093350001</c:v>
                </c:pt>
                <c:pt idx="110">
                  <c:v>2.6499209603449994</c:v>
                </c:pt>
                <c:pt idx="111">
                  <c:v>3.016393609791999</c:v>
                </c:pt>
                <c:pt idx="112">
                  <c:v>2.8760886053839996</c:v>
                </c:pt>
                <c:pt idx="113">
                  <c:v>2.6733646602850007</c:v>
                </c:pt>
                <c:pt idx="114">
                  <c:v>2.5124761965239997</c:v>
                </c:pt>
                <c:pt idx="115">
                  <c:v>2.9022849335660008</c:v>
                </c:pt>
                <c:pt idx="116">
                  <c:v>2.876339862909</c:v>
                </c:pt>
                <c:pt idx="117">
                  <c:v>2.5130267294690016</c:v>
                </c:pt>
                <c:pt idx="118">
                  <c:v>2.5830867887209998</c:v>
                </c:pt>
                <c:pt idx="119">
                  <c:v>2.8296245708060002</c:v>
                </c:pt>
                <c:pt idx="120">
                  <c:v>2.5558244660629987</c:v>
                </c:pt>
                <c:pt idx="121">
                  <c:v>2.7199575458730005</c:v>
                </c:pt>
                <c:pt idx="122">
                  <c:v>2.9978381721620004</c:v>
                </c:pt>
                <c:pt idx="123">
                  <c:v>2.7822040230510003</c:v>
                </c:pt>
                <c:pt idx="124">
                  <c:v>3.1610708162979995</c:v>
                </c:pt>
                <c:pt idx="125">
                  <c:v>3.251608585349</c:v>
                </c:pt>
                <c:pt idx="126">
                  <c:v>3.2019157126179989</c:v>
                </c:pt>
                <c:pt idx="127">
                  <c:v>2.4765963003480005</c:v>
                </c:pt>
                <c:pt idx="128">
                  <c:v>1.598809210295999</c:v>
                </c:pt>
                <c:pt idx="129">
                  <c:v>1.688853394454001</c:v>
                </c:pt>
                <c:pt idx="130">
                  <c:v>2.0455248112460009</c:v>
                </c:pt>
                <c:pt idx="131">
                  <c:v>1.8379385856929999</c:v>
                </c:pt>
                <c:pt idx="132">
                  <c:v>1.9544253188959997</c:v>
                </c:pt>
                <c:pt idx="133">
                  <c:v>1.9363502471870007</c:v>
                </c:pt>
                <c:pt idx="134">
                  <c:v>1.7490451172349994</c:v>
                </c:pt>
                <c:pt idx="135">
                  <c:v>1.8974370991909999</c:v>
                </c:pt>
                <c:pt idx="136">
                  <c:v>2.1964906703349998</c:v>
                </c:pt>
                <c:pt idx="137">
                  <c:v>2.2697784537789989</c:v>
                </c:pt>
                <c:pt idx="138">
                  <c:v>2.1890019513450003</c:v>
                </c:pt>
                <c:pt idx="139">
                  <c:v>1.9203141846940006</c:v>
                </c:pt>
                <c:pt idx="140">
                  <c:v>1.9433201407879988</c:v>
                </c:pt>
                <c:pt idx="141">
                  <c:v>1.8880509854070002</c:v>
                </c:pt>
                <c:pt idx="142">
                  <c:v>1.8430090903729999</c:v>
                </c:pt>
                <c:pt idx="143">
                  <c:v>1.6619244601270011</c:v>
                </c:pt>
                <c:pt idx="144">
                  <c:v>2.2316696423009992</c:v>
                </c:pt>
                <c:pt idx="145">
                  <c:v>2.2490647068609992</c:v>
                </c:pt>
                <c:pt idx="146">
                  <c:v>2.4061113333540005</c:v>
                </c:pt>
                <c:pt idx="147">
                  <c:v>2.2173835786040006</c:v>
                </c:pt>
                <c:pt idx="148">
                  <c:v>1.742478595742001</c:v>
                </c:pt>
                <c:pt idx="149">
                  <c:v>1.5500367783720013</c:v>
                </c:pt>
                <c:pt idx="150">
                  <c:v>1.7892027582469991</c:v>
                </c:pt>
                <c:pt idx="151">
                  <c:v>1.5861265183699993</c:v>
                </c:pt>
                <c:pt idx="152">
                  <c:v>1.4921298022790006</c:v>
                </c:pt>
                <c:pt idx="153">
                  <c:v>1.2845719899570005</c:v>
                </c:pt>
                <c:pt idx="154">
                  <c:v>1.3565013185369996</c:v>
                </c:pt>
                <c:pt idx="155">
                  <c:v>1.1775906625729999</c:v>
                </c:pt>
                <c:pt idx="156">
                  <c:v>1.44374614295</c:v>
                </c:pt>
                <c:pt idx="157">
                  <c:v>1.6281617137710003</c:v>
                </c:pt>
                <c:pt idx="158">
                  <c:v>1.7566796900260002</c:v>
                </c:pt>
                <c:pt idx="159">
                  <c:v>1.8585920077950002</c:v>
                </c:pt>
                <c:pt idx="160">
                  <c:v>1.5804526044130003</c:v>
                </c:pt>
                <c:pt idx="161">
                  <c:v>1.458277514171</c:v>
                </c:pt>
                <c:pt idx="162">
                  <c:v>1.4745467442569999</c:v>
                </c:pt>
                <c:pt idx="163">
                  <c:v>1.3787507775090009</c:v>
                </c:pt>
                <c:pt idx="164">
                  <c:v>1.5519692613319993</c:v>
                </c:pt>
                <c:pt idx="165">
                  <c:v>1.6426539435909995</c:v>
                </c:pt>
                <c:pt idx="166">
                  <c:v>1.7620253559770001</c:v>
                </c:pt>
                <c:pt idx="167">
                  <c:v>1.6343720942330002</c:v>
                </c:pt>
                <c:pt idx="168">
                  <c:v>1.6625312090800002</c:v>
                </c:pt>
                <c:pt idx="169">
                  <c:v>1.447044259523</c:v>
                </c:pt>
                <c:pt idx="170">
                  <c:v>1.475937829189</c:v>
                </c:pt>
                <c:pt idx="171">
                  <c:v>1.5873909890909994</c:v>
                </c:pt>
                <c:pt idx="172">
                  <c:v>1.7079666767820001</c:v>
                </c:pt>
                <c:pt idx="173">
                  <c:v>1.8165554228570007</c:v>
                </c:pt>
                <c:pt idx="174">
                  <c:v>1.8495187363640009</c:v>
                </c:pt>
                <c:pt idx="175">
                  <c:v>1.7461856348220004</c:v>
                </c:pt>
                <c:pt idx="176">
                  <c:v>1.5102193958040004</c:v>
                </c:pt>
                <c:pt idx="177">
                  <c:v>1.3999336898179997</c:v>
                </c:pt>
                <c:pt idx="178">
                  <c:v>1.7208360459399994</c:v>
                </c:pt>
                <c:pt idx="179">
                  <c:v>1.6527486391269999</c:v>
                </c:pt>
                <c:pt idx="180">
                  <c:v>1.7080589322620006</c:v>
                </c:pt>
                <c:pt idx="181">
                  <c:v>1.9380459220300001</c:v>
                </c:pt>
                <c:pt idx="182">
                  <c:v>1.8318647675219999</c:v>
                </c:pt>
                <c:pt idx="183">
                  <c:v>1.3199476230769998</c:v>
                </c:pt>
                <c:pt idx="184">
                  <c:v>1.345963165308</c:v>
                </c:pt>
                <c:pt idx="185">
                  <c:v>1.5914907646449996</c:v>
                </c:pt>
                <c:pt idx="186">
                  <c:v>1.4540499410529995</c:v>
                </c:pt>
                <c:pt idx="187">
                  <c:v>1.565754753777</c:v>
                </c:pt>
                <c:pt idx="188">
                  <c:v>1.7304614501360003</c:v>
                </c:pt>
                <c:pt idx="189">
                  <c:v>1.5923085879049992</c:v>
                </c:pt>
                <c:pt idx="190">
                  <c:v>1.3401784922460003</c:v>
                </c:pt>
                <c:pt idx="191">
                  <c:v>1.3625526452009999</c:v>
                </c:pt>
                <c:pt idx="192">
                  <c:v>1.5599997122379992</c:v>
                </c:pt>
                <c:pt idx="193">
                  <c:v>1.3016058888390001</c:v>
                </c:pt>
                <c:pt idx="194">
                  <c:v>1.4748264273830001</c:v>
                </c:pt>
                <c:pt idx="195">
                  <c:v>1.4996659494259992</c:v>
                </c:pt>
                <c:pt idx="196">
                  <c:v>1.2761043121169997</c:v>
                </c:pt>
                <c:pt idx="197">
                  <c:v>1.070821325522</c:v>
                </c:pt>
                <c:pt idx="198">
                  <c:v>1.1725770618229996</c:v>
                </c:pt>
                <c:pt idx="199">
                  <c:v>1.2930222868920003</c:v>
                </c:pt>
                <c:pt idx="200">
                  <c:v>1.6067435079819992</c:v>
                </c:pt>
                <c:pt idx="201">
                  <c:v>1.4790060027599998</c:v>
                </c:pt>
                <c:pt idx="202">
                  <c:v>1.5192514286249998</c:v>
                </c:pt>
                <c:pt idx="203">
                  <c:v>1.7973499940449995</c:v>
                </c:pt>
                <c:pt idx="204">
                  <c:v>1.2867776193830003</c:v>
                </c:pt>
                <c:pt idx="205">
                  <c:v>1.2454006275949994</c:v>
                </c:pt>
                <c:pt idx="206">
                  <c:v>1.5512630900800002</c:v>
                </c:pt>
                <c:pt idx="207">
                  <c:v>1.48329232723</c:v>
                </c:pt>
                <c:pt idx="208">
                  <c:v>1.4613000993559997</c:v>
                </c:pt>
                <c:pt idx="209">
                  <c:v>1.4509351313479992</c:v>
                </c:pt>
                <c:pt idx="210">
                  <c:v>1.356983243668</c:v>
                </c:pt>
                <c:pt idx="211">
                  <c:v>1.3797906671810003</c:v>
                </c:pt>
                <c:pt idx="212">
                  <c:v>1.2923203943210004</c:v>
                </c:pt>
                <c:pt idx="213">
                  <c:v>1.3823141899290006</c:v>
                </c:pt>
                <c:pt idx="214">
                  <c:v>1.6275326508900005</c:v>
                </c:pt>
                <c:pt idx="215">
                  <c:v>1.643149871628</c:v>
                </c:pt>
                <c:pt idx="216">
                  <c:v>1.2799005483200001</c:v>
                </c:pt>
                <c:pt idx="217">
                  <c:v>0.99636368542200038</c:v>
                </c:pt>
                <c:pt idx="218">
                  <c:v>1.1971193209029998</c:v>
                </c:pt>
                <c:pt idx="219">
                  <c:v>1.2247103697250001</c:v>
                </c:pt>
                <c:pt idx="220">
                  <c:v>1.3148095645870006</c:v>
                </c:pt>
                <c:pt idx="221">
                  <c:v>1.313809678675</c:v>
                </c:pt>
                <c:pt idx="222">
                  <c:v>1.2305641727399996</c:v>
                </c:pt>
                <c:pt idx="223">
                  <c:v>1.5536106149610003</c:v>
                </c:pt>
                <c:pt idx="224">
                  <c:v>1.364848996998</c:v>
                </c:pt>
                <c:pt idx="225">
                  <c:v>1.1887516451099995</c:v>
                </c:pt>
                <c:pt idx="226">
                  <c:v>1.2598025871360004</c:v>
                </c:pt>
                <c:pt idx="227">
                  <c:v>1.0306610291090001</c:v>
                </c:pt>
                <c:pt idx="228">
                  <c:v>1.4510351074350005</c:v>
                </c:pt>
                <c:pt idx="229">
                  <c:v>1.4875804294210004</c:v>
                </c:pt>
                <c:pt idx="230">
                  <c:v>1.5557927834989997</c:v>
                </c:pt>
                <c:pt idx="231">
                  <c:v>1.1902854361740001</c:v>
                </c:pt>
                <c:pt idx="232">
                  <c:v>1.0867966438430003</c:v>
                </c:pt>
                <c:pt idx="233">
                  <c:v>1.2510687975390007</c:v>
                </c:pt>
                <c:pt idx="234">
                  <c:v>1.244709782798</c:v>
                </c:pt>
                <c:pt idx="235">
                  <c:v>1.5959069852700005</c:v>
                </c:pt>
                <c:pt idx="236">
                  <c:v>1.7563216212180004</c:v>
                </c:pt>
                <c:pt idx="237">
                  <c:v>1.7263798203429999</c:v>
                </c:pt>
                <c:pt idx="238">
                  <c:v>1.5978956780610003</c:v>
                </c:pt>
                <c:pt idx="239">
                  <c:v>1.4488628796999996</c:v>
                </c:pt>
                <c:pt idx="240">
                  <c:v>1.6668776347499998</c:v>
                </c:pt>
                <c:pt idx="241">
                  <c:v>1.7512379470050001</c:v>
                </c:pt>
                <c:pt idx="242">
                  <c:v>1.7587246711310009</c:v>
                </c:pt>
                <c:pt idx="243">
                  <c:v>1.762940866094</c:v>
                </c:pt>
                <c:pt idx="244">
                  <c:v>1.7403945165069998</c:v>
                </c:pt>
                <c:pt idx="245">
                  <c:v>1.609597923977</c:v>
                </c:pt>
                <c:pt idx="246">
                  <c:v>1.448883339609</c:v>
                </c:pt>
                <c:pt idx="247">
                  <c:v>1.4164800617019995</c:v>
                </c:pt>
                <c:pt idx="248">
                  <c:v>1.6444705881719996</c:v>
                </c:pt>
                <c:pt idx="249">
                  <c:v>1.7226638529509999</c:v>
                </c:pt>
                <c:pt idx="250">
                  <c:v>1.6519302258440005</c:v>
                </c:pt>
                <c:pt idx="251">
                  <c:v>1.6873970660090001</c:v>
                </c:pt>
                <c:pt idx="252">
                  <c:v>1.6525620249599999</c:v>
                </c:pt>
                <c:pt idx="253">
                  <c:v>1.4686996666890002</c:v>
                </c:pt>
                <c:pt idx="254">
                  <c:v>1.4571580414420007</c:v>
                </c:pt>
                <c:pt idx="255">
                  <c:v>1.5808830059850003</c:v>
                </c:pt>
                <c:pt idx="256">
                  <c:v>1.6508690508360007</c:v>
                </c:pt>
                <c:pt idx="257">
                  <c:v>1.5996890771349999</c:v>
                </c:pt>
                <c:pt idx="258">
                  <c:v>1.7581417116650004</c:v>
                </c:pt>
                <c:pt idx="259">
                  <c:v>1.8560246917650001</c:v>
                </c:pt>
                <c:pt idx="260">
                  <c:v>1.5849813785630007</c:v>
                </c:pt>
                <c:pt idx="261">
                  <c:v>1.6873874571609999</c:v>
                </c:pt>
                <c:pt idx="262">
                  <c:v>2.0188661822210001</c:v>
                </c:pt>
                <c:pt idx="263">
                  <c:v>2.0719682742579999</c:v>
                </c:pt>
                <c:pt idx="264">
                  <c:v>2.1721833932480004</c:v>
                </c:pt>
                <c:pt idx="265">
                  <c:v>1.9007730098159992</c:v>
                </c:pt>
                <c:pt idx="266">
                  <c:v>1.7960473612060002</c:v>
                </c:pt>
                <c:pt idx="267">
                  <c:v>1.4859117666859996</c:v>
                </c:pt>
                <c:pt idx="268">
                  <c:v>1.506018394363001</c:v>
                </c:pt>
                <c:pt idx="269">
                  <c:v>1.7550917396079995</c:v>
                </c:pt>
                <c:pt idx="270">
                  <c:v>1.9259550703510004</c:v>
                </c:pt>
                <c:pt idx="271">
                  <c:v>2.0341944677280002</c:v>
                </c:pt>
                <c:pt idx="272">
                  <c:v>2.2656166476709991</c:v>
                </c:pt>
                <c:pt idx="273">
                  <c:v>2.0611559614149995</c:v>
                </c:pt>
                <c:pt idx="274">
                  <c:v>1.8170423045290001</c:v>
                </c:pt>
                <c:pt idx="275">
                  <c:v>1.7226252903629997</c:v>
                </c:pt>
                <c:pt idx="276">
                  <c:v>1.9434164200209996</c:v>
                </c:pt>
                <c:pt idx="277">
                  <c:v>2.2351730860659997</c:v>
                </c:pt>
                <c:pt idx="278">
                  <c:v>2.401220802433</c:v>
                </c:pt>
                <c:pt idx="279">
                  <c:v>2.4347598255359997</c:v>
                </c:pt>
                <c:pt idx="280">
                  <c:v>2.3688603717309995</c:v>
                </c:pt>
                <c:pt idx="281">
                  <c:v>2.2945404724460001</c:v>
                </c:pt>
                <c:pt idx="282">
                  <c:v>2.5991957137100004</c:v>
                </c:pt>
                <c:pt idx="283">
                  <c:v>2.7500522774809988</c:v>
                </c:pt>
                <c:pt idx="284">
                  <c:v>2.6864296758199999</c:v>
                </c:pt>
                <c:pt idx="285">
                  <c:v>2.9586180030989997</c:v>
                </c:pt>
                <c:pt idx="286">
                  <c:v>2.7483617516709993</c:v>
                </c:pt>
                <c:pt idx="287">
                  <c:v>2.6136019609970003</c:v>
                </c:pt>
                <c:pt idx="288">
                  <c:v>2.536742045584</c:v>
                </c:pt>
                <c:pt idx="289">
                  <c:v>2.591357990693</c:v>
                </c:pt>
                <c:pt idx="290">
                  <c:v>2.7770879842889999</c:v>
                </c:pt>
                <c:pt idx="291">
                  <c:v>2.4942705046419991</c:v>
                </c:pt>
                <c:pt idx="292">
                  <c:v>2.3056473242029996</c:v>
                </c:pt>
                <c:pt idx="293">
                  <c:v>2.4977201879480004</c:v>
                </c:pt>
                <c:pt idx="294">
                  <c:v>2.6917322847390004</c:v>
                </c:pt>
                <c:pt idx="295">
                  <c:v>2.7971358663740009</c:v>
                </c:pt>
                <c:pt idx="296">
                  <c:v>2.7189984205440001</c:v>
                </c:pt>
                <c:pt idx="297">
                  <c:v>3.1044592101319997</c:v>
                </c:pt>
                <c:pt idx="298">
                  <c:v>2.8831657669069992</c:v>
                </c:pt>
                <c:pt idx="299">
                  <c:v>2.5609732043269999</c:v>
                </c:pt>
                <c:pt idx="300">
                  <c:v>2.6537190527789996</c:v>
                </c:pt>
                <c:pt idx="301">
                  <c:v>2.7131195538010004</c:v>
                </c:pt>
                <c:pt idx="302">
                  <c:v>2.4295082826000005</c:v>
                </c:pt>
                <c:pt idx="303">
                  <c:v>2.3033006252739994</c:v>
                </c:pt>
                <c:pt idx="304">
                  <c:v>2.2675628970509996</c:v>
                </c:pt>
                <c:pt idx="305">
                  <c:v>3.0415227447019997</c:v>
                </c:pt>
                <c:pt idx="306">
                  <c:v>3.585334190867</c:v>
                </c:pt>
                <c:pt idx="307">
                  <c:v>3.577035107975</c:v>
                </c:pt>
                <c:pt idx="308">
                  <c:v>3.4776607661650001</c:v>
                </c:pt>
                <c:pt idx="309">
                  <c:v>2.9731821904849998</c:v>
                </c:pt>
                <c:pt idx="310">
                  <c:v>2.9748188601279999</c:v>
                </c:pt>
                <c:pt idx="311">
                  <c:v>3.4470942475999991</c:v>
                </c:pt>
                <c:pt idx="312">
                  <c:v>3.4349443754659994</c:v>
                </c:pt>
                <c:pt idx="313">
                  <c:v>3.9875065356940005</c:v>
                </c:pt>
                <c:pt idx="314">
                  <c:v>3.9262578777179997</c:v>
                </c:pt>
                <c:pt idx="315">
                  <c:v>4.2068731792910006</c:v>
                </c:pt>
                <c:pt idx="316">
                  <c:v>3.2876289177750002</c:v>
                </c:pt>
                <c:pt idx="317">
                  <c:v>2.9908509610320002</c:v>
                </c:pt>
                <c:pt idx="318">
                  <c:v>3.5342939116170005</c:v>
                </c:pt>
                <c:pt idx="319">
                  <c:v>4.0260423482780006</c:v>
                </c:pt>
                <c:pt idx="320">
                  <c:v>3.6477406816720008</c:v>
                </c:pt>
                <c:pt idx="321">
                  <c:v>3.228829630497001</c:v>
                </c:pt>
                <c:pt idx="322">
                  <c:v>2.9973410700089995</c:v>
                </c:pt>
                <c:pt idx="323">
                  <c:v>2.6097455476080005</c:v>
                </c:pt>
                <c:pt idx="324">
                  <c:v>2.999236562983</c:v>
                </c:pt>
                <c:pt idx="325">
                  <c:v>3.9679595344119996</c:v>
                </c:pt>
                <c:pt idx="326">
                  <c:v>4.5575334705189992</c:v>
                </c:pt>
                <c:pt idx="327">
                  <c:v>4.3166995622400002</c:v>
                </c:pt>
                <c:pt idx="328">
                  <c:v>4.3738994499900006</c:v>
                </c:pt>
                <c:pt idx="329">
                  <c:v>3.9957290264689993</c:v>
                </c:pt>
                <c:pt idx="330">
                  <c:v>3.7096674078010006</c:v>
                </c:pt>
                <c:pt idx="331">
                  <c:v>3.6521932479260002</c:v>
                </c:pt>
                <c:pt idx="332">
                  <c:v>4.1493509085049993</c:v>
                </c:pt>
                <c:pt idx="333">
                  <c:v>3.9827645797219997</c:v>
                </c:pt>
                <c:pt idx="334">
                  <c:v>3.6580612991310009</c:v>
                </c:pt>
                <c:pt idx="335">
                  <c:v>4.0133824062179997</c:v>
                </c:pt>
                <c:pt idx="336">
                  <c:v>4.3014113367659998</c:v>
                </c:pt>
                <c:pt idx="337">
                  <c:v>3.8680356385070009</c:v>
                </c:pt>
                <c:pt idx="338">
                  <c:v>3.8186358076840001</c:v>
                </c:pt>
                <c:pt idx="339">
                  <c:v>4.4997602663920002</c:v>
                </c:pt>
                <c:pt idx="340">
                  <c:v>4.2423387877100005</c:v>
                </c:pt>
                <c:pt idx="341">
                  <c:v>4.4601412646440011</c:v>
                </c:pt>
                <c:pt idx="342">
                  <c:v>4.3737792835630005</c:v>
                </c:pt>
                <c:pt idx="343">
                  <c:v>4.2144851708050002</c:v>
                </c:pt>
                <c:pt idx="344">
                  <c:v>4.1405404276839999</c:v>
                </c:pt>
                <c:pt idx="345">
                  <c:v>3.7432362390400007</c:v>
                </c:pt>
                <c:pt idx="346">
                  <c:v>3.8665352193250002</c:v>
                </c:pt>
                <c:pt idx="347">
                  <c:v>3.6764222925810008</c:v>
                </c:pt>
                <c:pt idx="348">
                  <c:v>3.5006898321820006</c:v>
                </c:pt>
                <c:pt idx="349">
                  <c:v>3.4269813472300008</c:v>
                </c:pt>
                <c:pt idx="350">
                  <c:v>3.5310238862309999</c:v>
                </c:pt>
                <c:pt idx="351">
                  <c:v>3.3177525530700001</c:v>
                </c:pt>
                <c:pt idx="352">
                  <c:v>3.2724355516670007</c:v>
                </c:pt>
                <c:pt idx="353">
                  <c:v>3.9097443038049997</c:v>
                </c:pt>
                <c:pt idx="354">
                  <c:v>4.910704644701001</c:v>
                </c:pt>
                <c:pt idx="355">
                  <c:v>4.7437909154270006</c:v>
                </c:pt>
                <c:pt idx="356">
                  <c:v>4.2090416023340005</c:v>
                </c:pt>
                <c:pt idx="357">
                  <c:v>3.6417138404380003</c:v>
                </c:pt>
                <c:pt idx="358">
                  <c:v>4.0399653400220004</c:v>
                </c:pt>
                <c:pt idx="359">
                  <c:v>4.4042974916929998</c:v>
                </c:pt>
                <c:pt idx="360">
                  <c:v>4.338543470737001</c:v>
                </c:pt>
                <c:pt idx="361">
                  <c:v>3.8231416393400011</c:v>
                </c:pt>
                <c:pt idx="362">
                  <c:v>3.370822553261001</c:v>
                </c:pt>
                <c:pt idx="363">
                  <c:v>3.1798479415289993</c:v>
                </c:pt>
                <c:pt idx="364">
                  <c:v>2.3286186980890009</c:v>
                </c:pt>
              </c:numCache>
            </c:numRef>
          </c:val>
          <c:smooth val="0"/>
          <c:extLst xmlns:c16r2="http://schemas.microsoft.com/office/drawing/2015/06/chart">
            <c:ext xmlns:c16="http://schemas.microsoft.com/office/drawing/2014/chart" uri="{C3380CC4-5D6E-409C-BE32-E72D297353CC}">
              <c16:uniqueId val="{00000001-67C3-4FD8-9D7E-67FA70C85311}"/>
            </c:ext>
          </c:extLst>
        </c:ser>
        <c:dLbls>
          <c:showLegendKey val="0"/>
          <c:showVal val="0"/>
          <c:showCatName val="0"/>
          <c:showSerName val="0"/>
          <c:showPercent val="0"/>
          <c:showBubbleSize val="0"/>
        </c:dLbls>
        <c:marker val="1"/>
        <c:smooth val="0"/>
        <c:axId val="330974336"/>
        <c:axId val="330975872"/>
      </c:lineChart>
      <c:dateAx>
        <c:axId val="330974336"/>
        <c:scaling>
          <c:orientation val="minMax"/>
        </c:scaling>
        <c:delete val="1"/>
        <c:axPos val="b"/>
        <c:majorGridlines>
          <c:spPr>
            <a:ln w="9525" cap="flat" cmpd="sng" algn="ctr">
              <a:solidFill>
                <a:srgbClr val="B5C0C9"/>
              </a:solidFill>
              <a:round/>
            </a:ln>
            <a:effectLst/>
          </c:spPr>
        </c:majorGridlines>
        <c:minorGridlines>
          <c:spPr>
            <a:ln w="9525" cap="flat" cmpd="sng" algn="ctr">
              <a:solidFill>
                <a:schemeClr val="tx1">
                  <a:lumMod val="5000"/>
                  <a:lumOff val="95000"/>
                </a:schemeClr>
              </a:solidFill>
              <a:round/>
            </a:ln>
            <a:effectLst/>
          </c:spPr>
        </c:minorGridlines>
        <c:numFmt formatCode="mmm\ yyyy" sourceLinked="0"/>
        <c:majorTickMark val="out"/>
        <c:minorTickMark val="none"/>
        <c:tickLblPos val="nextTo"/>
        <c:crossAx val="330975872"/>
        <c:crosses val="autoZero"/>
        <c:auto val="1"/>
        <c:lblOffset val="100"/>
        <c:baseTimeUnit val="days"/>
        <c:majorUnit val="1"/>
        <c:majorTimeUnit val="months"/>
      </c:dateAx>
      <c:valAx>
        <c:axId val="330975872"/>
        <c:scaling>
          <c:orientation val="minMax"/>
          <c:max val="7"/>
        </c:scaling>
        <c:delete val="0"/>
        <c:axPos val="l"/>
        <c:majorGridlines>
          <c:spPr>
            <a:ln w="9525" cap="flat" cmpd="sng" algn="ctr">
              <a:solidFill>
                <a:srgbClr val="B5C0C9"/>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de-DE" sz="1400" b="1">
                    <a:solidFill>
                      <a:schemeClr val="tx1"/>
                    </a:solidFill>
                  </a:rPr>
                  <a:t>in Mrd. kWh</a:t>
                </a:r>
              </a:p>
            </c:rich>
          </c:tx>
          <c:layout>
            <c:manualLayout>
              <c:xMode val="edge"/>
              <c:yMode val="edge"/>
              <c:x val="0"/>
              <c:y val="0.26457035336376006"/>
            </c:manualLayout>
          </c:layout>
          <c:overlay val="0"/>
          <c:spPr>
            <a:noFill/>
            <a:ln>
              <a:noFill/>
            </a:ln>
            <a:effectLst/>
          </c:spPr>
        </c:title>
        <c:numFmt formatCode="#,##0"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30974336"/>
        <c:crossesAt val="44228"/>
        <c:crossBetween val="between"/>
      </c:valAx>
      <c:valAx>
        <c:axId val="330978048"/>
        <c:scaling>
          <c:orientation val="minMax"/>
          <c:max val="35"/>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de-DE" sz="1400" b="1" dirty="0">
                    <a:solidFill>
                      <a:schemeClr val="tx1"/>
                    </a:solidFill>
                  </a:rPr>
                  <a:t>Gradtagzahl</a:t>
                </a:r>
              </a:p>
            </c:rich>
          </c:tx>
          <c:layout>
            <c:manualLayout>
              <c:xMode val="edge"/>
              <c:yMode val="edge"/>
              <c:x val="0.96971377515597268"/>
              <c:y val="0.27293809422416426"/>
            </c:manualLayout>
          </c:layout>
          <c:overlay val="0"/>
          <c:spPr>
            <a:noFill/>
            <a:ln>
              <a:noFill/>
            </a:ln>
            <a:effectLst/>
          </c:sp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30979968"/>
        <c:crosses val="max"/>
        <c:crossBetween val="between"/>
      </c:valAx>
      <c:dateAx>
        <c:axId val="330979968"/>
        <c:scaling>
          <c:orientation val="minMax"/>
        </c:scaling>
        <c:delete val="1"/>
        <c:axPos val="b"/>
        <c:numFmt formatCode="m/d/yyyy" sourceLinked="1"/>
        <c:majorTickMark val="out"/>
        <c:minorTickMark val="none"/>
        <c:tickLblPos val="nextTo"/>
        <c:crossAx val="330978048"/>
        <c:crosses val="autoZero"/>
        <c:auto val="1"/>
        <c:lblOffset val="100"/>
        <c:baseTimeUnit val="days"/>
        <c:majorUnit val="1"/>
        <c:minorUnit val="1"/>
      </c:dateAx>
      <c:spPr>
        <a:noFill/>
        <a:ln>
          <a:solidFill>
            <a:srgbClr val="B5C0C9"/>
          </a:solidFill>
        </a:ln>
        <a:effectLst/>
      </c:spPr>
    </c:plotArea>
    <c:legend>
      <c:legendPos val="b"/>
      <c:layout>
        <c:manualLayout>
          <c:xMode val="edge"/>
          <c:yMode val="edge"/>
          <c:x val="0.34087698446095394"/>
          <c:y val="0.85700692702209802"/>
          <c:w val="0.31824591237514971"/>
          <c:h val="8.4207118655051427E-2"/>
        </c:manualLayout>
      </c:layout>
      <c:overlay val="0"/>
      <c:spPr>
        <a:solidFill>
          <a:schemeClr val="bg1"/>
        </a:solidFill>
        <a:ln w="15875">
          <a:solidFill>
            <a:srgbClr val="94A2AE"/>
          </a:solid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13928273561413E-2"/>
          <c:y val="5.3846153846153891E-2"/>
          <c:w val="0.92249773240405364"/>
          <c:h val="0.78913549835459185"/>
        </c:manualLayout>
      </c:layout>
      <c:lineChart>
        <c:grouping val="standard"/>
        <c:varyColors val="0"/>
        <c:ser>
          <c:idx val="6"/>
          <c:order val="0"/>
          <c:tx>
            <c:strRef>
              <c:f>Sheet1!$B$1</c:f>
              <c:strCache>
                <c:ptCount val="1"/>
                <c:pt idx="0">
                  <c:v>Erdgas Haushalt</c:v>
                </c:pt>
              </c:strCache>
            </c:strRef>
          </c:tx>
          <c:spPr>
            <a:ln w="36402">
              <a:solidFill>
                <a:srgbClr val="46AA28"/>
              </a:solidFill>
              <a:prstDash val="solid"/>
            </a:ln>
          </c:spPr>
          <c:marker>
            <c:symbol val="none"/>
          </c:marker>
          <c:cat>
            <c:strRef>
              <c:f>Sheet1!$A$2:$A$217</c:f>
              <c:strCache>
                <c:ptCount val="216"/>
                <c:pt idx="0">
                  <c:v>Jan 05</c:v>
                </c:pt>
                <c:pt idx="1">
                  <c:v>Feb 05</c:v>
                </c:pt>
                <c:pt idx="2">
                  <c:v>Mrz 05</c:v>
                </c:pt>
                <c:pt idx="3">
                  <c:v>Apr 05</c:v>
                </c:pt>
                <c:pt idx="4">
                  <c:v>Mai 05</c:v>
                </c:pt>
                <c:pt idx="5">
                  <c:v>Jun 05</c:v>
                </c:pt>
                <c:pt idx="6">
                  <c:v>Jul 05</c:v>
                </c:pt>
                <c:pt idx="7">
                  <c:v>Aug 05</c:v>
                </c:pt>
                <c:pt idx="8">
                  <c:v>Sep 05</c:v>
                </c:pt>
                <c:pt idx="9">
                  <c:v>Okt 05</c:v>
                </c:pt>
                <c:pt idx="10">
                  <c:v>Nov 05</c:v>
                </c:pt>
                <c:pt idx="11">
                  <c:v>Dez 05</c:v>
                </c:pt>
                <c:pt idx="12">
                  <c:v>Jan 06</c:v>
                </c:pt>
                <c:pt idx="13">
                  <c:v>Feb 06</c:v>
                </c:pt>
                <c:pt idx="14">
                  <c:v>Mrz 06</c:v>
                </c:pt>
                <c:pt idx="15">
                  <c:v>Apr 06</c:v>
                </c:pt>
                <c:pt idx="16">
                  <c:v>Mai 06</c:v>
                </c:pt>
                <c:pt idx="17">
                  <c:v>Jun 06</c:v>
                </c:pt>
                <c:pt idx="18">
                  <c:v>Jul 06</c:v>
                </c:pt>
                <c:pt idx="19">
                  <c:v>Aug 06</c:v>
                </c:pt>
                <c:pt idx="20">
                  <c:v>Sep 06</c:v>
                </c:pt>
                <c:pt idx="21">
                  <c:v>Okt 06</c:v>
                </c:pt>
                <c:pt idx="22">
                  <c:v>Nov 06</c:v>
                </c:pt>
                <c:pt idx="23">
                  <c:v>Dez 06</c:v>
                </c:pt>
                <c:pt idx="24">
                  <c:v>Jan 07</c:v>
                </c:pt>
                <c:pt idx="25">
                  <c:v>Feb 07</c:v>
                </c:pt>
                <c:pt idx="26">
                  <c:v>Mrz 07</c:v>
                </c:pt>
                <c:pt idx="27">
                  <c:v>Apr 07</c:v>
                </c:pt>
                <c:pt idx="28">
                  <c:v>Mai 07</c:v>
                </c:pt>
                <c:pt idx="29">
                  <c:v>Jun 07</c:v>
                </c:pt>
                <c:pt idx="30">
                  <c:v>Jul 07</c:v>
                </c:pt>
                <c:pt idx="31">
                  <c:v>Aug 07</c:v>
                </c:pt>
                <c:pt idx="32">
                  <c:v>Sep 07</c:v>
                </c:pt>
                <c:pt idx="33">
                  <c:v>Okt 07</c:v>
                </c:pt>
                <c:pt idx="34">
                  <c:v>Nov 07</c:v>
                </c:pt>
                <c:pt idx="35">
                  <c:v>Dez 07</c:v>
                </c:pt>
                <c:pt idx="36">
                  <c:v>Jan 08</c:v>
                </c:pt>
                <c:pt idx="37">
                  <c:v>Feb 08</c:v>
                </c:pt>
                <c:pt idx="38">
                  <c:v>Mrz 08</c:v>
                </c:pt>
                <c:pt idx="39">
                  <c:v>Apr 08</c:v>
                </c:pt>
                <c:pt idx="40">
                  <c:v>Mai 08</c:v>
                </c:pt>
                <c:pt idx="41">
                  <c:v>Jun 08</c:v>
                </c:pt>
                <c:pt idx="42">
                  <c:v>Jul 08</c:v>
                </c:pt>
                <c:pt idx="43">
                  <c:v>Aug 08</c:v>
                </c:pt>
                <c:pt idx="44">
                  <c:v>Sep 08</c:v>
                </c:pt>
                <c:pt idx="45">
                  <c:v>Okt 08</c:v>
                </c:pt>
                <c:pt idx="46">
                  <c:v>Nov 08</c:v>
                </c:pt>
                <c:pt idx="47">
                  <c:v>Dez 08</c:v>
                </c:pt>
                <c:pt idx="48">
                  <c:v>Jan 09</c:v>
                </c:pt>
                <c:pt idx="49">
                  <c:v>Feb 09</c:v>
                </c:pt>
                <c:pt idx="50">
                  <c:v>Mrz 09</c:v>
                </c:pt>
                <c:pt idx="51">
                  <c:v>Apr 09</c:v>
                </c:pt>
                <c:pt idx="52">
                  <c:v>Mai 09</c:v>
                </c:pt>
                <c:pt idx="53">
                  <c:v>Jun 09</c:v>
                </c:pt>
                <c:pt idx="54">
                  <c:v>Jul 09</c:v>
                </c:pt>
                <c:pt idx="55">
                  <c:v>Aug 09</c:v>
                </c:pt>
                <c:pt idx="56">
                  <c:v>Sep 09</c:v>
                </c:pt>
                <c:pt idx="57">
                  <c:v>Okt 09</c:v>
                </c:pt>
                <c:pt idx="58">
                  <c:v>Nov 09</c:v>
                </c:pt>
                <c:pt idx="59">
                  <c:v>Dez 09</c:v>
                </c:pt>
                <c:pt idx="60">
                  <c:v>Jan 10</c:v>
                </c:pt>
                <c:pt idx="61">
                  <c:v>Feb 10</c:v>
                </c:pt>
                <c:pt idx="62">
                  <c:v>Mrz 10</c:v>
                </c:pt>
                <c:pt idx="63">
                  <c:v>Apr 10</c:v>
                </c:pt>
                <c:pt idx="64">
                  <c:v>Mai 10</c:v>
                </c:pt>
                <c:pt idx="65">
                  <c:v>Jun 10</c:v>
                </c:pt>
                <c:pt idx="66">
                  <c:v>Jul 10</c:v>
                </c:pt>
                <c:pt idx="67">
                  <c:v>Aug 10</c:v>
                </c:pt>
                <c:pt idx="68">
                  <c:v>Sep 10</c:v>
                </c:pt>
                <c:pt idx="69">
                  <c:v>Okt 10</c:v>
                </c:pt>
                <c:pt idx="70">
                  <c:v>Nov 10</c:v>
                </c:pt>
                <c:pt idx="71">
                  <c:v>Dez 10</c:v>
                </c:pt>
                <c:pt idx="72">
                  <c:v>Jan 11</c:v>
                </c:pt>
                <c:pt idx="73">
                  <c:v>Feb 11</c:v>
                </c:pt>
                <c:pt idx="74">
                  <c:v>Mrz 11</c:v>
                </c:pt>
                <c:pt idx="75">
                  <c:v>Apr 11</c:v>
                </c:pt>
                <c:pt idx="76">
                  <c:v>Mai 11</c:v>
                </c:pt>
                <c:pt idx="77">
                  <c:v>Jun 11</c:v>
                </c:pt>
                <c:pt idx="78">
                  <c:v>Jul 11</c:v>
                </c:pt>
                <c:pt idx="79">
                  <c:v>Aug 11</c:v>
                </c:pt>
                <c:pt idx="80">
                  <c:v>Sep 11</c:v>
                </c:pt>
                <c:pt idx="81">
                  <c:v>Okt 11</c:v>
                </c:pt>
                <c:pt idx="82">
                  <c:v>Nov 11</c:v>
                </c:pt>
                <c:pt idx="83">
                  <c:v>Dez 11</c:v>
                </c:pt>
                <c:pt idx="84">
                  <c:v>Jan 12</c:v>
                </c:pt>
                <c:pt idx="85">
                  <c:v>Feb 12</c:v>
                </c:pt>
                <c:pt idx="86">
                  <c:v>Mrz 12</c:v>
                </c:pt>
                <c:pt idx="87">
                  <c:v>Apr 12</c:v>
                </c:pt>
                <c:pt idx="88">
                  <c:v>Mai 12</c:v>
                </c:pt>
                <c:pt idx="89">
                  <c:v>Jun 12</c:v>
                </c:pt>
                <c:pt idx="90">
                  <c:v>Jul 12</c:v>
                </c:pt>
                <c:pt idx="91">
                  <c:v>Aug 12</c:v>
                </c:pt>
                <c:pt idx="92">
                  <c:v>Sep 12</c:v>
                </c:pt>
                <c:pt idx="93">
                  <c:v>Okt 12</c:v>
                </c:pt>
                <c:pt idx="94">
                  <c:v>Nov 12</c:v>
                </c:pt>
                <c:pt idx="95">
                  <c:v>Dez 12</c:v>
                </c:pt>
                <c:pt idx="96">
                  <c:v>Jan 13</c:v>
                </c:pt>
                <c:pt idx="97">
                  <c:v>Feb 13</c:v>
                </c:pt>
                <c:pt idx="98">
                  <c:v>Mrz 13</c:v>
                </c:pt>
                <c:pt idx="99">
                  <c:v>Apr 13</c:v>
                </c:pt>
                <c:pt idx="100">
                  <c:v>Mai 13</c:v>
                </c:pt>
                <c:pt idx="101">
                  <c:v>Jun 13</c:v>
                </c:pt>
                <c:pt idx="102">
                  <c:v>Jul 13</c:v>
                </c:pt>
                <c:pt idx="103">
                  <c:v>Aug 13</c:v>
                </c:pt>
                <c:pt idx="104">
                  <c:v>Sep 13</c:v>
                </c:pt>
                <c:pt idx="105">
                  <c:v>Okt 13</c:v>
                </c:pt>
                <c:pt idx="106">
                  <c:v>Nov 13</c:v>
                </c:pt>
                <c:pt idx="107">
                  <c:v>Dez 13</c:v>
                </c:pt>
                <c:pt idx="108">
                  <c:v>Jan 14</c:v>
                </c:pt>
                <c:pt idx="109">
                  <c:v>Feb 14</c:v>
                </c:pt>
                <c:pt idx="110">
                  <c:v>Mrz 14</c:v>
                </c:pt>
                <c:pt idx="111">
                  <c:v>Apr 14</c:v>
                </c:pt>
                <c:pt idx="112">
                  <c:v>Mai 14</c:v>
                </c:pt>
                <c:pt idx="113">
                  <c:v>Jun 14</c:v>
                </c:pt>
                <c:pt idx="114">
                  <c:v>Jul 14</c:v>
                </c:pt>
                <c:pt idx="115">
                  <c:v>Aug 14</c:v>
                </c:pt>
                <c:pt idx="116">
                  <c:v>Sep 14</c:v>
                </c:pt>
                <c:pt idx="117">
                  <c:v>Okt 14</c:v>
                </c:pt>
                <c:pt idx="118">
                  <c:v>Nov 14</c:v>
                </c:pt>
                <c:pt idx="119">
                  <c:v>Dez 14</c:v>
                </c:pt>
                <c:pt idx="120">
                  <c:v>Jan 15</c:v>
                </c:pt>
                <c:pt idx="121">
                  <c:v>Feb 15</c:v>
                </c:pt>
                <c:pt idx="122">
                  <c:v>Mrz 15</c:v>
                </c:pt>
                <c:pt idx="123">
                  <c:v>Apr 15</c:v>
                </c:pt>
                <c:pt idx="124">
                  <c:v>Mai 15</c:v>
                </c:pt>
                <c:pt idx="125">
                  <c:v>Jun 15</c:v>
                </c:pt>
                <c:pt idx="126">
                  <c:v>Jul 15</c:v>
                </c:pt>
                <c:pt idx="127">
                  <c:v>Aug 15</c:v>
                </c:pt>
                <c:pt idx="128">
                  <c:v>Sep 15</c:v>
                </c:pt>
                <c:pt idx="129">
                  <c:v>Okt 15</c:v>
                </c:pt>
                <c:pt idx="130">
                  <c:v>Nov 15</c:v>
                </c:pt>
                <c:pt idx="131">
                  <c:v>Dez 15</c:v>
                </c:pt>
                <c:pt idx="132">
                  <c:v>Jan 16</c:v>
                </c:pt>
                <c:pt idx="133">
                  <c:v>Feb 16</c:v>
                </c:pt>
                <c:pt idx="134">
                  <c:v>Mrz 16</c:v>
                </c:pt>
                <c:pt idx="135">
                  <c:v>Apr 16</c:v>
                </c:pt>
                <c:pt idx="136">
                  <c:v>Mai 16</c:v>
                </c:pt>
                <c:pt idx="137">
                  <c:v>Jun 16</c:v>
                </c:pt>
                <c:pt idx="138">
                  <c:v>Jul 16</c:v>
                </c:pt>
                <c:pt idx="139">
                  <c:v>Aug 16</c:v>
                </c:pt>
                <c:pt idx="140">
                  <c:v>Sep 16</c:v>
                </c:pt>
                <c:pt idx="141">
                  <c:v>Okt 16</c:v>
                </c:pt>
                <c:pt idx="142">
                  <c:v>Nov 16</c:v>
                </c:pt>
                <c:pt idx="143">
                  <c:v>Dez 16</c:v>
                </c:pt>
                <c:pt idx="144">
                  <c:v>Jan 17</c:v>
                </c:pt>
                <c:pt idx="145">
                  <c:v>Feb 17</c:v>
                </c:pt>
                <c:pt idx="146">
                  <c:v>Mrz 17</c:v>
                </c:pt>
                <c:pt idx="147">
                  <c:v>Apr 17</c:v>
                </c:pt>
                <c:pt idx="148">
                  <c:v>Mai 17</c:v>
                </c:pt>
                <c:pt idx="149">
                  <c:v>Jun 17</c:v>
                </c:pt>
                <c:pt idx="150">
                  <c:v>Jul 17</c:v>
                </c:pt>
                <c:pt idx="151">
                  <c:v>Aug 17</c:v>
                </c:pt>
                <c:pt idx="152">
                  <c:v>Sep 17</c:v>
                </c:pt>
                <c:pt idx="153">
                  <c:v>Okt 17</c:v>
                </c:pt>
                <c:pt idx="154">
                  <c:v>Nov 17</c:v>
                </c:pt>
                <c:pt idx="155">
                  <c:v>Dez 17</c:v>
                </c:pt>
                <c:pt idx="156">
                  <c:v>Jan 18</c:v>
                </c:pt>
                <c:pt idx="157">
                  <c:v>Feb 18</c:v>
                </c:pt>
                <c:pt idx="158">
                  <c:v>Mrz 18</c:v>
                </c:pt>
                <c:pt idx="159">
                  <c:v>Apr 18</c:v>
                </c:pt>
                <c:pt idx="160">
                  <c:v>Mai 18</c:v>
                </c:pt>
                <c:pt idx="161">
                  <c:v>Jun 18</c:v>
                </c:pt>
                <c:pt idx="162">
                  <c:v>Jul 18</c:v>
                </c:pt>
                <c:pt idx="163">
                  <c:v>Aug 18</c:v>
                </c:pt>
                <c:pt idx="164">
                  <c:v>Sep 18</c:v>
                </c:pt>
                <c:pt idx="165">
                  <c:v>Okt 18</c:v>
                </c:pt>
                <c:pt idx="166">
                  <c:v>Nov 18</c:v>
                </c:pt>
                <c:pt idx="167">
                  <c:v>Dez 18</c:v>
                </c:pt>
                <c:pt idx="168">
                  <c:v>Jan 19</c:v>
                </c:pt>
                <c:pt idx="169">
                  <c:v>Feb 19</c:v>
                </c:pt>
                <c:pt idx="170">
                  <c:v>Mrz 19</c:v>
                </c:pt>
                <c:pt idx="171">
                  <c:v>Apr 19</c:v>
                </c:pt>
                <c:pt idx="172">
                  <c:v>Mai 19</c:v>
                </c:pt>
                <c:pt idx="173">
                  <c:v>Jun 19</c:v>
                </c:pt>
                <c:pt idx="174">
                  <c:v>Jul 19</c:v>
                </c:pt>
                <c:pt idx="175">
                  <c:v>Aug 19</c:v>
                </c:pt>
                <c:pt idx="176">
                  <c:v>Sep 19</c:v>
                </c:pt>
                <c:pt idx="177">
                  <c:v>Okt 19</c:v>
                </c:pt>
                <c:pt idx="178">
                  <c:v>Nov 19</c:v>
                </c:pt>
                <c:pt idx="179">
                  <c:v>Dez 19</c:v>
                </c:pt>
                <c:pt idx="180">
                  <c:v>Jan 20</c:v>
                </c:pt>
                <c:pt idx="181">
                  <c:v>Feb 20</c:v>
                </c:pt>
                <c:pt idx="182">
                  <c:v>Mrz 20</c:v>
                </c:pt>
                <c:pt idx="183">
                  <c:v>Apr 20</c:v>
                </c:pt>
                <c:pt idx="184">
                  <c:v>Mai 20</c:v>
                </c:pt>
                <c:pt idx="185">
                  <c:v>Jun 20</c:v>
                </c:pt>
                <c:pt idx="186">
                  <c:v>Jul 20</c:v>
                </c:pt>
                <c:pt idx="187">
                  <c:v>Aug 20</c:v>
                </c:pt>
                <c:pt idx="188">
                  <c:v>Sep 20</c:v>
                </c:pt>
                <c:pt idx="189">
                  <c:v>Okt 20</c:v>
                </c:pt>
                <c:pt idx="190">
                  <c:v>Nov 20</c:v>
                </c:pt>
                <c:pt idx="191">
                  <c:v>Dez 20</c:v>
                </c:pt>
                <c:pt idx="192">
                  <c:v>Jan 21</c:v>
                </c:pt>
                <c:pt idx="193">
                  <c:v>Feb 21</c:v>
                </c:pt>
                <c:pt idx="194">
                  <c:v>Mrz 21</c:v>
                </c:pt>
                <c:pt idx="195">
                  <c:v>Apr 21</c:v>
                </c:pt>
                <c:pt idx="196">
                  <c:v>Mai 21</c:v>
                </c:pt>
                <c:pt idx="197">
                  <c:v>Jun 21</c:v>
                </c:pt>
                <c:pt idx="198">
                  <c:v>Jul 21</c:v>
                </c:pt>
                <c:pt idx="199">
                  <c:v>Aug 21</c:v>
                </c:pt>
                <c:pt idx="200">
                  <c:v>Sep 21</c:v>
                </c:pt>
                <c:pt idx="201">
                  <c:v>Okt 21</c:v>
                </c:pt>
                <c:pt idx="202">
                  <c:v>Nov 21</c:v>
                </c:pt>
                <c:pt idx="203">
                  <c:v>Dez 21</c:v>
                </c:pt>
                <c:pt idx="204">
                  <c:v>Jan 22</c:v>
                </c:pt>
                <c:pt idx="205">
                  <c:v>Feb 22</c:v>
                </c:pt>
                <c:pt idx="206">
                  <c:v>Mrz 22</c:v>
                </c:pt>
                <c:pt idx="207">
                  <c:v>Apr 22</c:v>
                </c:pt>
                <c:pt idx="208">
                  <c:v>Mai 22</c:v>
                </c:pt>
                <c:pt idx="209">
                  <c:v>Jun 22</c:v>
                </c:pt>
                <c:pt idx="210">
                  <c:v>Jul 22</c:v>
                </c:pt>
                <c:pt idx="211">
                  <c:v>Aug 22</c:v>
                </c:pt>
                <c:pt idx="212">
                  <c:v>Sep 22</c:v>
                </c:pt>
                <c:pt idx="213">
                  <c:v>Okt 22</c:v>
                </c:pt>
                <c:pt idx="214">
                  <c:v>Nov 22</c:v>
                </c:pt>
                <c:pt idx="215">
                  <c:v>Dez 22</c:v>
                </c:pt>
              </c:strCache>
            </c:strRef>
          </c:cat>
          <c:val>
            <c:numRef>
              <c:f>Sheet1!$B$2:$B$217</c:f>
              <c:numCache>
                <c:formatCode>#,##0.0</c:formatCode>
                <c:ptCount val="216"/>
                <c:pt idx="0">
                  <c:v>72.900000000000006</c:v>
                </c:pt>
                <c:pt idx="1">
                  <c:v>73.400000000000006</c:v>
                </c:pt>
                <c:pt idx="2">
                  <c:v>73.400000000000006</c:v>
                </c:pt>
                <c:pt idx="3">
                  <c:v>73.599999999999994</c:v>
                </c:pt>
                <c:pt idx="4">
                  <c:v>73.8</c:v>
                </c:pt>
                <c:pt idx="5">
                  <c:v>73.900000000000006</c:v>
                </c:pt>
                <c:pt idx="6">
                  <c:v>74.7</c:v>
                </c:pt>
                <c:pt idx="7">
                  <c:v>75.599999999999994</c:v>
                </c:pt>
                <c:pt idx="8">
                  <c:v>76.7</c:v>
                </c:pt>
                <c:pt idx="9">
                  <c:v>80.599999999999994</c:v>
                </c:pt>
                <c:pt idx="10">
                  <c:v>81.099999999999994</c:v>
                </c:pt>
                <c:pt idx="11">
                  <c:v>81.099999999999994</c:v>
                </c:pt>
                <c:pt idx="12">
                  <c:v>87.2</c:v>
                </c:pt>
                <c:pt idx="13">
                  <c:v>87.8</c:v>
                </c:pt>
                <c:pt idx="14">
                  <c:v>87.8</c:v>
                </c:pt>
                <c:pt idx="15">
                  <c:v>88.5</c:v>
                </c:pt>
                <c:pt idx="16">
                  <c:v>88.8</c:v>
                </c:pt>
                <c:pt idx="17">
                  <c:v>89</c:v>
                </c:pt>
                <c:pt idx="18">
                  <c:v>89.1</c:v>
                </c:pt>
                <c:pt idx="19">
                  <c:v>89.2</c:v>
                </c:pt>
                <c:pt idx="20">
                  <c:v>89.4</c:v>
                </c:pt>
                <c:pt idx="21">
                  <c:v>92.6</c:v>
                </c:pt>
                <c:pt idx="22">
                  <c:v>93.4</c:v>
                </c:pt>
                <c:pt idx="23">
                  <c:v>93.4</c:v>
                </c:pt>
                <c:pt idx="24">
                  <c:v>95.5</c:v>
                </c:pt>
                <c:pt idx="25">
                  <c:v>95.5</c:v>
                </c:pt>
                <c:pt idx="26">
                  <c:v>95.5</c:v>
                </c:pt>
                <c:pt idx="27">
                  <c:v>92.1</c:v>
                </c:pt>
                <c:pt idx="28">
                  <c:v>91.7</c:v>
                </c:pt>
                <c:pt idx="29">
                  <c:v>91.7</c:v>
                </c:pt>
                <c:pt idx="30">
                  <c:v>91.2</c:v>
                </c:pt>
                <c:pt idx="31">
                  <c:v>91</c:v>
                </c:pt>
                <c:pt idx="32">
                  <c:v>90.7</c:v>
                </c:pt>
                <c:pt idx="33">
                  <c:v>91</c:v>
                </c:pt>
                <c:pt idx="34">
                  <c:v>91</c:v>
                </c:pt>
                <c:pt idx="35">
                  <c:v>90.9</c:v>
                </c:pt>
                <c:pt idx="36">
                  <c:v>93.9</c:v>
                </c:pt>
                <c:pt idx="37">
                  <c:v>94.1</c:v>
                </c:pt>
                <c:pt idx="38">
                  <c:v>94.1</c:v>
                </c:pt>
                <c:pt idx="39">
                  <c:v>95.4</c:v>
                </c:pt>
                <c:pt idx="40">
                  <c:v>96</c:v>
                </c:pt>
                <c:pt idx="41">
                  <c:v>96.4</c:v>
                </c:pt>
                <c:pt idx="42">
                  <c:v>98.4</c:v>
                </c:pt>
                <c:pt idx="43">
                  <c:v>100.4</c:v>
                </c:pt>
                <c:pt idx="44">
                  <c:v>103.6</c:v>
                </c:pt>
                <c:pt idx="45">
                  <c:v>110.7</c:v>
                </c:pt>
                <c:pt idx="46">
                  <c:v>111.4</c:v>
                </c:pt>
                <c:pt idx="47">
                  <c:v>111.7</c:v>
                </c:pt>
                <c:pt idx="48">
                  <c:v>112.9</c:v>
                </c:pt>
                <c:pt idx="49">
                  <c:v>112.1</c:v>
                </c:pt>
                <c:pt idx="50">
                  <c:v>111.4</c:v>
                </c:pt>
                <c:pt idx="51">
                  <c:v>99.9</c:v>
                </c:pt>
                <c:pt idx="52">
                  <c:v>99.3</c:v>
                </c:pt>
                <c:pt idx="53">
                  <c:v>98.9</c:v>
                </c:pt>
                <c:pt idx="54">
                  <c:v>95</c:v>
                </c:pt>
                <c:pt idx="55">
                  <c:v>94.1</c:v>
                </c:pt>
                <c:pt idx="56">
                  <c:v>93.6</c:v>
                </c:pt>
                <c:pt idx="57">
                  <c:v>90.4</c:v>
                </c:pt>
                <c:pt idx="58">
                  <c:v>90.1</c:v>
                </c:pt>
                <c:pt idx="59">
                  <c:v>89.2</c:v>
                </c:pt>
                <c:pt idx="60">
                  <c:v>89.5</c:v>
                </c:pt>
                <c:pt idx="61">
                  <c:v>89.6</c:v>
                </c:pt>
                <c:pt idx="62">
                  <c:v>89.5</c:v>
                </c:pt>
                <c:pt idx="63">
                  <c:v>89.8</c:v>
                </c:pt>
                <c:pt idx="64">
                  <c:v>89.9</c:v>
                </c:pt>
                <c:pt idx="65">
                  <c:v>89.8</c:v>
                </c:pt>
                <c:pt idx="66">
                  <c:v>89.8</c:v>
                </c:pt>
                <c:pt idx="67">
                  <c:v>90</c:v>
                </c:pt>
                <c:pt idx="68">
                  <c:v>90.1</c:v>
                </c:pt>
                <c:pt idx="69">
                  <c:v>91</c:v>
                </c:pt>
                <c:pt idx="70">
                  <c:v>91.2</c:v>
                </c:pt>
                <c:pt idx="71">
                  <c:v>91.4</c:v>
                </c:pt>
                <c:pt idx="72">
                  <c:v>92.4</c:v>
                </c:pt>
                <c:pt idx="73">
                  <c:v>92.6</c:v>
                </c:pt>
                <c:pt idx="74">
                  <c:v>92.6</c:v>
                </c:pt>
                <c:pt idx="75">
                  <c:v>92.9</c:v>
                </c:pt>
                <c:pt idx="76">
                  <c:v>93</c:v>
                </c:pt>
                <c:pt idx="77">
                  <c:v>93.1</c:v>
                </c:pt>
                <c:pt idx="78">
                  <c:v>93.6</c:v>
                </c:pt>
                <c:pt idx="79">
                  <c:v>94.2</c:v>
                </c:pt>
                <c:pt idx="80">
                  <c:v>95</c:v>
                </c:pt>
                <c:pt idx="81">
                  <c:v>97</c:v>
                </c:pt>
                <c:pt idx="82">
                  <c:v>97.2</c:v>
                </c:pt>
                <c:pt idx="83">
                  <c:v>97.6</c:v>
                </c:pt>
                <c:pt idx="84">
                  <c:v>98.7</c:v>
                </c:pt>
                <c:pt idx="85">
                  <c:v>99</c:v>
                </c:pt>
                <c:pt idx="86">
                  <c:v>99.1</c:v>
                </c:pt>
                <c:pt idx="87">
                  <c:v>99.1</c:v>
                </c:pt>
                <c:pt idx="88">
                  <c:v>99.1</c:v>
                </c:pt>
                <c:pt idx="89">
                  <c:v>99.2</c:v>
                </c:pt>
                <c:pt idx="90">
                  <c:v>99.2</c:v>
                </c:pt>
                <c:pt idx="91">
                  <c:v>99.6</c:v>
                </c:pt>
                <c:pt idx="92">
                  <c:v>99.9</c:v>
                </c:pt>
                <c:pt idx="93">
                  <c:v>100</c:v>
                </c:pt>
                <c:pt idx="94">
                  <c:v>100.1</c:v>
                </c:pt>
                <c:pt idx="95">
                  <c:v>100.1</c:v>
                </c:pt>
                <c:pt idx="96">
                  <c:v>100.5</c:v>
                </c:pt>
                <c:pt idx="97">
                  <c:v>100.5</c:v>
                </c:pt>
                <c:pt idx="98">
                  <c:v>100.6</c:v>
                </c:pt>
                <c:pt idx="99">
                  <c:v>100.6</c:v>
                </c:pt>
                <c:pt idx="100">
                  <c:v>100.6</c:v>
                </c:pt>
                <c:pt idx="101">
                  <c:v>100.9</c:v>
                </c:pt>
                <c:pt idx="102">
                  <c:v>100.9</c:v>
                </c:pt>
                <c:pt idx="103">
                  <c:v>100.9</c:v>
                </c:pt>
                <c:pt idx="104">
                  <c:v>101.2</c:v>
                </c:pt>
                <c:pt idx="105">
                  <c:v>101.1</c:v>
                </c:pt>
                <c:pt idx="106">
                  <c:v>101.2</c:v>
                </c:pt>
                <c:pt idx="107">
                  <c:v>101.2</c:v>
                </c:pt>
                <c:pt idx="108">
                  <c:v>101.1</c:v>
                </c:pt>
                <c:pt idx="109">
                  <c:v>101.1</c:v>
                </c:pt>
                <c:pt idx="110">
                  <c:v>101.1</c:v>
                </c:pt>
                <c:pt idx="111">
                  <c:v>101</c:v>
                </c:pt>
                <c:pt idx="112">
                  <c:v>100.9</c:v>
                </c:pt>
                <c:pt idx="113">
                  <c:v>101</c:v>
                </c:pt>
                <c:pt idx="114">
                  <c:v>101</c:v>
                </c:pt>
                <c:pt idx="115">
                  <c:v>101</c:v>
                </c:pt>
                <c:pt idx="116">
                  <c:v>100.9</c:v>
                </c:pt>
                <c:pt idx="117">
                  <c:v>101</c:v>
                </c:pt>
                <c:pt idx="118">
                  <c:v>101</c:v>
                </c:pt>
                <c:pt idx="119">
                  <c:v>100.4</c:v>
                </c:pt>
                <c:pt idx="120">
                  <c:v>100.4</c:v>
                </c:pt>
                <c:pt idx="121">
                  <c:v>100.4</c:v>
                </c:pt>
                <c:pt idx="122">
                  <c:v>100.3</c:v>
                </c:pt>
                <c:pt idx="123">
                  <c:v>100.2</c:v>
                </c:pt>
                <c:pt idx="124">
                  <c:v>100.1</c:v>
                </c:pt>
                <c:pt idx="125">
                  <c:v>100.1</c:v>
                </c:pt>
                <c:pt idx="126">
                  <c:v>99.9</c:v>
                </c:pt>
                <c:pt idx="127">
                  <c:v>99.9</c:v>
                </c:pt>
                <c:pt idx="128">
                  <c:v>99.8</c:v>
                </c:pt>
                <c:pt idx="129">
                  <c:v>99.7</c:v>
                </c:pt>
                <c:pt idx="130">
                  <c:v>99.7</c:v>
                </c:pt>
                <c:pt idx="131">
                  <c:v>99.5</c:v>
                </c:pt>
                <c:pt idx="132">
                  <c:v>98.3</c:v>
                </c:pt>
                <c:pt idx="133">
                  <c:v>98.1</c:v>
                </c:pt>
                <c:pt idx="134">
                  <c:v>98.1</c:v>
                </c:pt>
                <c:pt idx="135">
                  <c:v>97.8</c:v>
                </c:pt>
                <c:pt idx="136">
                  <c:v>97.7</c:v>
                </c:pt>
                <c:pt idx="137">
                  <c:v>97.5</c:v>
                </c:pt>
                <c:pt idx="138">
                  <c:v>97.1</c:v>
                </c:pt>
                <c:pt idx="139">
                  <c:v>96.9</c:v>
                </c:pt>
                <c:pt idx="140">
                  <c:v>96.6</c:v>
                </c:pt>
                <c:pt idx="141">
                  <c:v>95.8</c:v>
                </c:pt>
                <c:pt idx="142">
                  <c:v>95.6</c:v>
                </c:pt>
                <c:pt idx="143">
                  <c:v>96.6</c:v>
                </c:pt>
                <c:pt idx="144">
                  <c:v>94.6</c:v>
                </c:pt>
                <c:pt idx="145">
                  <c:v>94.4</c:v>
                </c:pt>
                <c:pt idx="146">
                  <c:v>94.2</c:v>
                </c:pt>
                <c:pt idx="147">
                  <c:v>94</c:v>
                </c:pt>
                <c:pt idx="148">
                  <c:v>93.9</c:v>
                </c:pt>
                <c:pt idx="149">
                  <c:v>93.9</c:v>
                </c:pt>
                <c:pt idx="150">
                  <c:v>93.8</c:v>
                </c:pt>
                <c:pt idx="151">
                  <c:v>93.8</c:v>
                </c:pt>
                <c:pt idx="152">
                  <c:v>93.8</c:v>
                </c:pt>
                <c:pt idx="153">
                  <c:v>93.8</c:v>
                </c:pt>
                <c:pt idx="154">
                  <c:v>93.8</c:v>
                </c:pt>
                <c:pt idx="155">
                  <c:v>93.8</c:v>
                </c:pt>
                <c:pt idx="156">
                  <c:v>93</c:v>
                </c:pt>
                <c:pt idx="157">
                  <c:v>92.9</c:v>
                </c:pt>
                <c:pt idx="158">
                  <c:v>92.9</c:v>
                </c:pt>
                <c:pt idx="159">
                  <c:v>92.9</c:v>
                </c:pt>
                <c:pt idx="160">
                  <c:v>92.9</c:v>
                </c:pt>
                <c:pt idx="161">
                  <c:v>92.2</c:v>
                </c:pt>
                <c:pt idx="162">
                  <c:v>92.1</c:v>
                </c:pt>
                <c:pt idx="163">
                  <c:v>92</c:v>
                </c:pt>
                <c:pt idx="164">
                  <c:v>92</c:v>
                </c:pt>
                <c:pt idx="165">
                  <c:v>92.1</c:v>
                </c:pt>
                <c:pt idx="166">
                  <c:v>92.2</c:v>
                </c:pt>
                <c:pt idx="167">
                  <c:v>92.4</c:v>
                </c:pt>
                <c:pt idx="168">
                  <c:v>95</c:v>
                </c:pt>
                <c:pt idx="169">
                  <c:v>95.2</c:v>
                </c:pt>
                <c:pt idx="170">
                  <c:v>95.4</c:v>
                </c:pt>
                <c:pt idx="171">
                  <c:v>95.9</c:v>
                </c:pt>
                <c:pt idx="172">
                  <c:v>96</c:v>
                </c:pt>
                <c:pt idx="173">
                  <c:v>96.1</c:v>
                </c:pt>
                <c:pt idx="174">
                  <c:v>96.3</c:v>
                </c:pt>
                <c:pt idx="175">
                  <c:v>96.4</c:v>
                </c:pt>
                <c:pt idx="176">
                  <c:v>96.5</c:v>
                </c:pt>
                <c:pt idx="177">
                  <c:v>96.9</c:v>
                </c:pt>
                <c:pt idx="178">
                  <c:v>97</c:v>
                </c:pt>
                <c:pt idx="179">
                  <c:v>97.2</c:v>
                </c:pt>
                <c:pt idx="180">
                  <c:v>97.4</c:v>
                </c:pt>
                <c:pt idx="181">
                  <c:v>97.5</c:v>
                </c:pt>
                <c:pt idx="182">
                  <c:v>97.6</c:v>
                </c:pt>
                <c:pt idx="183">
                  <c:v>97.6</c:v>
                </c:pt>
                <c:pt idx="184">
                  <c:v>97.6</c:v>
                </c:pt>
                <c:pt idx="185">
                  <c:v>97.5</c:v>
                </c:pt>
                <c:pt idx="186">
                  <c:v>98</c:v>
                </c:pt>
                <c:pt idx="187">
                  <c:v>98.2</c:v>
                </c:pt>
                <c:pt idx="188">
                  <c:v>98</c:v>
                </c:pt>
                <c:pt idx="189">
                  <c:v>98</c:v>
                </c:pt>
                <c:pt idx="190">
                  <c:v>97.7</c:v>
                </c:pt>
                <c:pt idx="191">
                  <c:v>97.8</c:v>
                </c:pt>
                <c:pt idx="192">
                  <c:v>99.3</c:v>
                </c:pt>
                <c:pt idx="193">
                  <c:v>99.5</c:v>
                </c:pt>
                <c:pt idx="194">
                  <c:v>99.7</c:v>
                </c:pt>
                <c:pt idx="195">
                  <c:v>99.6</c:v>
                </c:pt>
                <c:pt idx="196">
                  <c:v>99.7</c:v>
                </c:pt>
                <c:pt idx="197">
                  <c:v>99.8</c:v>
                </c:pt>
                <c:pt idx="198">
                  <c:v>100</c:v>
                </c:pt>
                <c:pt idx="199">
                  <c:v>100.4</c:v>
                </c:pt>
                <c:pt idx="200">
                  <c:v>100.9</c:v>
                </c:pt>
                <c:pt idx="201">
                  <c:v>102.5</c:v>
                </c:pt>
                <c:pt idx="202">
                  <c:v>104.3</c:v>
                </c:pt>
                <c:pt idx="203">
                  <c:v>106.8</c:v>
                </c:pt>
                <c:pt idx="204">
                  <c:v>131.19999999999999</c:v>
                </c:pt>
                <c:pt idx="205">
                  <c:v>135</c:v>
                </c:pt>
                <c:pt idx="206">
                  <c:v>141.4</c:v>
                </c:pt>
                <c:pt idx="207">
                  <c:v>146.9</c:v>
                </c:pt>
                <c:pt idx="208">
                  <c:v>154.69999999999999</c:v>
                </c:pt>
                <c:pt idx="209">
                  <c:v>160.30000000000001</c:v>
                </c:pt>
                <c:pt idx="210">
                  <c:v>175.1</c:v>
                </c:pt>
                <c:pt idx="211">
                  <c:v>184.5</c:v>
                </c:pt>
                <c:pt idx="212">
                  <c:v>196.9</c:v>
                </c:pt>
              </c:numCache>
            </c:numRef>
          </c:val>
          <c:smooth val="0"/>
          <c:extLst xmlns:c16r2="http://schemas.microsoft.com/office/drawing/2015/06/chart">
            <c:ext xmlns:c16="http://schemas.microsoft.com/office/drawing/2014/chart" uri="{C3380CC4-5D6E-409C-BE32-E72D297353CC}">
              <c16:uniqueId val="{00000000-3245-49E1-9510-1A506CB4AEE7}"/>
            </c:ext>
          </c:extLst>
        </c:ser>
        <c:ser>
          <c:idx val="4"/>
          <c:order val="1"/>
          <c:tx>
            <c:strRef>
              <c:f>Sheet1!$C$1</c:f>
              <c:strCache>
                <c:ptCount val="1"/>
                <c:pt idx="0">
                  <c:v>Heizöl Haushalt</c:v>
                </c:pt>
              </c:strCache>
            </c:strRef>
          </c:tx>
          <c:spPr>
            <a:ln w="36402">
              <a:solidFill>
                <a:srgbClr val="477390"/>
              </a:solidFill>
              <a:prstDash val="solid"/>
            </a:ln>
          </c:spPr>
          <c:marker>
            <c:symbol val="none"/>
          </c:marker>
          <c:cat>
            <c:strRef>
              <c:f>Sheet1!$A$2:$A$217</c:f>
              <c:strCache>
                <c:ptCount val="216"/>
                <c:pt idx="0">
                  <c:v>Jan 05</c:v>
                </c:pt>
                <c:pt idx="1">
                  <c:v>Feb 05</c:v>
                </c:pt>
                <c:pt idx="2">
                  <c:v>Mrz 05</c:v>
                </c:pt>
                <c:pt idx="3">
                  <c:v>Apr 05</c:v>
                </c:pt>
                <c:pt idx="4">
                  <c:v>Mai 05</c:v>
                </c:pt>
                <c:pt idx="5">
                  <c:v>Jun 05</c:v>
                </c:pt>
                <c:pt idx="6">
                  <c:v>Jul 05</c:v>
                </c:pt>
                <c:pt idx="7">
                  <c:v>Aug 05</c:v>
                </c:pt>
                <c:pt idx="8">
                  <c:v>Sep 05</c:v>
                </c:pt>
                <c:pt idx="9">
                  <c:v>Okt 05</c:v>
                </c:pt>
                <c:pt idx="10">
                  <c:v>Nov 05</c:v>
                </c:pt>
                <c:pt idx="11">
                  <c:v>Dez 05</c:v>
                </c:pt>
                <c:pt idx="12">
                  <c:v>Jan 06</c:v>
                </c:pt>
                <c:pt idx="13">
                  <c:v>Feb 06</c:v>
                </c:pt>
                <c:pt idx="14">
                  <c:v>Mrz 06</c:v>
                </c:pt>
                <c:pt idx="15">
                  <c:v>Apr 06</c:v>
                </c:pt>
                <c:pt idx="16">
                  <c:v>Mai 06</c:v>
                </c:pt>
                <c:pt idx="17">
                  <c:v>Jun 06</c:v>
                </c:pt>
                <c:pt idx="18">
                  <c:v>Jul 06</c:v>
                </c:pt>
                <c:pt idx="19">
                  <c:v>Aug 06</c:v>
                </c:pt>
                <c:pt idx="20">
                  <c:v>Sep 06</c:v>
                </c:pt>
                <c:pt idx="21">
                  <c:v>Okt 06</c:v>
                </c:pt>
                <c:pt idx="22">
                  <c:v>Nov 06</c:v>
                </c:pt>
                <c:pt idx="23">
                  <c:v>Dez 06</c:v>
                </c:pt>
                <c:pt idx="24">
                  <c:v>Jan 07</c:v>
                </c:pt>
                <c:pt idx="25">
                  <c:v>Feb 07</c:v>
                </c:pt>
                <c:pt idx="26">
                  <c:v>Mrz 07</c:v>
                </c:pt>
                <c:pt idx="27">
                  <c:v>Apr 07</c:v>
                </c:pt>
                <c:pt idx="28">
                  <c:v>Mai 07</c:v>
                </c:pt>
                <c:pt idx="29">
                  <c:v>Jun 07</c:v>
                </c:pt>
                <c:pt idx="30">
                  <c:v>Jul 07</c:v>
                </c:pt>
                <c:pt idx="31">
                  <c:v>Aug 07</c:v>
                </c:pt>
                <c:pt idx="32">
                  <c:v>Sep 07</c:v>
                </c:pt>
                <c:pt idx="33">
                  <c:v>Okt 07</c:v>
                </c:pt>
                <c:pt idx="34">
                  <c:v>Nov 07</c:v>
                </c:pt>
                <c:pt idx="35">
                  <c:v>Dez 07</c:v>
                </c:pt>
                <c:pt idx="36">
                  <c:v>Jan 08</c:v>
                </c:pt>
                <c:pt idx="37">
                  <c:v>Feb 08</c:v>
                </c:pt>
                <c:pt idx="38">
                  <c:v>Mrz 08</c:v>
                </c:pt>
                <c:pt idx="39">
                  <c:v>Apr 08</c:v>
                </c:pt>
                <c:pt idx="40">
                  <c:v>Mai 08</c:v>
                </c:pt>
                <c:pt idx="41">
                  <c:v>Jun 08</c:v>
                </c:pt>
                <c:pt idx="42">
                  <c:v>Jul 08</c:v>
                </c:pt>
                <c:pt idx="43">
                  <c:v>Aug 08</c:v>
                </c:pt>
                <c:pt idx="44">
                  <c:v>Sep 08</c:v>
                </c:pt>
                <c:pt idx="45">
                  <c:v>Okt 08</c:v>
                </c:pt>
                <c:pt idx="46">
                  <c:v>Nov 08</c:v>
                </c:pt>
                <c:pt idx="47">
                  <c:v>Dez 08</c:v>
                </c:pt>
                <c:pt idx="48">
                  <c:v>Jan 09</c:v>
                </c:pt>
                <c:pt idx="49">
                  <c:v>Feb 09</c:v>
                </c:pt>
                <c:pt idx="50">
                  <c:v>Mrz 09</c:v>
                </c:pt>
                <c:pt idx="51">
                  <c:v>Apr 09</c:v>
                </c:pt>
                <c:pt idx="52">
                  <c:v>Mai 09</c:v>
                </c:pt>
                <c:pt idx="53">
                  <c:v>Jun 09</c:v>
                </c:pt>
                <c:pt idx="54">
                  <c:v>Jul 09</c:v>
                </c:pt>
                <c:pt idx="55">
                  <c:v>Aug 09</c:v>
                </c:pt>
                <c:pt idx="56">
                  <c:v>Sep 09</c:v>
                </c:pt>
                <c:pt idx="57">
                  <c:v>Okt 09</c:v>
                </c:pt>
                <c:pt idx="58">
                  <c:v>Nov 09</c:v>
                </c:pt>
                <c:pt idx="59">
                  <c:v>Dez 09</c:v>
                </c:pt>
                <c:pt idx="60">
                  <c:v>Jan 10</c:v>
                </c:pt>
                <c:pt idx="61">
                  <c:v>Feb 10</c:v>
                </c:pt>
                <c:pt idx="62">
                  <c:v>Mrz 10</c:v>
                </c:pt>
                <c:pt idx="63">
                  <c:v>Apr 10</c:v>
                </c:pt>
                <c:pt idx="64">
                  <c:v>Mai 10</c:v>
                </c:pt>
                <c:pt idx="65">
                  <c:v>Jun 10</c:v>
                </c:pt>
                <c:pt idx="66">
                  <c:v>Jul 10</c:v>
                </c:pt>
                <c:pt idx="67">
                  <c:v>Aug 10</c:v>
                </c:pt>
                <c:pt idx="68">
                  <c:v>Sep 10</c:v>
                </c:pt>
                <c:pt idx="69">
                  <c:v>Okt 10</c:v>
                </c:pt>
                <c:pt idx="70">
                  <c:v>Nov 10</c:v>
                </c:pt>
                <c:pt idx="71">
                  <c:v>Dez 10</c:v>
                </c:pt>
                <c:pt idx="72">
                  <c:v>Jan 11</c:v>
                </c:pt>
                <c:pt idx="73">
                  <c:v>Feb 11</c:v>
                </c:pt>
                <c:pt idx="74">
                  <c:v>Mrz 11</c:v>
                </c:pt>
                <c:pt idx="75">
                  <c:v>Apr 11</c:v>
                </c:pt>
                <c:pt idx="76">
                  <c:v>Mai 11</c:v>
                </c:pt>
                <c:pt idx="77">
                  <c:v>Jun 11</c:v>
                </c:pt>
                <c:pt idx="78">
                  <c:v>Jul 11</c:v>
                </c:pt>
                <c:pt idx="79">
                  <c:v>Aug 11</c:v>
                </c:pt>
                <c:pt idx="80">
                  <c:v>Sep 11</c:v>
                </c:pt>
                <c:pt idx="81">
                  <c:v>Okt 11</c:v>
                </c:pt>
                <c:pt idx="82">
                  <c:v>Nov 11</c:v>
                </c:pt>
                <c:pt idx="83">
                  <c:v>Dez 11</c:v>
                </c:pt>
                <c:pt idx="84">
                  <c:v>Jan 12</c:v>
                </c:pt>
                <c:pt idx="85">
                  <c:v>Feb 12</c:v>
                </c:pt>
                <c:pt idx="86">
                  <c:v>Mrz 12</c:v>
                </c:pt>
                <c:pt idx="87">
                  <c:v>Apr 12</c:v>
                </c:pt>
                <c:pt idx="88">
                  <c:v>Mai 12</c:v>
                </c:pt>
                <c:pt idx="89">
                  <c:v>Jun 12</c:v>
                </c:pt>
                <c:pt idx="90">
                  <c:v>Jul 12</c:v>
                </c:pt>
                <c:pt idx="91">
                  <c:v>Aug 12</c:v>
                </c:pt>
                <c:pt idx="92">
                  <c:v>Sep 12</c:v>
                </c:pt>
                <c:pt idx="93">
                  <c:v>Okt 12</c:v>
                </c:pt>
                <c:pt idx="94">
                  <c:v>Nov 12</c:v>
                </c:pt>
                <c:pt idx="95">
                  <c:v>Dez 12</c:v>
                </c:pt>
                <c:pt idx="96">
                  <c:v>Jan 13</c:v>
                </c:pt>
                <c:pt idx="97">
                  <c:v>Feb 13</c:v>
                </c:pt>
                <c:pt idx="98">
                  <c:v>Mrz 13</c:v>
                </c:pt>
                <c:pt idx="99">
                  <c:v>Apr 13</c:v>
                </c:pt>
                <c:pt idx="100">
                  <c:v>Mai 13</c:v>
                </c:pt>
                <c:pt idx="101">
                  <c:v>Jun 13</c:v>
                </c:pt>
                <c:pt idx="102">
                  <c:v>Jul 13</c:v>
                </c:pt>
                <c:pt idx="103">
                  <c:v>Aug 13</c:v>
                </c:pt>
                <c:pt idx="104">
                  <c:v>Sep 13</c:v>
                </c:pt>
                <c:pt idx="105">
                  <c:v>Okt 13</c:v>
                </c:pt>
                <c:pt idx="106">
                  <c:v>Nov 13</c:v>
                </c:pt>
                <c:pt idx="107">
                  <c:v>Dez 13</c:v>
                </c:pt>
                <c:pt idx="108">
                  <c:v>Jan 14</c:v>
                </c:pt>
                <c:pt idx="109">
                  <c:v>Feb 14</c:v>
                </c:pt>
                <c:pt idx="110">
                  <c:v>Mrz 14</c:v>
                </c:pt>
                <c:pt idx="111">
                  <c:v>Apr 14</c:v>
                </c:pt>
                <c:pt idx="112">
                  <c:v>Mai 14</c:v>
                </c:pt>
                <c:pt idx="113">
                  <c:v>Jun 14</c:v>
                </c:pt>
                <c:pt idx="114">
                  <c:v>Jul 14</c:v>
                </c:pt>
                <c:pt idx="115">
                  <c:v>Aug 14</c:v>
                </c:pt>
                <c:pt idx="116">
                  <c:v>Sep 14</c:v>
                </c:pt>
                <c:pt idx="117">
                  <c:v>Okt 14</c:v>
                </c:pt>
                <c:pt idx="118">
                  <c:v>Nov 14</c:v>
                </c:pt>
                <c:pt idx="119">
                  <c:v>Dez 14</c:v>
                </c:pt>
                <c:pt idx="120">
                  <c:v>Jan 15</c:v>
                </c:pt>
                <c:pt idx="121">
                  <c:v>Feb 15</c:v>
                </c:pt>
                <c:pt idx="122">
                  <c:v>Mrz 15</c:v>
                </c:pt>
                <c:pt idx="123">
                  <c:v>Apr 15</c:v>
                </c:pt>
                <c:pt idx="124">
                  <c:v>Mai 15</c:v>
                </c:pt>
                <c:pt idx="125">
                  <c:v>Jun 15</c:v>
                </c:pt>
                <c:pt idx="126">
                  <c:v>Jul 15</c:v>
                </c:pt>
                <c:pt idx="127">
                  <c:v>Aug 15</c:v>
                </c:pt>
                <c:pt idx="128">
                  <c:v>Sep 15</c:v>
                </c:pt>
                <c:pt idx="129">
                  <c:v>Okt 15</c:v>
                </c:pt>
                <c:pt idx="130">
                  <c:v>Nov 15</c:v>
                </c:pt>
                <c:pt idx="131">
                  <c:v>Dez 15</c:v>
                </c:pt>
                <c:pt idx="132">
                  <c:v>Jan 16</c:v>
                </c:pt>
                <c:pt idx="133">
                  <c:v>Feb 16</c:v>
                </c:pt>
                <c:pt idx="134">
                  <c:v>Mrz 16</c:v>
                </c:pt>
                <c:pt idx="135">
                  <c:v>Apr 16</c:v>
                </c:pt>
                <c:pt idx="136">
                  <c:v>Mai 16</c:v>
                </c:pt>
                <c:pt idx="137">
                  <c:v>Jun 16</c:v>
                </c:pt>
                <c:pt idx="138">
                  <c:v>Jul 16</c:v>
                </c:pt>
                <c:pt idx="139">
                  <c:v>Aug 16</c:v>
                </c:pt>
                <c:pt idx="140">
                  <c:v>Sep 16</c:v>
                </c:pt>
                <c:pt idx="141">
                  <c:v>Okt 16</c:v>
                </c:pt>
                <c:pt idx="142">
                  <c:v>Nov 16</c:v>
                </c:pt>
                <c:pt idx="143">
                  <c:v>Dez 16</c:v>
                </c:pt>
                <c:pt idx="144">
                  <c:v>Jan 17</c:v>
                </c:pt>
                <c:pt idx="145">
                  <c:v>Feb 17</c:v>
                </c:pt>
                <c:pt idx="146">
                  <c:v>Mrz 17</c:v>
                </c:pt>
                <c:pt idx="147">
                  <c:v>Apr 17</c:v>
                </c:pt>
                <c:pt idx="148">
                  <c:v>Mai 17</c:v>
                </c:pt>
                <c:pt idx="149">
                  <c:v>Jun 17</c:v>
                </c:pt>
                <c:pt idx="150">
                  <c:v>Jul 17</c:v>
                </c:pt>
                <c:pt idx="151">
                  <c:v>Aug 17</c:v>
                </c:pt>
                <c:pt idx="152">
                  <c:v>Sep 17</c:v>
                </c:pt>
                <c:pt idx="153">
                  <c:v>Okt 17</c:v>
                </c:pt>
                <c:pt idx="154">
                  <c:v>Nov 17</c:v>
                </c:pt>
                <c:pt idx="155">
                  <c:v>Dez 17</c:v>
                </c:pt>
                <c:pt idx="156">
                  <c:v>Jan 18</c:v>
                </c:pt>
                <c:pt idx="157">
                  <c:v>Feb 18</c:v>
                </c:pt>
                <c:pt idx="158">
                  <c:v>Mrz 18</c:v>
                </c:pt>
                <c:pt idx="159">
                  <c:v>Apr 18</c:v>
                </c:pt>
                <c:pt idx="160">
                  <c:v>Mai 18</c:v>
                </c:pt>
                <c:pt idx="161">
                  <c:v>Jun 18</c:v>
                </c:pt>
                <c:pt idx="162">
                  <c:v>Jul 18</c:v>
                </c:pt>
                <c:pt idx="163">
                  <c:v>Aug 18</c:v>
                </c:pt>
                <c:pt idx="164">
                  <c:v>Sep 18</c:v>
                </c:pt>
                <c:pt idx="165">
                  <c:v>Okt 18</c:v>
                </c:pt>
                <c:pt idx="166">
                  <c:v>Nov 18</c:v>
                </c:pt>
                <c:pt idx="167">
                  <c:v>Dez 18</c:v>
                </c:pt>
                <c:pt idx="168">
                  <c:v>Jan 19</c:v>
                </c:pt>
                <c:pt idx="169">
                  <c:v>Feb 19</c:v>
                </c:pt>
                <c:pt idx="170">
                  <c:v>Mrz 19</c:v>
                </c:pt>
                <c:pt idx="171">
                  <c:v>Apr 19</c:v>
                </c:pt>
                <c:pt idx="172">
                  <c:v>Mai 19</c:v>
                </c:pt>
                <c:pt idx="173">
                  <c:v>Jun 19</c:v>
                </c:pt>
                <c:pt idx="174">
                  <c:v>Jul 19</c:v>
                </c:pt>
                <c:pt idx="175">
                  <c:v>Aug 19</c:v>
                </c:pt>
                <c:pt idx="176">
                  <c:v>Sep 19</c:v>
                </c:pt>
                <c:pt idx="177">
                  <c:v>Okt 19</c:v>
                </c:pt>
                <c:pt idx="178">
                  <c:v>Nov 19</c:v>
                </c:pt>
                <c:pt idx="179">
                  <c:v>Dez 19</c:v>
                </c:pt>
                <c:pt idx="180">
                  <c:v>Jan 20</c:v>
                </c:pt>
                <c:pt idx="181">
                  <c:v>Feb 20</c:v>
                </c:pt>
                <c:pt idx="182">
                  <c:v>Mrz 20</c:v>
                </c:pt>
                <c:pt idx="183">
                  <c:v>Apr 20</c:v>
                </c:pt>
                <c:pt idx="184">
                  <c:v>Mai 20</c:v>
                </c:pt>
                <c:pt idx="185">
                  <c:v>Jun 20</c:v>
                </c:pt>
                <c:pt idx="186">
                  <c:v>Jul 20</c:v>
                </c:pt>
                <c:pt idx="187">
                  <c:v>Aug 20</c:v>
                </c:pt>
                <c:pt idx="188">
                  <c:v>Sep 20</c:v>
                </c:pt>
                <c:pt idx="189">
                  <c:v>Okt 20</c:v>
                </c:pt>
                <c:pt idx="190">
                  <c:v>Nov 20</c:v>
                </c:pt>
                <c:pt idx="191">
                  <c:v>Dez 20</c:v>
                </c:pt>
                <c:pt idx="192">
                  <c:v>Jan 21</c:v>
                </c:pt>
                <c:pt idx="193">
                  <c:v>Feb 21</c:v>
                </c:pt>
                <c:pt idx="194">
                  <c:v>Mrz 21</c:v>
                </c:pt>
                <c:pt idx="195">
                  <c:v>Apr 21</c:v>
                </c:pt>
                <c:pt idx="196">
                  <c:v>Mai 21</c:v>
                </c:pt>
                <c:pt idx="197">
                  <c:v>Jun 21</c:v>
                </c:pt>
                <c:pt idx="198">
                  <c:v>Jul 21</c:v>
                </c:pt>
                <c:pt idx="199">
                  <c:v>Aug 21</c:v>
                </c:pt>
                <c:pt idx="200">
                  <c:v>Sep 21</c:v>
                </c:pt>
                <c:pt idx="201">
                  <c:v>Okt 21</c:v>
                </c:pt>
                <c:pt idx="202">
                  <c:v>Nov 21</c:v>
                </c:pt>
                <c:pt idx="203">
                  <c:v>Dez 21</c:v>
                </c:pt>
                <c:pt idx="204">
                  <c:v>Jan 22</c:v>
                </c:pt>
                <c:pt idx="205">
                  <c:v>Feb 22</c:v>
                </c:pt>
                <c:pt idx="206">
                  <c:v>Mrz 22</c:v>
                </c:pt>
                <c:pt idx="207">
                  <c:v>Apr 22</c:v>
                </c:pt>
                <c:pt idx="208">
                  <c:v>Mai 22</c:v>
                </c:pt>
                <c:pt idx="209">
                  <c:v>Jun 22</c:v>
                </c:pt>
                <c:pt idx="210">
                  <c:v>Jul 22</c:v>
                </c:pt>
                <c:pt idx="211">
                  <c:v>Aug 22</c:v>
                </c:pt>
                <c:pt idx="212">
                  <c:v>Sep 22</c:v>
                </c:pt>
                <c:pt idx="213">
                  <c:v>Okt 22</c:v>
                </c:pt>
                <c:pt idx="214">
                  <c:v>Nov 22</c:v>
                </c:pt>
                <c:pt idx="215">
                  <c:v>Dez 22</c:v>
                </c:pt>
              </c:strCache>
            </c:strRef>
          </c:cat>
          <c:val>
            <c:numRef>
              <c:f>Sheet1!$C$2:$C$217</c:f>
              <c:numCache>
                <c:formatCode>#,##0.0</c:formatCode>
                <c:ptCount val="216"/>
                <c:pt idx="0">
                  <c:v>73.900000000000006</c:v>
                </c:pt>
                <c:pt idx="1">
                  <c:v>74.5</c:v>
                </c:pt>
                <c:pt idx="2">
                  <c:v>85.7</c:v>
                </c:pt>
                <c:pt idx="3">
                  <c:v>85.2</c:v>
                </c:pt>
                <c:pt idx="4">
                  <c:v>79.599999999999994</c:v>
                </c:pt>
                <c:pt idx="5">
                  <c:v>95.9</c:v>
                </c:pt>
                <c:pt idx="6">
                  <c:v>95.7</c:v>
                </c:pt>
                <c:pt idx="7">
                  <c:v>104.8</c:v>
                </c:pt>
                <c:pt idx="8">
                  <c:v>105.7</c:v>
                </c:pt>
                <c:pt idx="9">
                  <c:v>107.6</c:v>
                </c:pt>
                <c:pt idx="10">
                  <c:v>96.9</c:v>
                </c:pt>
                <c:pt idx="11">
                  <c:v>98.8</c:v>
                </c:pt>
                <c:pt idx="12">
                  <c:v>96.4</c:v>
                </c:pt>
                <c:pt idx="13">
                  <c:v>97.1</c:v>
                </c:pt>
                <c:pt idx="14">
                  <c:v>106.2</c:v>
                </c:pt>
                <c:pt idx="15">
                  <c:v>109.8</c:v>
                </c:pt>
                <c:pt idx="16">
                  <c:v>105.4</c:v>
                </c:pt>
                <c:pt idx="17">
                  <c:v>105.8</c:v>
                </c:pt>
                <c:pt idx="18">
                  <c:v>112.2</c:v>
                </c:pt>
                <c:pt idx="19">
                  <c:v>109</c:v>
                </c:pt>
                <c:pt idx="20">
                  <c:v>99.7</c:v>
                </c:pt>
                <c:pt idx="21">
                  <c:v>100.2</c:v>
                </c:pt>
                <c:pt idx="22">
                  <c:v>93.9</c:v>
                </c:pt>
                <c:pt idx="23">
                  <c:v>94.8</c:v>
                </c:pt>
                <c:pt idx="24">
                  <c:v>84.8</c:v>
                </c:pt>
                <c:pt idx="25">
                  <c:v>89.3</c:v>
                </c:pt>
                <c:pt idx="26">
                  <c:v>90.4</c:v>
                </c:pt>
                <c:pt idx="27">
                  <c:v>97</c:v>
                </c:pt>
                <c:pt idx="28">
                  <c:v>96.1</c:v>
                </c:pt>
                <c:pt idx="29">
                  <c:v>99.2</c:v>
                </c:pt>
                <c:pt idx="30">
                  <c:v>102.6</c:v>
                </c:pt>
                <c:pt idx="31">
                  <c:v>101.4</c:v>
                </c:pt>
                <c:pt idx="32">
                  <c:v>108.6</c:v>
                </c:pt>
                <c:pt idx="33">
                  <c:v>107.6</c:v>
                </c:pt>
                <c:pt idx="34">
                  <c:v>118.5</c:v>
                </c:pt>
                <c:pt idx="35">
                  <c:v>121.8</c:v>
                </c:pt>
                <c:pt idx="36">
                  <c:v>116.3</c:v>
                </c:pt>
                <c:pt idx="37">
                  <c:v>123</c:v>
                </c:pt>
                <c:pt idx="38">
                  <c:v>128.69999999999999</c:v>
                </c:pt>
                <c:pt idx="39">
                  <c:v>134.6</c:v>
                </c:pt>
                <c:pt idx="40">
                  <c:v>153.30000000000001</c:v>
                </c:pt>
                <c:pt idx="41">
                  <c:v>161</c:v>
                </c:pt>
                <c:pt idx="42">
                  <c:v>162.9</c:v>
                </c:pt>
                <c:pt idx="43">
                  <c:v>140.9</c:v>
                </c:pt>
                <c:pt idx="44">
                  <c:v>135.6</c:v>
                </c:pt>
                <c:pt idx="45">
                  <c:v>119.7</c:v>
                </c:pt>
                <c:pt idx="46">
                  <c:v>107.2</c:v>
                </c:pt>
                <c:pt idx="47">
                  <c:v>86</c:v>
                </c:pt>
                <c:pt idx="48">
                  <c:v>91.5</c:v>
                </c:pt>
                <c:pt idx="49">
                  <c:v>81.900000000000006</c:v>
                </c:pt>
                <c:pt idx="50">
                  <c:v>76.099999999999994</c:v>
                </c:pt>
                <c:pt idx="51">
                  <c:v>84.1</c:v>
                </c:pt>
                <c:pt idx="52">
                  <c:v>84.2</c:v>
                </c:pt>
                <c:pt idx="53">
                  <c:v>95.3</c:v>
                </c:pt>
                <c:pt idx="54">
                  <c:v>85.8</c:v>
                </c:pt>
                <c:pt idx="55">
                  <c:v>95.5</c:v>
                </c:pt>
                <c:pt idx="56">
                  <c:v>90.4</c:v>
                </c:pt>
                <c:pt idx="57">
                  <c:v>97.6</c:v>
                </c:pt>
                <c:pt idx="58">
                  <c:v>95.7</c:v>
                </c:pt>
                <c:pt idx="59">
                  <c:v>94.1</c:v>
                </c:pt>
                <c:pt idx="60">
                  <c:v>100.5</c:v>
                </c:pt>
                <c:pt idx="61">
                  <c:v>99.5</c:v>
                </c:pt>
                <c:pt idx="62">
                  <c:v>108.1</c:v>
                </c:pt>
                <c:pt idx="63">
                  <c:v>114.4</c:v>
                </c:pt>
                <c:pt idx="64">
                  <c:v>116.3</c:v>
                </c:pt>
                <c:pt idx="65">
                  <c:v>114.7</c:v>
                </c:pt>
                <c:pt idx="66">
                  <c:v>112</c:v>
                </c:pt>
                <c:pt idx="67">
                  <c:v>110.4</c:v>
                </c:pt>
                <c:pt idx="68">
                  <c:v>115.6</c:v>
                </c:pt>
                <c:pt idx="69">
                  <c:v>112.7</c:v>
                </c:pt>
                <c:pt idx="70">
                  <c:v>117.6</c:v>
                </c:pt>
                <c:pt idx="71">
                  <c:v>122.5</c:v>
                </c:pt>
                <c:pt idx="72">
                  <c:v>129.5</c:v>
                </c:pt>
                <c:pt idx="73">
                  <c:v>135.19999999999999</c:v>
                </c:pt>
                <c:pt idx="74">
                  <c:v>143.30000000000001</c:v>
                </c:pt>
                <c:pt idx="75">
                  <c:v>144.69999999999999</c:v>
                </c:pt>
                <c:pt idx="76">
                  <c:v>136.30000000000001</c:v>
                </c:pt>
                <c:pt idx="77">
                  <c:v>141.6</c:v>
                </c:pt>
                <c:pt idx="78">
                  <c:v>143.1</c:v>
                </c:pt>
                <c:pt idx="79">
                  <c:v>137.30000000000001</c:v>
                </c:pt>
                <c:pt idx="80">
                  <c:v>142.4</c:v>
                </c:pt>
                <c:pt idx="81">
                  <c:v>148.5</c:v>
                </c:pt>
                <c:pt idx="82">
                  <c:v>153.69999999999999</c:v>
                </c:pt>
                <c:pt idx="83">
                  <c:v>144.9</c:v>
                </c:pt>
                <c:pt idx="84">
                  <c:v>152.9</c:v>
                </c:pt>
                <c:pt idx="85">
                  <c:v>157.9</c:v>
                </c:pt>
                <c:pt idx="86">
                  <c:v>159.1</c:v>
                </c:pt>
                <c:pt idx="87">
                  <c:v>154.6</c:v>
                </c:pt>
                <c:pt idx="88">
                  <c:v>149.19999999999999</c:v>
                </c:pt>
                <c:pt idx="89">
                  <c:v>143.1</c:v>
                </c:pt>
                <c:pt idx="90">
                  <c:v>150.69999999999999</c:v>
                </c:pt>
                <c:pt idx="91">
                  <c:v>159.30000000000001</c:v>
                </c:pt>
                <c:pt idx="92">
                  <c:v>157.5</c:v>
                </c:pt>
                <c:pt idx="93">
                  <c:v>162.30000000000001</c:v>
                </c:pt>
                <c:pt idx="94">
                  <c:v>155.5</c:v>
                </c:pt>
                <c:pt idx="95">
                  <c:v>146.6</c:v>
                </c:pt>
                <c:pt idx="96">
                  <c:v>148.19999999999999</c:v>
                </c:pt>
                <c:pt idx="97">
                  <c:v>153</c:v>
                </c:pt>
                <c:pt idx="98">
                  <c:v>146.6</c:v>
                </c:pt>
                <c:pt idx="99">
                  <c:v>138.69999999999999</c:v>
                </c:pt>
                <c:pt idx="100">
                  <c:v>139.80000000000001</c:v>
                </c:pt>
                <c:pt idx="101">
                  <c:v>141</c:v>
                </c:pt>
                <c:pt idx="102">
                  <c:v>144.9</c:v>
                </c:pt>
                <c:pt idx="103">
                  <c:v>145.5</c:v>
                </c:pt>
                <c:pt idx="104">
                  <c:v>147.9</c:v>
                </c:pt>
                <c:pt idx="105">
                  <c:v>144.19999999999999</c:v>
                </c:pt>
                <c:pt idx="106">
                  <c:v>140.5</c:v>
                </c:pt>
                <c:pt idx="107">
                  <c:v>139.19999999999999</c:v>
                </c:pt>
                <c:pt idx="108">
                  <c:v>136.4</c:v>
                </c:pt>
                <c:pt idx="109">
                  <c:v>138.69999999999999</c:v>
                </c:pt>
                <c:pt idx="110">
                  <c:v>135.19999999999999</c:v>
                </c:pt>
                <c:pt idx="111">
                  <c:v>138</c:v>
                </c:pt>
                <c:pt idx="112">
                  <c:v>138</c:v>
                </c:pt>
                <c:pt idx="113">
                  <c:v>139.69999999999999</c:v>
                </c:pt>
                <c:pt idx="114">
                  <c:v>135.4</c:v>
                </c:pt>
                <c:pt idx="115">
                  <c:v>135.80000000000001</c:v>
                </c:pt>
                <c:pt idx="116">
                  <c:v>135.19999999999999</c:v>
                </c:pt>
                <c:pt idx="117">
                  <c:v>125.9</c:v>
                </c:pt>
                <c:pt idx="118">
                  <c:v>122.2</c:v>
                </c:pt>
                <c:pt idx="119">
                  <c:v>102.6</c:v>
                </c:pt>
                <c:pt idx="120">
                  <c:v>91.4</c:v>
                </c:pt>
                <c:pt idx="121">
                  <c:v>111.1</c:v>
                </c:pt>
                <c:pt idx="122">
                  <c:v>106.2</c:v>
                </c:pt>
                <c:pt idx="123">
                  <c:v>111.3</c:v>
                </c:pt>
                <c:pt idx="124">
                  <c:v>114</c:v>
                </c:pt>
                <c:pt idx="125">
                  <c:v>109.6</c:v>
                </c:pt>
                <c:pt idx="126">
                  <c:v>104.9</c:v>
                </c:pt>
                <c:pt idx="127">
                  <c:v>96.6</c:v>
                </c:pt>
                <c:pt idx="128">
                  <c:v>94.3</c:v>
                </c:pt>
                <c:pt idx="129">
                  <c:v>92.3</c:v>
                </c:pt>
                <c:pt idx="130">
                  <c:v>93</c:v>
                </c:pt>
                <c:pt idx="131">
                  <c:v>75.400000000000006</c:v>
                </c:pt>
                <c:pt idx="132">
                  <c:v>67</c:v>
                </c:pt>
                <c:pt idx="133">
                  <c:v>69.5</c:v>
                </c:pt>
                <c:pt idx="134">
                  <c:v>77.2</c:v>
                </c:pt>
                <c:pt idx="135">
                  <c:v>79.099999999999994</c:v>
                </c:pt>
                <c:pt idx="136">
                  <c:v>87.5</c:v>
                </c:pt>
                <c:pt idx="137">
                  <c:v>88.1</c:v>
                </c:pt>
                <c:pt idx="138">
                  <c:v>83.7</c:v>
                </c:pt>
                <c:pt idx="139">
                  <c:v>86</c:v>
                </c:pt>
                <c:pt idx="140">
                  <c:v>84</c:v>
                </c:pt>
                <c:pt idx="141">
                  <c:v>95.8</c:v>
                </c:pt>
                <c:pt idx="142">
                  <c:v>88.5</c:v>
                </c:pt>
                <c:pt idx="143">
                  <c:v>101.8</c:v>
                </c:pt>
                <c:pt idx="144">
                  <c:v>101.2</c:v>
                </c:pt>
                <c:pt idx="145">
                  <c:v>102.9</c:v>
                </c:pt>
                <c:pt idx="146">
                  <c:v>96.4</c:v>
                </c:pt>
                <c:pt idx="147">
                  <c:v>101.6</c:v>
                </c:pt>
                <c:pt idx="148">
                  <c:v>95.3</c:v>
                </c:pt>
                <c:pt idx="149">
                  <c:v>88.4</c:v>
                </c:pt>
                <c:pt idx="150">
                  <c:v>90.5</c:v>
                </c:pt>
                <c:pt idx="151">
                  <c:v>90.7</c:v>
                </c:pt>
                <c:pt idx="152">
                  <c:v>97.2</c:v>
                </c:pt>
                <c:pt idx="153">
                  <c:v>99.5</c:v>
                </c:pt>
                <c:pt idx="154">
                  <c:v>102.1</c:v>
                </c:pt>
                <c:pt idx="155">
                  <c:v>104.3</c:v>
                </c:pt>
                <c:pt idx="156">
                  <c:v>108.5</c:v>
                </c:pt>
                <c:pt idx="157">
                  <c:v>101.3</c:v>
                </c:pt>
                <c:pt idx="158">
                  <c:v>103.6</c:v>
                </c:pt>
                <c:pt idx="159">
                  <c:v>111</c:v>
                </c:pt>
                <c:pt idx="160">
                  <c:v>120.6</c:v>
                </c:pt>
                <c:pt idx="161">
                  <c:v>117.9</c:v>
                </c:pt>
                <c:pt idx="162">
                  <c:v>116.4</c:v>
                </c:pt>
                <c:pt idx="163">
                  <c:v>120.9</c:v>
                </c:pt>
                <c:pt idx="164">
                  <c:v>130.5</c:v>
                </c:pt>
                <c:pt idx="165">
                  <c:v>137</c:v>
                </c:pt>
                <c:pt idx="166">
                  <c:v>140</c:v>
                </c:pt>
                <c:pt idx="167">
                  <c:v>115.3</c:v>
                </c:pt>
                <c:pt idx="168">
                  <c:v>111.5</c:v>
                </c:pt>
                <c:pt idx="169">
                  <c:v>117.3</c:v>
                </c:pt>
                <c:pt idx="170">
                  <c:v>116.4</c:v>
                </c:pt>
                <c:pt idx="171">
                  <c:v>120</c:v>
                </c:pt>
                <c:pt idx="172">
                  <c:v>122.1</c:v>
                </c:pt>
                <c:pt idx="173">
                  <c:v>112.1</c:v>
                </c:pt>
                <c:pt idx="174">
                  <c:v>116.1</c:v>
                </c:pt>
                <c:pt idx="175">
                  <c:v>112.1</c:v>
                </c:pt>
                <c:pt idx="176">
                  <c:v>120.5</c:v>
                </c:pt>
                <c:pt idx="177">
                  <c:v>114.8</c:v>
                </c:pt>
                <c:pt idx="178">
                  <c:v>113.7</c:v>
                </c:pt>
                <c:pt idx="179">
                  <c:v>116.1</c:v>
                </c:pt>
                <c:pt idx="180">
                  <c:v>112.3</c:v>
                </c:pt>
                <c:pt idx="181">
                  <c:v>105.6</c:v>
                </c:pt>
                <c:pt idx="182">
                  <c:v>82.6</c:v>
                </c:pt>
                <c:pt idx="183">
                  <c:v>74.7</c:v>
                </c:pt>
                <c:pt idx="184">
                  <c:v>71.3</c:v>
                </c:pt>
                <c:pt idx="185">
                  <c:v>74.8</c:v>
                </c:pt>
                <c:pt idx="186">
                  <c:v>78</c:v>
                </c:pt>
                <c:pt idx="187">
                  <c:v>76.7</c:v>
                </c:pt>
                <c:pt idx="188">
                  <c:v>68.7</c:v>
                </c:pt>
                <c:pt idx="189">
                  <c:v>73.2</c:v>
                </c:pt>
                <c:pt idx="190">
                  <c:v>73</c:v>
                </c:pt>
                <c:pt idx="191">
                  <c:v>82.4</c:v>
                </c:pt>
                <c:pt idx="192">
                  <c:v>100.6</c:v>
                </c:pt>
                <c:pt idx="193">
                  <c:v>109.8</c:v>
                </c:pt>
                <c:pt idx="194">
                  <c:v>115.4</c:v>
                </c:pt>
                <c:pt idx="195">
                  <c:v>112.6</c:v>
                </c:pt>
                <c:pt idx="196">
                  <c:v>115.5</c:v>
                </c:pt>
                <c:pt idx="197">
                  <c:v>120.1</c:v>
                </c:pt>
                <c:pt idx="198">
                  <c:v>124</c:v>
                </c:pt>
                <c:pt idx="199">
                  <c:v>120.9</c:v>
                </c:pt>
                <c:pt idx="200">
                  <c:v>127</c:v>
                </c:pt>
                <c:pt idx="201">
                  <c:v>148.80000000000001</c:v>
                </c:pt>
                <c:pt idx="202">
                  <c:v>144.5</c:v>
                </c:pt>
                <c:pt idx="203">
                  <c:v>138.30000000000001</c:v>
                </c:pt>
                <c:pt idx="204">
                  <c:v>155</c:v>
                </c:pt>
                <c:pt idx="205">
                  <c:v>168.5</c:v>
                </c:pt>
                <c:pt idx="206">
                  <c:v>266.2</c:v>
                </c:pt>
                <c:pt idx="207">
                  <c:v>223</c:v>
                </c:pt>
                <c:pt idx="208">
                  <c:v>220</c:v>
                </c:pt>
                <c:pt idx="209">
                  <c:v>261.7</c:v>
                </c:pt>
                <c:pt idx="210">
                  <c:v>253.4</c:v>
                </c:pt>
                <c:pt idx="211">
                  <c:v>242.2</c:v>
                </c:pt>
                <c:pt idx="212">
                  <c:v>233.6</c:v>
                </c:pt>
              </c:numCache>
            </c:numRef>
          </c:val>
          <c:smooth val="0"/>
          <c:extLst xmlns:c16r2="http://schemas.microsoft.com/office/drawing/2015/06/chart">
            <c:ext xmlns:c16="http://schemas.microsoft.com/office/drawing/2014/chart" uri="{C3380CC4-5D6E-409C-BE32-E72D297353CC}">
              <c16:uniqueId val="{00000001-3245-49E1-9510-1A506CB4AEE7}"/>
            </c:ext>
          </c:extLst>
        </c:ser>
        <c:ser>
          <c:idx val="0"/>
          <c:order val="2"/>
          <c:tx>
            <c:strRef>
              <c:f>Sheet1!$D$1</c:f>
              <c:strCache>
                <c:ptCount val="1"/>
                <c:pt idx="0">
                  <c:v>Strom Haushalt</c:v>
                </c:pt>
              </c:strCache>
            </c:strRef>
          </c:tx>
          <c:spPr>
            <a:ln w="36402">
              <a:solidFill>
                <a:srgbClr val="FF7F24"/>
              </a:solidFill>
              <a:prstDash val="solid"/>
            </a:ln>
          </c:spPr>
          <c:marker>
            <c:symbol val="none"/>
          </c:marker>
          <c:cat>
            <c:strRef>
              <c:f>Sheet1!$A$2:$A$217</c:f>
              <c:strCache>
                <c:ptCount val="216"/>
                <c:pt idx="0">
                  <c:v>Jan 05</c:v>
                </c:pt>
                <c:pt idx="1">
                  <c:v>Feb 05</c:v>
                </c:pt>
                <c:pt idx="2">
                  <c:v>Mrz 05</c:v>
                </c:pt>
                <c:pt idx="3">
                  <c:v>Apr 05</c:v>
                </c:pt>
                <c:pt idx="4">
                  <c:v>Mai 05</c:v>
                </c:pt>
                <c:pt idx="5">
                  <c:v>Jun 05</c:v>
                </c:pt>
                <c:pt idx="6">
                  <c:v>Jul 05</c:v>
                </c:pt>
                <c:pt idx="7">
                  <c:v>Aug 05</c:v>
                </c:pt>
                <c:pt idx="8">
                  <c:v>Sep 05</c:v>
                </c:pt>
                <c:pt idx="9">
                  <c:v>Okt 05</c:v>
                </c:pt>
                <c:pt idx="10">
                  <c:v>Nov 05</c:v>
                </c:pt>
                <c:pt idx="11">
                  <c:v>Dez 05</c:v>
                </c:pt>
                <c:pt idx="12">
                  <c:v>Jan 06</c:v>
                </c:pt>
                <c:pt idx="13">
                  <c:v>Feb 06</c:v>
                </c:pt>
                <c:pt idx="14">
                  <c:v>Mrz 06</c:v>
                </c:pt>
                <c:pt idx="15">
                  <c:v>Apr 06</c:v>
                </c:pt>
                <c:pt idx="16">
                  <c:v>Mai 06</c:v>
                </c:pt>
                <c:pt idx="17">
                  <c:v>Jun 06</c:v>
                </c:pt>
                <c:pt idx="18">
                  <c:v>Jul 06</c:v>
                </c:pt>
                <c:pt idx="19">
                  <c:v>Aug 06</c:v>
                </c:pt>
                <c:pt idx="20">
                  <c:v>Sep 06</c:v>
                </c:pt>
                <c:pt idx="21">
                  <c:v>Okt 06</c:v>
                </c:pt>
                <c:pt idx="22">
                  <c:v>Nov 06</c:v>
                </c:pt>
                <c:pt idx="23">
                  <c:v>Dez 06</c:v>
                </c:pt>
                <c:pt idx="24">
                  <c:v>Jan 07</c:v>
                </c:pt>
                <c:pt idx="25">
                  <c:v>Feb 07</c:v>
                </c:pt>
                <c:pt idx="26">
                  <c:v>Mrz 07</c:v>
                </c:pt>
                <c:pt idx="27">
                  <c:v>Apr 07</c:v>
                </c:pt>
                <c:pt idx="28">
                  <c:v>Mai 07</c:v>
                </c:pt>
                <c:pt idx="29">
                  <c:v>Jun 07</c:v>
                </c:pt>
                <c:pt idx="30">
                  <c:v>Jul 07</c:v>
                </c:pt>
                <c:pt idx="31">
                  <c:v>Aug 07</c:v>
                </c:pt>
                <c:pt idx="32">
                  <c:v>Sep 07</c:v>
                </c:pt>
                <c:pt idx="33">
                  <c:v>Okt 07</c:v>
                </c:pt>
                <c:pt idx="34">
                  <c:v>Nov 07</c:v>
                </c:pt>
                <c:pt idx="35">
                  <c:v>Dez 07</c:v>
                </c:pt>
                <c:pt idx="36">
                  <c:v>Jan 08</c:v>
                </c:pt>
                <c:pt idx="37">
                  <c:v>Feb 08</c:v>
                </c:pt>
                <c:pt idx="38">
                  <c:v>Mrz 08</c:v>
                </c:pt>
                <c:pt idx="39">
                  <c:v>Apr 08</c:v>
                </c:pt>
                <c:pt idx="40">
                  <c:v>Mai 08</c:v>
                </c:pt>
                <c:pt idx="41">
                  <c:v>Jun 08</c:v>
                </c:pt>
                <c:pt idx="42">
                  <c:v>Jul 08</c:v>
                </c:pt>
                <c:pt idx="43">
                  <c:v>Aug 08</c:v>
                </c:pt>
                <c:pt idx="44">
                  <c:v>Sep 08</c:v>
                </c:pt>
                <c:pt idx="45">
                  <c:v>Okt 08</c:v>
                </c:pt>
                <c:pt idx="46">
                  <c:v>Nov 08</c:v>
                </c:pt>
                <c:pt idx="47">
                  <c:v>Dez 08</c:v>
                </c:pt>
                <c:pt idx="48">
                  <c:v>Jan 09</c:v>
                </c:pt>
                <c:pt idx="49">
                  <c:v>Feb 09</c:v>
                </c:pt>
                <c:pt idx="50">
                  <c:v>Mrz 09</c:v>
                </c:pt>
                <c:pt idx="51">
                  <c:v>Apr 09</c:v>
                </c:pt>
                <c:pt idx="52">
                  <c:v>Mai 09</c:v>
                </c:pt>
                <c:pt idx="53">
                  <c:v>Jun 09</c:v>
                </c:pt>
                <c:pt idx="54">
                  <c:v>Jul 09</c:v>
                </c:pt>
                <c:pt idx="55">
                  <c:v>Aug 09</c:v>
                </c:pt>
                <c:pt idx="56">
                  <c:v>Sep 09</c:v>
                </c:pt>
                <c:pt idx="57">
                  <c:v>Okt 09</c:v>
                </c:pt>
                <c:pt idx="58">
                  <c:v>Nov 09</c:v>
                </c:pt>
                <c:pt idx="59">
                  <c:v>Dez 09</c:v>
                </c:pt>
                <c:pt idx="60">
                  <c:v>Jan 10</c:v>
                </c:pt>
                <c:pt idx="61">
                  <c:v>Feb 10</c:v>
                </c:pt>
                <c:pt idx="62">
                  <c:v>Mrz 10</c:v>
                </c:pt>
                <c:pt idx="63">
                  <c:v>Apr 10</c:v>
                </c:pt>
                <c:pt idx="64">
                  <c:v>Mai 10</c:v>
                </c:pt>
                <c:pt idx="65">
                  <c:v>Jun 10</c:v>
                </c:pt>
                <c:pt idx="66">
                  <c:v>Jul 10</c:v>
                </c:pt>
                <c:pt idx="67">
                  <c:v>Aug 10</c:v>
                </c:pt>
                <c:pt idx="68">
                  <c:v>Sep 10</c:v>
                </c:pt>
                <c:pt idx="69">
                  <c:v>Okt 10</c:v>
                </c:pt>
                <c:pt idx="70">
                  <c:v>Nov 10</c:v>
                </c:pt>
                <c:pt idx="71">
                  <c:v>Dez 10</c:v>
                </c:pt>
                <c:pt idx="72">
                  <c:v>Jan 11</c:v>
                </c:pt>
                <c:pt idx="73">
                  <c:v>Feb 11</c:v>
                </c:pt>
                <c:pt idx="74">
                  <c:v>Mrz 11</c:v>
                </c:pt>
                <c:pt idx="75">
                  <c:v>Apr 11</c:v>
                </c:pt>
                <c:pt idx="76">
                  <c:v>Mai 11</c:v>
                </c:pt>
                <c:pt idx="77">
                  <c:v>Jun 11</c:v>
                </c:pt>
                <c:pt idx="78">
                  <c:v>Jul 11</c:v>
                </c:pt>
                <c:pt idx="79">
                  <c:v>Aug 11</c:v>
                </c:pt>
                <c:pt idx="80">
                  <c:v>Sep 11</c:v>
                </c:pt>
                <c:pt idx="81">
                  <c:v>Okt 11</c:v>
                </c:pt>
                <c:pt idx="82">
                  <c:v>Nov 11</c:v>
                </c:pt>
                <c:pt idx="83">
                  <c:v>Dez 11</c:v>
                </c:pt>
                <c:pt idx="84">
                  <c:v>Jan 12</c:v>
                </c:pt>
                <c:pt idx="85">
                  <c:v>Feb 12</c:v>
                </c:pt>
                <c:pt idx="86">
                  <c:v>Mrz 12</c:v>
                </c:pt>
                <c:pt idx="87">
                  <c:v>Apr 12</c:v>
                </c:pt>
                <c:pt idx="88">
                  <c:v>Mai 12</c:v>
                </c:pt>
                <c:pt idx="89">
                  <c:v>Jun 12</c:v>
                </c:pt>
                <c:pt idx="90">
                  <c:v>Jul 12</c:v>
                </c:pt>
                <c:pt idx="91">
                  <c:v>Aug 12</c:v>
                </c:pt>
                <c:pt idx="92">
                  <c:v>Sep 12</c:v>
                </c:pt>
                <c:pt idx="93">
                  <c:v>Okt 12</c:v>
                </c:pt>
                <c:pt idx="94">
                  <c:v>Nov 12</c:v>
                </c:pt>
                <c:pt idx="95">
                  <c:v>Dez 12</c:v>
                </c:pt>
                <c:pt idx="96">
                  <c:v>Jan 13</c:v>
                </c:pt>
                <c:pt idx="97">
                  <c:v>Feb 13</c:v>
                </c:pt>
                <c:pt idx="98">
                  <c:v>Mrz 13</c:v>
                </c:pt>
                <c:pt idx="99">
                  <c:v>Apr 13</c:v>
                </c:pt>
                <c:pt idx="100">
                  <c:v>Mai 13</c:v>
                </c:pt>
                <c:pt idx="101">
                  <c:v>Jun 13</c:v>
                </c:pt>
                <c:pt idx="102">
                  <c:v>Jul 13</c:v>
                </c:pt>
                <c:pt idx="103">
                  <c:v>Aug 13</c:v>
                </c:pt>
                <c:pt idx="104">
                  <c:v>Sep 13</c:v>
                </c:pt>
                <c:pt idx="105">
                  <c:v>Okt 13</c:v>
                </c:pt>
                <c:pt idx="106">
                  <c:v>Nov 13</c:v>
                </c:pt>
                <c:pt idx="107">
                  <c:v>Dez 13</c:v>
                </c:pt>
                <c:pt idx="108">
                  <c:v>Jan 14</c:v>
                </c:pt>
                <c:pt idx="109">
                  <c:v>Feb 14</c:v>
                </c:pt>
                <c:pt idx="110">
                  <c:v>Mrz 14</c:v>
                </c:pt>
                <c:pt idx="111">
                  <c:v>Apr 14</c:v>
                </c:pt>
                <c:pt idx="112">
                  <c:v>Mai 14</c:v>
                </c:pt>
                <c:pt idx="113">
                  <c:v>Jun 14</c:v>
                </c:pt>
                <c:pt idx="114">
                  <c:v>Jul 14</c:v>
                </c:pt>
                <c:pt idx="115">
                  <c:v>Aug 14</c:v>
                </c:pt>
                <c:pt idx="116">
                  <c:v>Sep 14</c:v>
                </c:pt>
                <c:pt idx="117">
                  <c:v>Okt 14</c:v>
                </c:pt>
                <c:pt idx="118">
                  <c:v>Nov 14</c:v>
                </c:pt>
                <c:pt idx="119">
                  <c:v>Dez 14</c:v>
                </c:pt>
                <c:pt idx="120">
                  <c:v>Jan 15</c:v>
                </c:pt>
                <c:pt idx="121">
                  <c:v>Feb 15</c:v>
                </c:pt>
                <c:pt idx="122">
                  <c:v>Mrz 15</c:v>
                </c:pt>
                <c:pt idx="123">
                  <c:v>Apr 15</c:v>
                </c:pt>
                <c:pt idx="124">
                  <c:v>Mai 15</c:v>
                </c:pt>
                <c:pt idx="125">
                  <c:v>Jun 15</c:v>
                </c:pt>
                <c:pt idx="126">
                  <c:v>Jul 15</c:v>
                </c:pt>
                <c:pt idx="127">
                  <c:v>Aug 15</c:v>
                </c:pt>
                <c:pt idx="128">
                  <c:v>Sep 15</c:v>
                </c:pt>
                <c:pt idx="129">
                  <c:v>Okt 15</c:v>
                </c:pt>
                <c:pt idx="130">
                  <c:v>Nov 15</c:v>
                </c:pt>
                <c:pt idx="131">
                  <c:v>Dez 15</c:v>
                </c:pt>
                <c:pt idx="132">
                  <c:v>Jan 16</c:v>
                </c:pt>
                <c:pt idx="133">
                  <c:v>Feb 16</c:v>
                </c:pt>
                <c:pt idx="134">
                  <c:v>Mrz 16</c:v>
                </c:pt>
                <c:pt idx="135">
                  <c:v>Apr 16</c:v>
                </c:pt>
                <c:pt idx="136">
                  <c:v>Mai 16</c:v>
                </c:pt>
                <c:pt idx="137">
                  <c:v>Jun 16</c:v>
                </c:pt>
                <c:pt idx="138">
                  <c:v>Jul 16</c:v>
                </c:pt>
                <c:pt idx="139">
                  <c:v>Aug 16</c:v>
                </c:pt>
                <c:pt idx="140">
                  <c:v>Sep 16</c:v>
                </c:pt>
                <c:pt idx="141">
                  <c:v>Okt 16</c:v>
                </c:pt>
                <c:pt idx="142">
                  <c:v>Nov 16</c:v>
                </c:pt>
                <c:pt idx="143">
                  <c:v>Dez 16</c:v>
                </c:pt>
                <c:pt idx="144">
                  <c:v>Jan 17</c:v>
                </c:pt>
                <c:pt idx="145">
                  <c:v>Feb 17</c:v>
                </c:pt>
                <c:pt idx="146">
                  <c:v>Mrz 17</c:v>
                </c:pt>
                <c:pt idx="147">
                  <c:v>Apr 17</c:v>
                </c:pt>
                <c:pt idx="148">
                  <c:v>Mai 17</c:v>
                </c:pt>
                <c:pt idx="149">
                  <c:v>Jun 17</c:v>
                </c:pt>
                <c:pt idx="150">
                  <c:v>Jul 17</c:v>
                </c:pt>
                <c:pt idx="151">
                  <c:v>Aug 17</c:v>
                </c:pt>
                <c:pt idx="152">
                  <c:v>Sep 17</c:v>
                </c:pt>
                <c:pt idx="153">
                  <c:v>Okt 17</c:v>
                </c:pt>
                <c:pt idx="154">
                  <c:v>Nov 17</c:v>
                </c:pt>
                <c:pt idx="155">
                  <c:v>Dez 17</c:v>
                </c:pt>
                <c:pt idx="156">
                  <c:v>Jan 18</c:v>
                </c:pt>
                <c:pt idx="157">
                  <c:v>Feb 18</c:v>
                </c:pt>
                <c:pt idx="158">
                  <c:v>Mrz 18</c:v>
                </c:pt>
                <c:pt idx="159">
                  <c:v>Apr 18</c:v>
                </c:pt>
                <c:pt idx="160">
                  <c:v>Mai 18</c:v>
                </c:pt>
                <c:pt idx="161">
                  <c:v>Jun 18</c:v>
                </c:pt>
                <c:pt idx="162">
                  <c:v>Jul 18</c:v>
                </c:pt>
                <c:pt idx="163">
                  <c:v>Aug 18</c:v>
                </c:pt>
                <c:pt idx="164">
                  <c:v>Sep 18</c:v>
                </c:pt>
                <c:pt idx="165">
                  <c:v>Okt 18</c:v>
                </c:pt>
                <c:pt idx="166">
                  <c:v>Nov 18</c:v>
                </c:pt>
                <c:pt idx="167">
                  <c:v>Dez 18</c:v>
                </c:pt>
                <c:pt idx="168">
                  <c:v>Jan 19</c:v>
                </c:pt>
                <c:pt idx="169">
                  <c:v>Feb 19</c:v>
                </c:pt>
                <c:pt idx="170">
                  <c:v>Mrz 19</c:v>
                </c:pt>
                <c:pt idx="171">
                  <c:v>Apr 19</c:v>
                </c:pt>
                <c:pt idx="172">
                  <c:v>Mai 19</c:v>
                </c:pt>
                <c:pt idx="173">
                  <c:v>Jun 19</c:v>
                </c:pt>
                <c:pt idx="174">
                  <c:v>Jul 19</c:v>
                </c:pt>
                <c:pt idx="175">
                  <c:v>Aug 19</c:v>
                </c:pt>
                <c:pt idx="176">
                  <c:v>Sep 19</c:v>
                </c:pt>
                <c:pt idx="177">
                  <c:v>Okt 19</c:v>
                </c:pt>
                <c:pt idx="178">
                  <c:v>Nov 19</c:v>
                </c:pt>
                <c:pt idx="179">
                  <c:v>Dez 19</c:v>
                </c:pt>
                <c:pt idx="180">
                  <c:v>Jan 20</c:v>
                </c:pt>
                <c:pt idx="181">
                  <c:v>Feb 20</c:v>
                </c:pt>
                <c:pt idx="182">
                  <c:v>Mrz 20</c:v>
                </c:pt>
                <c:pt idx="183">
                  <c:v>Apr 20</c:v>
                </c:pt>
                <c:pt idx="184">
                  <c:v>Mai 20</c:v>
                </c:pt>
                <c:pt idx="185">
                  <c:v>Jun 20</c:v>
                </c:pt>
                <c:pt idx="186">
                  <c:v>Jul 20</c:v>
                </c:pt>
                <c:pt idx="187">
                  <c:v>Aug 20</c:v>
                </c:pt>
                <c:pt idx="188">
                  <c:v>Sep 20</c:v>
                </c:pt>
                <c:pt idx="189">
                  <c:v>Okt 20</c:v>
                </c:pt>
                <c:pt idx="190">
                  <c:v>Nov 20</c:v>
                </c:pt>
                <c:pt idx="191">
                  <c:v>Dez 20</c:v>
                </c:pt>
                <c:pt idx="192">
                  <c:v>Jan 21</c:v>
                </c:pt>
                <c:pt idx="193">
                  <c:v>Feb 21</c:v>
                </c:pt>
                <c:pt idx="194">
                  <c:v>Mrz 21</c:v>
                </c:pt>
                <c:pt idx="195">
                  <c:v>Apr 21</c:v>
                </c:pt>
                <c:pt idx="196">
                  <c:v>Mai 21</c:v>
                </c:pt>
                <c:pt idx="197">
                  <c:v>Jun 21</c:v>
                </c:pt>
                <c:pt idx="198">
                  <c:v>Jul 21</c:v>
                </c:pt>
                <c:pt idx="199">
                  <c:v>Aug 21</c:v>
                </c:pt>
                <c:pt idx="200">
                  <c:v>Sep 21</c:v>
                </c:pt>
                <c:pt idx="201">
                  <c:v>Okt 21</c:v>
                </c:pt>
                <c:pt idx="202">
                  <c:v>Nov 21</c:v>
                </c:pt>
                <c:pt idx="203">
                  <c:v>Dez 21</c:v>
                </c:pt>
                <c:pt idx="204">
                  <c:v>Jan 22</c:v>
                </c:pt>
                <c:pt idx="205">
                  <c:v>Feb 22</c:v>
                </c:pt>
                <c:pt idx="206">
                  <c:v>Mrz 22</c:v>
                </c:pt>
                <c:pt idx="207">
                  <c:v>Apr 22</c:v>
                </c:pt>
                <c:pt idx="208">
                  <c:v>Mai 22</c:v>
                </c:pt>
                <c:pt idx="209">
                  <c:v>Jun 22</c:v>
                </c:pt>
                <c:pt idx="210">
                  <c:v>Jul 22</c:v>
                </c:pt>
                <c:pt idx="211">
                  <c:v>Aug 22</c:v>
                </c:pt>
                <c:pt idx="212">
                  <c:v>Sep 22</c:v>
                </c:pt>
                <c:pt idx="213">
                  <c:v>Okt 22</c:v>
                </c:pt>
                <c:pt idx="214">
                  <c:v>Nov 22</c:v>
                </c:pt>
                <c:pt idx="215">
                  <c:v>Dez 22</c:v>
                </c:pt>
              </c:strCache>
            </c:strRef>
          </c:cat>
          <c:val>
            <c:numRef>
              <c:f>Sheet1!$D$2:$D$217</c:f>
              <c:numCache>
                <c:formatCode>#,##0.0</c:formatCode>
                <c:ptCount val="216"/>
                <c:pt idx="0">
                  <c:v>64.2</c:v>
                </c:pt>
                <c:pt idx="1">
                  <c:v>64.900000000000006</c:v>
                </c:pt>
                <c:pt idx="2">
                  <c:v>65.099999999999994</c:v>
                </c:pt>
                <c:pt idx="3">
                  <c:v>65.400000000000006</c:v>
                </c:pt>
                <c:pt idx="4">
                  <c:v>65.400000000000006</c:v>
                </c:pt>
                <c:pt idx="5">
                  <c:v>65.400000000000006</c:v>
                </c:pt>
                <c:pt idx="6">
                  <c:v>65.5</c:v>
                </c:pt>
                <c:pt idx="7">
                  <c:v>65.599999999999994</c:v>
                </c:pt>
                <c:pt idx="8">
                  <c:v>65.599999999999994</c:v>
                </c:pt>
                <c:pt idx="9">
                  <c:v>66</c:v>
                </c:pt>
                <c:pt idx="10">
                  <c:v>66</c:v>
                </c:pt>
                <c:pt idx="11">
                  <c:v>66</c:v>
                </c:pt>
                <c:pt idx="12">
                  <c:v>67</c:v>
                </c:pt>
                <c:pt idx="13">
                  <c:v>67.3</c:v>
                </c:pt>
                <c:pt idx="14">
                  <c:v>67.5</c:v>
                </c:pt>
                <c:pt idx="15">
                  <c:v>67.599999999999994</c:v>
                </c:pt>
                <c:pt idx="16">
                  <c:v>68.2</c:v>
                </c:pt>
                <c:pt idx="17">
                  <c:v>68.3</c:v>
                </c:pt>
                <c:pt idx="18">
                  <c:v>68.599999999999994</c:v>
                </c:pt>
                <c:pt idx="19">
                  <c:v>68.7</c:v>
                </c:pt>
                <c:pt idx="20">
                  <c:v>68.7</c:v>
                </c:pt>
                <c:pt idx="21">
                  <c:v>68</c:v>
                </c:pt>
                <c:pt idx="22">
                  <c:v>68</c:v>
                </c:pt>
                <c:pt idx="23">
                  <c:v>68</c:v>
                </c:pt>
                <c:pt idx="24">
                  <c:v>69.3</c:v>
                </c:pt>
                <c:pt idx="25">
                  <c:v>69.5</c:v>
                </c:pt>
                <c:pt idx="26">
                  <c:v>69.5</c:v>
                </c:pt>
                <c:pt idx="27">
                  <c:v>69.7</c:v>
                </c:pt>
                <c:pt idx="28">
                  <c:v>69.8</c:v>
                </c:pt>
                <c:pt idx="29">
                  <c:v>69.900000000000006</c:v>
                </c:pt>
                <c:pt idx="30">
                  <c:v>71.099999999999994</c:v>
                </c:pt>
                <c:pt idx="31">
                  <c:v>71.099999999999994</c:v>
                </c:pt>
                <c:pt idx="32">
                  <c:v>71.099999999999994</c:v>
                </c:pt>
                <c:pt idx="33">
                  <c:v>71.2</c:v>
                </c:pt>
                <c:pt idx="34">
                  <c:v>71.400000000000006</c:v>
                </c:pt>
                <c:pt idx="35">
                  <c:v>71.400000000000006</c:v>
                </c:pt>
                <c:pt idx="36">
                  <c:v>73.2</c:v>
                </c:pt>
                <c:pt idx="37">
                  <c:v>73.2</c:v>
                </c:pt>
                <c:pt idx="38">
                  <c:v>73.2</c:v>
                </c:pt>
                <c:pt idx="39">
                  <c:v>73.599999999999994</c:v>
                </c:pt>
                <c:pt idx="40">
                  <c:v>73.599999999999994</c:v>
                </c:pt>
                <c:pt idx="41">
                  <c:v>73.599999999999994</c:v>
                </c:pt>
                <c:pt idx="42">
                  <c:v>74</c:v>
                </c:pt>
                <c:pt idx="43">
                  <c:v>74.099999999999994</c:v>
                </c:pt>
                <c:pt idx="44">
                  <c:v>74.3</c:v>
                </c:pt>
                <c:pt idx="45">
                  <c:v>74.400000000000006</c:v>
                </c:pt>
                <c:pt idx="46">
                  <c:v>74.400000000000006</c:v>
                </c:pt>
                <c:pt idx="47">
                  <c:v>74.400000000000006</c:v>
                </c:pt>
                <c:pt idx="48" formatCode="0.0">
                  <c:v>75.8</c:v>
                </c:pt>
                <c:pt idx="49" formatCode="0.0">
                  <c:v>76.900000000000006</c:v>
                </c:pt>
                <c:pt idx="50" formatCode="0.0">
                  <c:v>77.099999999999994</c:v>
                </c:pt>
                <c:pt idx="51" formatCode="0.0">
                  <c:v>77.7</c:v>
                </c:pt>
                <c:pt idx="52" formatCode="0.0">
                  <c:v>77.7</c:v>
                </c:pt>
                <c:pt idx="53" formatCode="0.0">
                  <c:v>77.8</c:v>
                </c:pt>
                <c:pt idx="54" formatCode="0.0">
                  <c:v>78.5</c:v>
                </c:pt>
                <c:pt idx="55" formatCode="0.0">
                  <c:v>78.5</c:v>
                </c:pt>
                <c:pt idx="56" formatCode="0.0">
                  <c:v>78.5</c:v>
                </c:pt>
                <c:pt idx="57" formatCode="0.0">
                  <c:v>78.5</c:v>
                </c:pt>
                <c:pt idx="58" formatCode="0.0">
                  <c:v>78.5</c:v>
                </c:pt>
                <c:pt idx="59" formatCode="0.0">
                  <c:v>78.5</c:v>
                </c:pt>
                <c:pt idx="60">
                  <c:v>79.2</c:v>
                </c:pt>
                <c:pt idx="61">
                  <c:v>79.3</c:v>
                </c:pt>
                <c:pt idx="62">
                  <c:v>79.5</c:v>
                </c:pt>
                <c:pt idx="63">
                  <c:v>79.599999999999994</c:v>
                </c:pt>
                <c:pt idx="64">
                  <c:v>79.900000000000006</c:v>
                </c:pt>
                <c:pt idx="65">
                  <c:v>80</c:v>
                </c:pt>
                <c:pt idx="66">
                  <c:v>80</c:v>
                </c:pt>
                <c:pt idx="67">
                  <c:v>81.2</c:v>
                </c:pt>
                <c:pt idx="68">
                  <c:v>81.2</c:v>
                </c:pt>
                <c:pt idx="69">
                  <c:v>81.3</c:v>
                </c:pt>
                <c:pt idx="70">
                  <c:v>81.3</c:v>
                </c:pt>
                <c:pt idx="71">
                  <c:v>81.3</c:v>
                </c:pt>
                <c:pt idx="72">
                  <c:v>85.4</c:v>
                </c:pt>
                <c:pt idx="73">
                  <c:v>85.7</c:v>
                </c:pt>
                <c:pt idx="74">
                  <c:v>86.1</c:v>
                </c:pt>
                <c:pt idx="75">
                  <c:v>86.1</c:v>
                </c:pt>
                <c:pt idx="76">
                  <c:v>86.3</c:v>
                </c:pt>
                <c:pt idx="77">
                  <c:v>86.3</c:v>
                </c:pt>
                <c:pt idx="78">
                  <c:v>86.3</c:v>
                </c:pt>
                <c:pt idx="79">
                  <c:v>86.3</c:v>
                </c:pt>
                <c:pt idx="80">
                  <c:v>86.3</c:v>
                </c:pt>
                <c:pt idx="81">
                  <c:v>86.4</c:v>
                </c:pt>
                <c:pt idx="82">
                  <c:v>86.4</c:v>
                </c:pt>
                <c:pt idx="83">
                  <c:v>86.4</c:v>
                </c:pt>
                <c:pt idx="84">
                  <c:v>87.1</c:v>
                </c:pt>
                <c:pt idx="85">
                  <c:v>87.1</c:v>
                </c:pt>
                <c:pt idx="86">
                  <c:v>87.5</c:v>
                </c:pt>
                <c:pt idx="87">
                  <c:v>88.1</c:v>
                </c:pt>
                <c:pt idx="88">
                  <c:v>88.1</c:v>
                </c:pt>
                <c:pt idx="89">
                  <c:v>88.8</c:v>
                </c:pt>
                <c:pt idx="90">
                  <c:v>88.8</c:v>
                </c:pt>
                <c:pt idx="91">
                  <c:v>90.4</c:v>
                </c:pt>
                <c:pt idx="92">
                  <c:v>90.4</c:v>
                </c:pt>
                <c:pt idx="93">
                  <c:v>90.5</c:v>
                </c:pt>
                <c:pt idx="94">
                  <c:v>90.5</c:v>
                </c:pt>
                <c:pt idx="95">
                  <c:v>90.5</c:v>
                </c:pt>
                <c:pt idx="96">
                  <c:v>96.3</c:v>
                </c:pt>
                <c:pt idx="97">
                  <c:v>96.9</c:v>
                </c:pt>
                <c:pt idx="98">
                  <c:v>99.3</c:v>
                </c:pt>
                <c:pt idx="99">
                  <c:v>99.9</c:v>
                </c:pt>
                <c:pt idx="100">
                  <c:v>99.9</c:v>
                </c:pt>
                <c:pt idx="101">
                  <c:v>99.9</c:v>
                </c:pt>
                <c:pt idx="102">
                  <c:v>99.9</c:v>
                </c:pt>
                <c:pt idx="103">
                  <c:v>99.9</c:v>
                </c:pt>
                <c:pt idx="104">
                  <c:v>99.9</c:v>
                </c:pt>
                <c:pt idx="105">
                  <c:v>99.9</c:v>
                </c:pt>
                <c:pt idx="106">
                  <c:v>99.9</c:v>
                </c:pt>
                <c:pt idx="107">
                  <c:v>99.9</c:v>
                </c:pt>
                <c:pt idx="108">
                  <c:v>100.2</c:v>
                </c:pt>
                <c:pt idx="109">
                  <c:v>100.2</c:v>
                </c:pt>
                <c:pt idx="110">
                  <c:v>100.3</c:v>
                </c:pt>
                <c:pt idx="111">
                  <c:v>100.6</c:v>
                </c:pt>
                <c:pt idx="112">
                  <c:v>100.6</c:v>
                </c:pt>
                <c:pt idx="113">
                  <c:v>100.6</c:v>
                </c:pt>
                <c:pt idx="114">
                  <c:v>100.6</c:v>
                </c:pt>
                <c:pt idx="115">
                  <c:v>100.8</c:v>
                </c:pt>
                <c:pt idx="116">
                  <c:v>100.8</c:v>
                </c:pt>
                <c:pt idx="117">
                  <c:v>100.8</c:v>
                </c:pt>
                <c:pt idx="118">
                  <c:v>100.8</c:v>
                </c:pt>
                <c:pt idx="119">
                  <c:v>100.8</c:v>
                </c:pt>
                <c:pt idx="120">
                  <c:v>100.3</c:v>
                </c:pt>
                <c:pt idx="121">
                  <c:v>100.3</c:v>
                </c:pt>
                <c:pt idx="122">
                  <c:v>100.2</c:v>
                </c:pt>
                <c:pt idx="123">
                  <c:v>99.9</c:v>
                </c:pt>
                <c:pt idx="124">
                  <c:v>99.9</c:v>
                </c:pt>
                <c:pt idx="125">
                  <c:v>99.9</c:v>
                </c:pt>
                <c:pt idx="126">
                  <c:v>99.9</c:v>
                </c:pt>
                <c:pt idx="127">
                  <c:v>99.9</c:v>
                </c:pt>
                <c:pt idx="128">
                  <c:v>99.9</c:v>
                </c:pt>
                <c:pt idx="129">
                  <c:v>99.9</c:v>
                </c:pt>
                <c:pt idx="130">
                  <c:v>99.9</c:v>
                </c:pt>
                <c:pt idx="131">
                  <c:v>99.9</c:v>
                </c:pt>
                <c:pt idx="132" formatCode="0.0">
                  <c:v>100.2</c:v>
                </c:pt>
                <c:pt idx="133" formatCode="0.0">
                  <c:v>100.3</c:v>
                </c:pt>
                <c:pt idx="134" formatCode="0.0">
                  <c:v>100.2</c:v>
                </c:pt>
                <c:pt idx="135" formatCode="0.0">
                  <c:v>101</c:v>
                </c:pt>
                <c:pt idx="136" formatCode="0.0">
                  <c:v>101</c:v>
                </c:pt>
                <c:pt idx="137" formatCode="0.0">
                  <c:v>101</c:v>
                </c:pt>
                <c:pt idx="138" formatCode="0.0">
                  <c:v>101.1</c:v>
                </c:pt>
                <c:pt idx="139" formatCode="0.0">
                  <c:v>101.1</c:v>
                </c:pt>
                <c:pt idx="140" formatCode="0.0">
                  <c:v>101</c:v>
                </c:pt>
                <c:pt idx="141" formatCode="0.0">
                  <c:v>101.1</c:v>
                </c:pt>
                <c:pt idx="142" formatCode="0.0">
                  <c:v>101.1</c:v>
                </c:pt>
                <c:pt idx="143" formatCode="0.0">
                  <c:v>101.1</c:v>
                </c:pt>
                <c:pt idx="144" formatCode="0.0">
                  <c:v>101.9</c:v>
                </c:pt>
                <c:pt idx="145" formatCode="0.0">
                  <c:v>102.3</c:v>
                </c:pt>
                <c:pt idx="146" formatCode="0.0">
                  <c:v>102.4</c:v>
                </c:pt>
                <c:pt idx="147" formatCode="0.0">
                  <c:v>102.9</c:v>
                </c:pt>
                <c:pt idx="148" formatCode="0.0">
                  <c:v>102.9</c:v>
                </c:pt>
                <c:pt idx="149" formatCode="0.0">
                  <c:v>103.5</c:v>
                </c:pt>
                <c:pt idx="150" formatCode="0.0">
                  <c:v>103.5</c:v>
                </c:pt>
                <c:pt idx="151" formatCode="0.0">
                  <c:v>103.5</c:v>
                </c:pt>
                <c:pt idx="152" formatCode="0.0">
                  <c:v>103.6</c:v>
                </c:pt>
                <c:pt idx="153" formatCode="0.0">
                  <c:v>103.6</c:v>
                </c:pt>
                <c:pt idx="154" formatCode="0.0">
                  <c:v>103.6</c:v>
                </c:pt>
                <c:pt idx="155" formatCode="0.0">
                  <c:v>103.6</c:v>
                </c:pt>
                <c:pt idx="156" formatCode="0.0">
                  <c:v>103.4</c:v>
                </c:pt>
                <c:pt idx="157" formatCode="0.0">
                  <c:v>103.4</c:v>
                </c:pt>
                <c:pt idx="158" formatCode="0.0">
                  <c:v>103.5</c:v>
                </c:pt>
                <c:pt idx="159" formatCode="0.0">
                  <c:v>103.5</c:v>
                </c:pt>
                <c:pt idx="160" formatCode="0.0">
                  <c:v>103</c:v>
                </c:pt>
                <c:pt idx="161" formatCode="0.0">
                  <c:v>103</c:v>
                </c:pt>
                <c:pt idx="162" formatCode="0.0">
                  <c:v>103</c:v>
                </c:pt>
                <c:pt idx="163" formatCode="0.0">
                  <c:v>103</c:v>
                </c:pt>
                <c:pt idx="164" formatCode="0.0">
                  <c:v>103</c:v>
                </c:pt>
                <c:pt idx="165" formatCode="0.0">
                  <c:v>103</c:v>
                </c:pt>
                <c:pt idx="166" formatCode="0.0">
                  <c:v>103</c:v>
                </c:pt>
                <c:pt idx="167" formatCode="0.0">
                  <c:v>103.1</c:v>
                </c:pt>
                <c:pt idx="168" formatCode="0.0">
                  <c:v>104.5</c:v>
                </c:pt>
                <c:pt idx="169" formatCode="0.0">
                  <c:v>105.1</c:v>
                </c:pt>
                <c:pt idx="170" formatCode="0.0">
                  <c:v>105.5</c:v>
                </c:pt>
                <c:pt idx="171" formatCode="0.0">
                  <c:v>106.4</c:v>
                </c:pt>
                <c:pt idx="172" formatCode="0.0">
                  <c:v>106.5</c:v>
                </c:pt>
                <c:pt idx="173" formatCode="0.0">
                  <c:v>106.6</c:v>
                </c:pt>
                <c:pt idx="174" formatCode="0.0">
                  <c:v>106.6</c:v>
                </c:pt>
                <c:pt idx="175" formatCode="0.0">
                  <c:v>107</c:v>
                </c:pt>
                <c:pt idx="176" formatCode="0.0">
                  <c:v>107</c:v>
                </c:pt>
                <c:pt idx="177" formatCode="0.0">
                  <c:v>107</c:v>
                </c:pt>
                <c:pt idx="178" formatCode="0.0">
                  <c:v>107</c:v>
                </c:pt>
                <c:pt idx="179" formatCode="0.0">
                  <c:v>107.1</c:v>
                </c:pt>
                <c:pt idx="180">
                  <c:v>109.9</c:v>
                </c:pt>
                <c:pt idx="181">
                  <c:v>110.8</c:v>
                </c:pt>
                <c:pt idx="182">
                  <c:v>112.3</c:v>
                </c:pt>
                <c:pt idx="183">
                  <c:v>113.4</c:v>
                </c:pt>
                <c:pt idx="184">
                  <c:v>114</c:v>
                </c:pt>
                <c:pt idx="185">
                  <c:v>114</c:v>
                </c:pt>
                <c:pt idx="186">
                  <c:v>113.7</c:v>
                </c:pt>
                <c:pt idx="187">
                  <c:v>113.8</c:v>
                </c:pt>
                <c:pt idx="188">
                  <c:v>113.8</c:v>
                </c:pt>
                <c:pt idx="189">
                  <c:v>113.7</c:v>
                </c:pt>
                <c:pt idx="190">
                  <c:v>113.7</c:v>
                </c:pt>
                <c:pt idx="191">
                  <c:v>114</c:v>
                </c:pt>
                <c:pt idx="192">
                  <c:v>114.1</c:v>
                </c:pt>
                <c:pt idx="193">
                  <c:v>114.2</c:v>
                </c:pt>
                <c:pt idx="194">
                  <c:v>114.1</c:v>
                </c:pt>
                <c:pt idx="195">
                  <c:v>114.3</c:v>
                </c:pt>
                <c:pt idx="196">
                  <c:v>114.4</c:v>
                </c:pt>
                <c:pt idx="197">
                  <c:v>114.4</c:v>
                </c:pt>
                <c:pt idx="198">
                  <c:v>114.5</c:v>
                </c:pt>
                <c:pt idx="199">
                  <c:v>115.1</c:v>
                </c:pt>
                <c:pt idx="200">
                  <c:v>115.1</c:v>
                </c:pt>
                <c:pt idx="201">
                  <c:v>115.3</c:v>
                </c:pt>
                <c:pt idx="202">
                  <c:v>115.8</c:v>
                </c:pt>
                <c:pt idx="203">
                  <c:v>116</c:v>
                </c:pt>
                <c:pt idx="204">
                  <c:v>125.2</c:v>
                </c:pt>
                <c:pt idx="205">
                  <c:v>125.8</c:v>
                </c:pt>
                <c:pt idx="206">
                  <c:v>126.9</c:v>
                </c:pt>
                <c:pt idx="207">
                  <c:v>127.8</c:v>
                </c:pt>
                <c:pt idx="208">
                  <c:v>128.19999999999999</c:v>
                </c:pt>
                <c:pt idx="209">
                  <c:v>127.8</c:v>
                </c:pt>
                <c:pt idx="210">
                  <c:v>120.8</c:v>
                </c:pt>
                <c:pt idx="211">
                  <c:v>125.1</c:v>
                </c:pt>
                <c:pt idx="212">
                  <c:v>133</c:v>
                </c:pt>
              </c:numCache>
            </c:numRef>
          </c:val>
          <c:smooth val="0"/>
          <c:extLst xmlns:c16r2="http://schemas.microsoft.com/office/drawing/2015/06/chart">
            <c:ext xmlns:c16="http://schemas.microsoft.com/office/drawing/2014/chart" uri="{C3380CC4-5D6E-409C-BE32-E72D297353CC}">
              <c16:uniqueId val="{00000002-3245-49E1-9510-1A506CB4AEE7}"/>
            </c:ext>
          </c:extLst>
        </c:ser>
        <c:ser>
          <c:idx val="2"/>
          <c:order val="3"/>
          <c:tx>
            <c:strRef>
              <c:f>Sheet1!$E$1</c:f>
              <c:strCache>
                <c:ptCount val="1"/>
                <c:pt idx="0">
                  <c:v>Fernwärme Haushalt</c:v>
                </c:pt>
              </c:strCache>
            </c:strRef>
          </c:tx>
          <c:spPr>
            <a:ln w="36402">
              <a:solidFill>
                <a:srgbClr val="7B0B6D"/>
              </a:solidFill>
              <a:prstDash val="solid"/>
            </a:ln>
          </c:spPr>
          <c:marker>
            <c:symbol val="none"/>
          </c:marker>
          <c:cat>
            <c:strRef>
              <c:f>Sheet1!$A$2:$A$217</c:f>
              <c:strCache>
                <c:ptCount val="216"/>
                <c:pt idx="0">
                  <c:v>Jan 05</c:v>
                </c:pt>
                <c:pt idx="1">
                  <c:v>Feb 05</c:v>
                </c:pt>
                <c:pt idx="2">
                  <c:v>Mrz 05</c:v>
                </c:pt>
                <c:pt idx="3">
                  <c:v>Apr 05</c:v>
                </c:pt>
                <c:pt idx="4">
                  <c:v>Mai 05</c:v>
                </c:pt>
                <c:pt idx="5">
                  <c:v>Jun 05</c:v>
                </c:pt>
                <c:pt idx="6">
                  <c:v>Jul 05</c:v>
                </c:pt>
                <c:pt idx="7">
                  <c:v>Aug 05</c:v>
                </c:pt>
                <c:pt idx="8">
                  <c:v>Sep 05</c:v>
                </c:pt>
                <c:pt idx="9">
                  <c:v>Okt 05</c:v>
                </c:pt>
                <c:pt idx="10">
                  <c:v>Nov 05</c:v>
                </c:pt>
                <c:pt idx="11">
                  <c:v>Dez 05</c:v>
                </c:pt>
                <c:pt idx="12">
                  <c:v>Jan 06</c:v>
                </c:pt>
                <c:pt idx="13">
                  <c:v>Feb 06</c:v>
                </c:pt>
                <c:pt idx="14">
                  <c:v>Mrz 06</c:v>
                </c:pt>
                <c:pt idx="15">
                  <c:v>Apr 06</c:v>
                </c:pt>
                <c:pt idx="16">
                  <c:v>Mai 06</c:v>
                </c:pt>
                <c:pt idx="17">
                  <c:v>Jun 06</c:v>
                </c:pt>
                <c:pt idx="18">
                  <c:v>Jul 06</c:v>
                </c:pt>
                <c:pt idx="19">
                  <c:v>Aug 06</c:v>
                </c:pt>
                <c:pt idx="20">
                  <c:v>Sep 06</c:v>
                </c:pt>
                <c:pt idx="21">
                  <c:v>Okt 06</c:v>
                </c:pt>
                <c:pt idx="22">
                  <c:v>Nov 06</c:v>
                </c:pt>
                <c:pt idx="23">
                  <c:v>Dez 06</c:v>
                </c:pt>
                <c:pt idx="24">
                  <c:v>Jan 07</c:v>
                </c:pt>
                <c:pt idx="25">
                  <c:v>Feb 07</c:v>
                </c:pt>
                <c:pt idx="26">
                  <c:v>Mrz 07</c:v>
                </c:pt>
                <c:pt idx="27">
                  <c:v>Apr 07</c:v>
                </c:pt>
                <c:pt idx="28">
                  <c:v>Mai 07</c:v>
                </c:pt>
                <c:pt idx="29">
                  <c:v>Jun 07</c:v>
                </c:pt>
                <c:pt idx="30">
                  <c:v>Jul 07</c:v>
                </c:pt>
                <c:pt idx="31">
                  <c:v>Aug 07</c:v>
                </c:pt>
                <c:pt idx="32">
                  <c:v>Sep 07</c:v>
                </c:pt>
                <c:pt idx="33">
                  <c:v>Okt 07</c:v>
                </c:pt>
                <c:pt idx="34">
                  <c:v>Nov 07</c:v>
                </c:pt>
                <c:pt idx="35">
                  <c:v>Dez 07</c:v>
                </c:pt>
                <c:pt idx="36">
                  <c:v>Jan 08</c:v>
                </c:pt>
                <c:pt idx="37">
                  <c:v>Feb 08</c:v>
                </c:pt>
                <c:pt idx="38">
                  <c:v>Mrz 08</c:v>
                </c:pt>
                <c:pt idx="39">
                  <c:v>Apr 08</c:v>
                </c:pt>
                <c:pt idx="40">
                  <c:v>Mai 08</c:v>
                </c:pt>
                <c:pt idx="41">
                  <c:v>Jun 08</c:v>
                </c:pt>
                <c:pt idx="42">
                  <c:v>Jul 08</c:v>
                </c:pt>
                <c:pt idx="43">
                  <c:v>Aug 08</c:v>
                </c:pt>
                <c:pt idx="44">
                  <c:v>Sep 08</c:v>
                </c:pt>
                <c:pt idx="45">
                  <c:v>Okt 08</c:v>
                </c:pt>
                <c:pt idx="46">
                  <c:v>Nov 08</c:v>
                </c:pt>
                <c:pt idx="47">
                  <c:v>Dez 08</c:v>
                </c:pt>
                <c:pt idx="48">
                  <c:v>Jan 09</c:v>
                </c:pt>
                <c:pt idx="49">
                  <c:v>Feb 09</c:v>
                </c:pt>
                <c:pt idx="50">
                  <c:v>Mrz 09</c:v>
                </c:pt>
                <c:pt idx="51">
                  <c:v>Apr 09</c:v>
                </c:pt>
                <c:pt idx="52">
                  <c:v>Mai 09</c:v>
                </c:pt>
                <c:pt idx="53">
                  <c:v>Jun 09</c:v>
                </c:pt>
                <c:pt idx="54">
                  <c:v>Jul 09</c:v>
                </c:pt>
                <c:pt idx="55">
                  <c:v>Aug 09</c:v>
                </c:pt>
                <c:pt idx="56">
                  <c:v>Sep 09</c:v>
                </c:pt>
                <c:pt idx="57">
                  <c:v>Okt 09</c:v>
                </c:pt>
                <c:pt idx="58">
                  <c:v>Nov 09</c:v>
                </c:pt>
                <c:pt idx="59">
                  <c:v>Dez 09</c:v>
                </c:pt>
                <c:pt idx="60">
                  <c:v>Jan 10</c:v>
                </c:pt>
                <c:pt idx="61">
                  <c:v>Feb 10</c:v>
                </c:pt>
                <c:pt idx="62">
                  <c:v>Mrz 10</c:v>
                </c:pt>
                <c:pt idx="63">
                  <c:v>Apr 10</c:v>
                </c:pt>
                <c:pt idx="64">
                  <c:v>Mai 10</c:v>
                </c:pt>
                <c:pt idx="65">
                  <c:v>Jun 10</c:v>
                </c:pt>
                <c:pt idx="66">
                  <c:v>Jul 10</c:v>
                </c:pt>
                <c:pt idx="67">
                  <c:v>Aug 10</c:v>
                </c:pt>
                <c:pt idx="68">
                  <c:v>Sep 10</c:v>
                </c:pt>
                <c:pt idx="69">
                  <c:v>Okt 10</c:v>
                </c:pt>
                <c:pt idx="70">
                  <c:v>Nov 10</c:v>
                </c:pt>
                <c:pt idx="71">
                  <c:v>Dez 10</c:v>
                </c:pt>
                <c:pt idx="72">
                  <c:v>Jan 11</c:v>
                </c:pt>
                <c:pt idx="73">
                  <c:v>Feb 11</c:v>
                </c:pt>
                <c:pt idx="74">
                  <c:v>Mrz 11</c:v>
                </c:pt>
                <c:pt idx="75">
                  <c:v>Apr 11</c:v>
                </c:pt>
                <c:pt idx="76">
                  <c:v>Mai 11</c:v>
                </c:pt>
                <c:pt idx="77">
                  <c:v>Jun 11</c:v>
                </c:pt>
                <c:pt idx="78">
                  <c:v>Jul 11</c:v>
                </c:pt>
                <c:pt idx="79">
                  <c:v>Aug 11</c:v>
                </c:pt>
                <c:pt idx="80">
                  <c:v>Sep 11</c:v>
                </c:pt>
                <c:pt idx="81">
                  <c:v>Okt 11</c:v>
                </c:pt>
                <c:pt idx="82">
                  <c:v>Nov 11</c:v>
                </c:pt>
                <c:pt idx="83">
                  <c:v>Dez 11</c:v>
                </c:pt>
                <c:pt idx="84">
                  <c:v>Jan 12</c:v>
                </c:pt>
                <c:pt idx="85">
                  <c:v>Feb 12</c:v>
                </c:pt>
                <c:pt idx="86">
                  <c:v>Mrz 12</c:v>
                </c:pt>
                <c:pt idx="87">
                  <c:v>Apr 12</c:v>
                </c:pt>
                <c:pt idx="88">
                  <c:v>Mai 12</c:v>
                </c:pt>
                <c:pt idx="89">
                  <c:v>Jun 12</c:v>
                </c:pt>
                <c:pt idx="90">
                  <c:v>Jul 12</c:v>
                </c:pt>
                <c:pt idx="91">
                  <c:v>Aug 12</c:v>
                </c:pt>
                <c:pt idx="92">
                  <c:v>Sep 12</c:v>
                </c:pt>
                <c:pt idx="93">
                  <c:v>Okt 12</c:v>
                </c:pt>
                <c:pt idx="94">
                  <c:v>Nov 12</c:v>
                </c:pt>
                <c:pt idx="95">
                  <c:v>Dez 12</c:v>
                </c:pt>
                <c:pt idx="96">
                  <c:v>Jan 13</c:v>
                </c:pt>
                <c:pt idx="97">
                  <c:v>Feb 13</c:v>
                </c:pt>
                <c:pt idx="98">
                  <c:v>Mrz 13</c:v>
                </c:pt>
                <c:pt idx="99">
                  <c:v>Apr 13</c:v>
                </c:pt>
                <c:pt idx="100">
                  <c:v>Mai 13</c:v>
                </c:pt>
                <c:pt idx="101">
                  <c:v>Jun 13</c:v>
                </c:pt>
                <c:pt idx="102">
                  <c:v>Jul 13</c:v>
                </c:pt>
                <c:pt idx="103">
                  <c:v>Aug 13</c:v>
                </c:pt>
                <c:pt idx="104">
                  <c:v>Sep 13</c:v>
                </c:pt>
                <c:pt idx="105">
                  <c:v>Okt 13</c:v>
                </c:pt>
                <c:pt idx="106">
                  <c:v>Nov 13</c:v>
                </c:pt>
                <c:pt idx="107">
                  <c:v>Dez 13</c:v>
                </c:pt>
                <c:pt idx="108">
                  <c:v>Jan 14</c:v>
                </c:pt>
                <c:pt idx="109">
                  <c:v>Feb 14</c:v>
                </c:pt>
                <c:pt idx="110">
                  <c:v>Mrz 14</c:v>
                </c:pt>
                <c:pt idx="111">
                  <c:v>Apr 14</c:v>
                </c:pt>
                <c:pt idx="112">
                  <c:v>Mai 14</c:v>
                </c:pt>
                <c:pt idx="113">
                  <c:v>Jun 14</c:v>
                </c:pt>
                <c:pt idx="114">
                  <c:v>Jul 14</c:v>
                </c:pt>
                <c:pt idx="115">
                  <c:v>Aug 14</c:v>
                </c:pt>
                <c:pt idx="116">
                  <c:v>Sep 14</c:v>
                </c:pt>
                <c:pt idx="117">
                  <c:v>Okt 14</c:v>
                </c:pt>
                <c:pt idx="118">
                  <c:v>Nov 14</c:v>
                </c:pt>
                <c:pt idx="119">
                  <c:v>Dez 14</c:v>
                </c:pt>
                <c:pt idx="120">
                  <c:v>Jan 15</c:v>
                </c:pt>
                <c:pt idx="121">
                  <c:v>Feb 15</c:v>
                </c:pt>
                <c:pt idx="122">
                  <c:v>Mrz 15</c:v>
                </c:pt>
                <c:pt idx="123">
                  <c:v>Apr 15</c:v>
                </c:pt>
                <c:pt idx="124">
                  <c:v>Mai 15</c:v>
                </c:pt>
                <c:pt idx="125">
                  <c:v>Jun 15</c:v>
                </c:pt>
                <c:pt idx="126">
                  <c:v>Jul 15</c:v>
                </c:pt>
                <c:pt idx="127">
                  <c:v>Aug 15</c:v>
                </c:pt>
                <c:pt idx="128">
                  <c:v>Sep 15</c:v>
                </c:pt>
                <c:pt idx="129">
                  <c:v>Okt 15</c:v>
                </c:pt>
                <c:pt idx="130">
                  <c:v>Nov 15</c:v>
                </c:pt>
                <c:pt idx="131">
                  <c:v>Dez 15</c:v>
                </c:pt>
                <c:pt idx="132">
                  <c:v>Jan 16</c:v>
                </c:pt>
                <c:pt idx="133">
                  <c:v>Feb 16</c:v>
                </c:pt>
                <c:pt idx="134">
                  <c:v>Mrz 16</c:v>
                </c:pt>
                <c:pt idx="135">
                  <c:v>Apr 16</c:v>
                </c:pt>
                <c:pt idx="136">
                  <c:v>Mai 16</c:v>
                </c:pt>
                <c:pt idx="137">
                  <c:v>Jun 16</c:v>
                </c:pt>
                <c:pt idx="138">
                  <c:v>Jul 16</c:v>
                </c:pt>
                <c:pt idx="139">
                  <c:v>Aug 16</c:v>
                </c:pt>
                <c:pt idx="140">
                  <c:v>Sep 16</c:v>
                </c:pt>
                <c:pt idx="141">
                  <c:v>Okt 16</c:v>
                </c:pt>
                <c:pt idx="142">
                  <c:v>Nov 16</c:v>
                </c:pt>
                <c:pt idx="143">
                  <c:v>Dez 16</c:v>
                </c:pt>
                <c:pt idx="144">
                  <c:v>Jan 17</c:v>
                </c:pt>
                <c:pt idx="145">
                  <c:v>Feb 17</c:v>
                </c:pt>
                <c:pt idx="146">
                  <c:v>Mrz 17</c:v>
                </c:pt>
                <c:pt idx="147">
                  <c:v>Apr 17</c:v>
                </c:pt>
                <c:pt idx="148">
                  <c:v>Mai 17</c:v>
                </c:pt>
                <c:pt idx="149">
                  <c:v>Jun 17</c:v>
                </c:pt>
                <c:pt idx="150">
                  <c:v>Jul 17</c:v>
                </c:pt>
                <c:pt idx="151">
                  <c:v>Aug 17</c:v>
                </c:pt>
                <c:pt idx="152">
                  <c:v>Sep 17</c:v>
                </c:pt>
                <c:pt idx="153">
                  <c:v>Okt 17</c:v>
                </c:pt>
                <c:pt idx="154">
                  <c:v>Nov 17</c:v>
                </c:pt>
                <c:pt idx="155">
                  <c:v>Dez 17</c:v>
                </c:pt>
                <c:pt idx="156">
                  <c:v>Jan 18</c:v>
                </c:pt>
                <c:pt idx="157">
                  <c:v>Feb 18</c:v>
                </c:pt>
                <c:pt idx="158">
                  <c:v>Mrz 18</c:v>
                </c:pt>
                <c:pt idx="159">
                  <c:v>Apr 18</c:v>
                </c:pt>
                <c:pt idx="160">
                  <c:v>Mai 18</c:v>
                </c:pt>
                <c:pt idx="161">
                  <c:v>Jun 18</c:v>
                </c:pt>
                <c:pt idx="162">
                  <c:v>Jul 18</c:v>
                </c:pt>
                <c:pt idx="163">
                  <c:v>Aug 18</c:v>
                </c:pt>
                <c:pt idx="164">
                  <c:v>Sep 18</c:v>
                </c:pt>
                <c:pt idx="165">
                  <c:v>Okt 18</c:v>
                </c:pt>
                <c:pt idx="166">
                  <c:v>Nov 18</c:v>
                </c:pt>
                <c:pt idx="167">
                  <c:v>Dez 18</c:v>
                </c:pt>
                <c:pt idx="168">
                  <c:v>Jan 19</c:v>
                </c:pt>
                <c:pt idx="169">
                  <c:v>Feb 19</c:v>
                </c:pt>
                <c:pt idx="170">
                  <c:v>Mrz 19</c:v>
                </c:pt>
                <c:pt idx="171">
                  <c:v>Apr 19</c:v>
                </c:pt>
                <c:pt idx="172">
                  <c:v>Mai 19</c:v>
                </c:pt>
                <c:pt idx="173">
                  <c:v>Jun 19</c:v>
                </c:pt>
                <c:pt idx="174">
                  <c:v>Jul 19</c:v>
                </c:pt>
                <c:pt idx="175">
                  <c:v>Aug 19</c:v>
                </c:pt>
                <c:pt idx="176">
                  <c:v>Sep 19</c:v>
                </c:pt>
                <c:pt idx="177">
                  <c:v>Okt 19</c:v>
                </c:pt>
                <c:pt idx="178">
                  <c:v>Nov 19</c:v>
                </c:pt>
                <c:pt idx="179">
                  <c:v>Dez 19</c:v>
                </c:pt>
                <c:pt idx="180">
                  <c:v>Jan 20</c:v>
                </c:pt>
                <c:pt idx="181">
                  <c:v>Feb 20</c:v>
                </c:pt>
                <c:pt idx="182">
                  <c:v>Mrz 20</c:v>
                </c:pt>
                <c:pt idx="183">
                  <c:v>Apr 20</c:v>
                </c:pt>
                <c:pt idx="184">
                  <c:v>Mai 20</c:v>
                </c:pt>
                <c:pt idx="185">
                  <c:v>Jun 20</c:v>
                </c:pt>
                <c:pt idx="186">
                  <c:v>Jul 20</c:v>
                </c:pt>
                <c:pt idx="187">
                  <c:v>Aug 20</c:v>
                </c:pt>
                <c:pt idx="188">
                  <c:v>Sep 20</c:v>
                </c:pt>
                <c:pt idx="189">
                  <c:v>Okt 20</c:v>
                </c:pt>
                <c:pt idx="190">
                  <c:v>Nov 20</c:v>
                </c:pt>
                <c:pt idx="191">
                  <c:v>Dez 20</c:v>
                </c:pt>
                <c:pt idx="192">
                  <c:v>Jan 21</c:v>
                </c:pt>
                <c:pt idx="193">
                  <c:v>Feb 21</c:v>
                </c:pt>
                <c:pt idx="194">
                  <c:v>Mrz 21</c:v>
                </c:pt>
                <c:pt idx="195">
                  <c:v>Apr 21</c:v>
                </c:pt>
                <c:pt idx="196">
                  <c:v>Mai 21</c:v>
                </c:pt>
                <c:pt idx="197">
                  <c:v>Jun 21</c:v>
                </c:pt>
                <c:pt idx="198">
                  <c:v>Jul 21</c:v>
                </c:pt>
                <c:pt idx="199">
                  <c:v>Aug 21</c:v>
                </c:pt>
                <c:pt idx="200">
                  <c:v>Sep 21</c:v>
                </c:pt>
                <c:pt idx="201">
                  <c:v>Okt 21</c:v>
                </c:pt>
                <c:pt idx="202">
                  <c:v>Nov 21</c:v>
                </c:pt>
                <c:pt idx="203">
                  <c:v>Dez 21</c:v>
                </c:pt>
                <c:pt idx="204">
                  <c:v>Jan 22</c:v>
                </c:pt>
                <c:pt idx="205">
                  <c:v>Feb 22</c:v>
                </c:pt>
                <c:pt idx="206">
                  <c:v>Mrz 22</c:v>
                </c:pt>
                <c:pt idx="207">
                  <c:v>Apr 22</c:v>
                </c:pt>
                <c:pt idx="208">
                  <c:v>Mai 22</c:v>
                </c:pt>
                <c:pt idx="209">
                  <c:v>Jun 22</c:v>
                </c:pt>
                <c:pt idx="210">
                  <c:v>Jul 22</c:v>
                </c:pt>
                <c:pt idx="211">
                  <c:v>Aug 22</c:v>
                </c:pt>
                <c:pt idx="212">
                  <c:v>Sep 22</c:v>
                </c:pt>
                <c:pt idx="213">
                  <c:v>Okt 22</c:v>
                </c:pt>
                <c:pt idx="214">
                  <c:v>Nov 22</c:v>
                </c:pt>
                <c:pt idx="215">
                  <c:v>Dez 22</c:v>
                </c:pt>
              </c:strCache>
            </c:strRef>
          </c:cat>
          <c:val>
            <c:numRef>
              <c:f>Sheet1!$E$2:$E$217</c:f>
              <c:numCache>
                <c:formatCode>#,##0.0</c:formatCode>
                <c:ptCount val="216"/>
                <c:pt idx="0">
                  <c:v>66.599999999999994</c:v>
                </c:pt>
                <c:pt idx="1">
                  <c:v>66.7</c:v>
                </c:pt>
                <c:pt idx="2">
                  <c:v>66.8</c:v>
                </c:pt>
                <c:pt idx="3">
                  <c:v>67.900000000000006</c:v>
                </c:pt>
                <c:pt idx="4">
                  <c:v>68.2</c:v>
                </c:pt>
                <c:pt idx="5">
                  <c:v>68.3</c:v>
                </c:pt>
                <c:pt idx="6">
                  <c:v>69.2</c:v>
                </c:pt>
                <c:pt idx="7">
                  <c:v>69.2</c:v>
                </c:pt>
                <c:pt idx="8">
                  <c:v>69.3</c:v>
                </c:pt>
                <c:pt idx="9">
                  <c:v>70.900000000000006</c:v>
                </c:pt>
                <c:pt idx="10">
                  <c:v>71.099999999999994</c:v>
                </c:pt>
                <c:pt idx="11">
                  <c:v>71.099999999999994</c:v>
                </c:pt>
                <c:pt idx="12">
                  <c:v>74.599999999999994</c:v>
                </c:pt>
                <c:pt idx="13">
                  <c:v>75.099999999999994</c:v>
                </c:pt>
                <c:pt idx="14">
                  <c:v>75.599999999999994</c:v>
                </c:pt>
                <c:pt idx="15">
                  <c:v>76.8</c:v>
                </c:pt>
                <c:pt idx="16">
                  <c:v>77.3</c:v>
                </c:pt>
                <c:pt idx="17">
                  <c:v>77.400000000000006</c:v>
                </c:pt>
                <c:pt idx="18">
                  <c:v>77.5</c:v>
                </c:pt>
                <c:pt idx="19">
                  <c:v>77.8</c:v>
                </c:pt>
                <c:pt idx="20">
                  <c:v>77.900000000000006</c:v>
                </c:pt>
                <c:pt idx="21">
                  <c:v>79.599999999999994</c:v>
                </c:pt>
                <c:pt idx="22">
                  <c:v>80.400000000000006</c:v>
                </c:pt>
                <c:pt idx="23">
                  <c:v>80.400000000000006</c:v>
                </c:pt>
                <c:pt idx="24">
                  <c:v>82.7</c:v>
                </c:pt>
                <c:pt idx="25">
                  <c:v>83.4</c:v>
                </c:pt>
                <c:pt idx="26">
                  <c:v>83.6</c:v>
                </c:pt>
                <c:pt idx="27">
                  <c:v>82.9</c:v>
                </c:pt>
                <c:pt idx="28">
                  <c:v>82.7</c:v>
                </c:pt>
                <c:pt idx="29">
                  <c:v>82.6</c:v>
                </c:pt>
                <c:pt idx="30">
                  <c:v>82</c:v>
                </c:pt>
                <c:pt idx="31">
                  <c:v>81.8</c:v>
                </c:pt>
                <c:pt idx="32">
                  <c:v>81.599999999999994</c:v>
                </c:pt>
                <c:pt idx="33">
                  <c:v>81.900000000000006</c:v>
                </c:pt>
                <c:pt idx="34">
                  <c:v>81.7</c:v>
                </c:pt>
                <c:pt idx="35">
                  <c:v>81.599999999999994</c:v>
                </c:pt>
                <c:pt idx="36">
                  <c:v>82.9</c:v>
                </c:pt>
                <c:pt idx="37">
                  <c:v>83</c:v>
                </c:pt>
                <c:pt idx="38">
                  <c:v>82.9</c:v>
                </c:pt>
                <c:pt idx="39">
                  <c:v>84.6</c:v>
                </c:pt>
                <c:pt idx="40">
                  <c:v>85.2</c:v>
                </c:pt>
                <c:pt idx="41">
                  <c:v>85.3</c:v>
                </c:pt>
                <c:pt idx="42">
                  <c:v>87.2</c:v>
                </c:pt>
                <c:pt idx="43">
                  <c:v>87.6</c:v>
                </c:pt>
                <c:pt idx="44">
                  <c:v>88.5</c:v>
                </c:pt>
                <c:pt idx="45">
                  <c:v>92.8</c:v>
                </c:pt>
                <c:pt idx="46">
                  <c:v>93.7</c:v>
                </c:pt>
                <c:pt idx="47">
                  <c:v>93.7</c:v>
                </c:pt>
                <c:pt idx="48">
                  <c:v>96.5</c:v>
                </c:pt>
                <c:pt idx="49">
                  <c:v>97.3</c:v>
                </c:pt>
                <c:pt idx="50">
                  <c:v>97</c:v>
                </c:pt>
                <c:pt idx="51">
                  <c:v>94.3</c:v>
                </c:pt>
                <c:pt idx="52">
                  <c:v>93.4</c:v>
                </c:pt>
                <c:pt idx="53">
                  <c:v>93.1</c:v>
                </c:pt>
                <c:pt idx="54">
                  <c:v>90.9</c:v>
                </c:pt>
                <c:pt idx="55">
                  <c:v>90.4</c:v>
                </c:pt>
                <c:pt idx="56">
                  <c:v>90.4</c:v>
                </c:pt>
                <c:pt idx="57">
                  <c:v>88.4</c:v>
                </c:pt>
                <c:pt idx="58">
                  <c:v>88</c:v>
                </c:pt>
                <c:pt idx="59">
                  <c:v>87.5</c:v>
                </c:pt>
                <c:pt idx="60">
                  <c:v>86.8</c:v>
                </c:pt>
                <c:pt idx="61">
                  <c:v>86</c:v>
                </c:pt>
                <c:pt idx="62">
                  <c:v>86</c:v>
                </c:pt>
                <c:pt idx="63">
                  <c:v>86</c:v>
                </c:pt>
                <c:pt idx="64">
                  <c:v>85.5</c:v>
                </c:pt>
                <c:pt idx="65">
                  <c:v>85.5</c:v>
                </c:pt>
                <c:pt idx="66">
                  <c:v>86.1</c:v>
                </c:pt>
                <c:pt idx="67">
                  <c:v>86.1</c:v>
                </c:pt>
                <c:pt idx="68">
                  <c:v>86.2</c:v>
                </c:pt>
                <c:pt idx="69">
                  <c:v>87.7</c:v>
                </c:pt>
                <c:pt idx="70">
                  <c:v>88.2</c:v>
                </c:pt>
                <c:pt idx="71">
                  <c:v>88.2</c:v>
                </c:pt>
                <c:pt idx="72">
                  <c:v>89.1</c:v>
                </c:pt>
                <c:pt idx="73">
                  <c:v>89.8</c:v>
                </c:pt>
                <c:pt idx="74">
                  <c:v>89.8</c:v>
                </c:pt>
                <c:pt idx="75">
                  <c:v>90.7</c:v>
                </c:pt>
                <c:pt idx="76">
                  <c:v>91</c:v>
                </c:pt>
                <c:pt idx="77">
                  <c:v>91.2</c:v>
                </c:pt>
                <c:pt idx="78">
                  <c:v>93</c:v>
                </c:pt>
                <c:pt idx="79">
                  <c:v>93.3</c:v>
                </c:pt>
                <c:pt idx="80">
                  <c:v>93.7</c:v>
                </c:pt>
                <c:pt idx="81">
                  <c:v>96.3</c:v>
                </c:pt>
                <c:pt idx="82">
                  <c:v>96.8</c:v>
                </c:pt>
                <c:pt idx="83">
                  <c:v>96.9</c:v>
                </c:pt>
                <c:pt idx="84">
                  <c:v>98.2</c:v>
                </c:pt>
                <c:pt idx="85">
                  <c:v>98.8</c:v>
                </c:pt>
                <c:pt idx="86">
                  <c:v>99</c:v>
                </c:pt>
                <c:pt idx="87">
                  <c:v>99.7</c:v>
                </c:pt>
                <c:pt idx="88">
                  <c:v>100</c:v>
                </c:pt>
                <c:pt idx="89">
                  <c:v>100.2</c:v>
                </c:pt>
                <c:pt idx="90">
                  <c:v>100.7</c:v>
                </c:pt>
                <c:pt idx="91">
                  <c:v>100.9</c:v>
                </c:pt>
                <c:pt idx="92">
                  <c:v>101.3</c:v>
                </c:pt>
                <c:pt idx="93">
                  <c:v>102.6</c:v>
                </c:pt>
                <c:pt idx="94">
                  <c:v>102.7</c:v>
                </c:pt>
                <c:pt idx="95">
                  <c:v>102.6</c:v>
                </c:pt>
                <c:pt idx="96">
                  <c:v>103.4</c:v>
                </c:pt>
                <c:pt idx="97">
                  <c:v>103.6</c:v>
                </c:pt>
                <c:pt idx="98">
                  <c:v>103.6</c:v>
                </c:pt>
                <c:pt idx="99">
                  <c:v>103.9</c:v>
                </c:pt>
                <c:pt idx="100">
                  <c:v>103.9</c:v>
                </c:pt>
                <c:pt idx="101">
                  <c:v>103.8</c:v>
                </c:pt>
                <c:pt idx="102">
                  <c:v>103.7</c:v>
                </c:pt>
                <c:pt idx="103">
                  <c:v>103.7</c:v>
                </c:pt>
                <c:pt idx="104">
                  <c:v>103.7</c:v>
                </c:pt>
                <c:pt idx="105">
                  <c:v>103.3</c:v>
                </c:pt>
                <c:pt idx="106">
                  <c:v>103.3</c:v>
                </c:pt>
                <c:pt idx="107">
                  <c:v>103.3</c:v>
                </c:pt>
                <c:pt idx="108">
                  <c:v>103.3</c:v>
                </c:pt>
                <c:pt idx="109">
                  <c:v>103.3</c:v>
                </c:pt>
                <c:pt idx="110">
                  <c:v>103.3</c:v>
                </c:pt>
                <c:pt idx="111">
                  <c:v>103.1</c:v>
                </c:pt>
                <c:pt idx="112">
                  <c:v>102.8</c:v>
                </c:pt>
                <c:pt idx="113">
                  <c:v>102.8</c:v>
                </c:pt>
                <c:pt idx="114">
                  <c:v>102.5</c:v>
                </c:pt>
                <c:pt idx="115">
                  <c:v>102.4</c:v>
                </c:pt>
                <c:pt idx="116">
                  <c:v>102.3</c:v>
                </c:pt>
                <c:pt idx="117">
                  <c:v>102.3</c:v>
                </c:pt>
                <c:pt idx="118">
                  <c:v>102.3</c:v>
                </c:pt>
                <c:pt idx="119">
                  <c:v>102.2</c:v>
                </c:pt>
                <c:pt idx="120">
                  <c:v>101.7</c:v>
                </c:pt>
                <c:pt idx="121">
                  <c:v>101.5</c:v>
                </c:pt>
                <c:pt idx="122">
                  <c:v>101.4</c:v>
                </c:pt>
                <c:pt idx="123">
                  <c:v>100.4</c:v>
                </c:pt>
                <c:pt idx="124">
                  <c:v>100.4</c:v>
                </c:pt>
                <c:pt idx="125">
                  <c:v>100.4</c:v>
                </c:pt>
                <c:pt idx="126">
                  <c:v>99.4</c:v>
                </c:pt>
                <c:pt idx="127">
                  <c:v>99.4</c:v>
                </c:pt>
                <c:pt idx="128">
                  <c:v>99.4</c:v>
                </c:pt>
                <c:pt idx="129">
                  <c:v>98.7</c:v>
                </c:pt>
                <c:pt idx="130">
                  <c:v>98.7</c:v>
                </c:pt>
                <c:pt idx="131">
                  <c:v>98.7</c:v>
                </c:pt>
                <c:pt idx="132">
                  <c:v>97.3</c:v>
                </c:pt>
                <c:pt idx="133">
                  <c:v>97</c:v>
                </c:pt>
                <c:pt idx="134">
                  <c:v>97</c:v>
                </c:pt>
                <c:pt idx="135">
                  <c:v>95.1</c:v>
                </c:pt>
                <c:pt idx="136">
                  <c:v>95</c:v>
                </c:pt>
                <c:pt idx="137">
                  <c:v>95</c:v>
                </c:pt>
                <c:pt idx="138">
                  <c:v>93.7</c:v>
                </c:pt>
                <c:pt idx="139">
                  <c:v>93.3</c:v>
                </c:pt>
                <c:pt idx="140">
                  <c:v>93.3</c:v>
                </c:pt>
                <c:pt idx="141">
                  <c:v>92.3</c:v>
                </c:pt>
                <c:pt idx="142">
                  <c:v>92.2</c:v>
                </c:pt>
                <c:pt idx="143">
                  <c:v>92.2</c:v>
                </c:pt>
                <c:pt idx="144">
                  <c:v>90.9</c:v>
                </c:pt>
                <c:pt idx="145">
                  <c:v>91</c:v>
                </c:pt>
                <c:pt idx="146">
                  <c:v>90.8</c:v>
                </c:pt>
                <c:pt idx="147">
                  <c:v>91.3</c:v>
                </c:pt>
                <c:pt idx="148">
                  <c:v>91.3</c:v>
                </c:pt>
                <c:pt idx="149">
                  <c:v>91.3</c:v>
                </c:pt>
                <c:pt idx="150">
                  <c:v>91.7</c:v>
                </c:pt>
                <c:pt idx="151">
                  <c:v>91.7</c:v>
                </c:pt>
                <c:pt idx="152">
                  <c:v>91.8</c:v>
                </c:pt>
                <c:pt idx="153">
                  <c:v>91.9</c:v>
                </c:pt>
                <c:pt idx="154">
                  <c:v>91.9</c:v>
                </c:pt>
                <c:pt idx="155">
                  <c:v>91.8</c:v>
                </c:pt>
                <c:pt idx="156">
                  <c:v>92.4</c:v>
                </c:pt>
                <c:pt idx="157">
                  <c:v>92.4</c:v>
                </c:pt>
                <c:pt idx="158">
                  <c:v>92.4</c:v>
                </c:pt>
                <c:pt idx="159">
                  <c:v>93</c:v>
                </c:pt>
                <c:pt idx="160">
                  <c:v>93.1</c:v>
                </c:pt>
                <c:pt idx="161">
                  <c:v>93.1</c:v>
                </c:pt>
                <c:pt idx="162">
                  <c:v>93.5</c:v>
                </c:pt>
                <c:pt idx="163">
                  <c:v>93.7</c:v>
                </c:pt>
                <c:pt idx="164">
                  <c:v>93.8</c:v>
                </c:pt>
                <c:pt idx="165">
                  <c:v>94.7</c:v>
                </c:pt>
                <c:pt idx="166">
                  <c:v>94.9</c:v>
                </c:pt>
                <c:pt idx="167">
                  <c:v>94.9</c:v>
                </c:pt>
                <c:pt idx="168">
                  <c:v>96.6</c:v>
                </c:pt>
                <c:pt idx="169">
                  <c:v>97</c:v>
                </c:pt>
                <c:pt idx="170">
                  <c:v>97.2</c:v>
                </c:pt>
                <c:pt idx="171">
                  <c:v>97.9</c:v>
                </c:pt>
                <c:pt idx="172">
                  <c:v>98.2</c:v>
                </c:pt>
                <c:pt idx="173">
                  <c:v>98.3</c:v>
                </c:pt>
                <c:pt idx="174">
                  <c:v>98.1</c:v>
                </c:pt>
                <c:pt idx="175">
                  <c:v>98.3</c:v>
                </c:pt>
                <c:pt idx="176">
                  <c:v>98.3</c:v>
                </c:pt>
                <c:pt idx="177">
                  <c:v>98.1</c:v>
                </c:pt>
                <c:pt idx="178">
                  <c:v>98.1</c:v>
                </c:pt>
                <c:pt idx="179">
                  <c:v>98.1</c:v>
                </c:pt>
                <c:pt idx="180">
                  <c:v>98.2</c:v>
                </c:pt>
                <c:pt idx="181">
                  <c:v>98.2</c:v>
                </c:pt>
                <c:pt idx="182">
                  <c:v>98.3</c:v>
                </c:pt>
                <c:pt idx="183">
                  <c:v>97.9</c:v>
                </c:pt>
                <c:pt idx="184">
                  <c:v>97.8</c:v>
                </c:pt>
                <c:pt idx="185">
                  <c:v>97.8</c:v>
                </c:pt>
                <c:pt idx="186">
                  <c:v>97.5</c:v>
                </c:pt>
                <c:pt idx="187">
                  <c:v>97.4</c:v>
                </c:pt>
                <c:pt idx="188">
                  <c:v>97.4</c:v>
                </c:pt>
                <c:pt idx="189">
                  <c:v>96.2</c:v>
                </c:pt>
                <c:pt idx="190">
                  <c:v>96</c:v>
                </c:pt>
                <c:pt idx="191">
                  <c:v>96.3</c:v>
                </c:pt>
                <c:pt idx="192">
                  <c:v>95.2</c:v>
                </c:pt>
                <c:pt idx="193">
                  <c:v>95.4</c:v>
                </c:pt>
                <c:pt idx="194">
                  <c:v>95.5</c:v>
                </c:pt>
                <c:pt idx="195">
                  <c:v>95.9</c:v>
                </c:pt>
                <c:pt idx="196">
                  <c:v>95.9</c:v>
                </c:pt>
                <c:pt idx="197">
                  <c:v>95.8</c:v>
                </c:pt>
                <c:pt idx="198">
                  <c:v>96.9</c:v>
                </c:pt>
                <c:pt idx="199">
                  <c:v>97.2</c:v>
                </c:pt>
                <c:pt idx="200">
                  <c:v>97.5</c:v>
                </c:pt>
                <c:pt idx="201">
                  <c:v>100.2</c:v>
                </c:pt>
                <c:pt idx="202">
                  <c:v>101.5</c:v>
                </c:pt>
                <c:pt idx="203">
                  <c:v>101.5</c:v>
                </c:pt>
                <c:pt idx="204">
                  <c:v>109.2</c:v>
                </c:pt>
                <c:pt idx="205">
                  <c:v>110.4</c:v>
                </c:pt>
                <c:pt idx="206">
                  <c:v>111.7</c:v>
                </c:pt>
                <c:pt idx="207">
                  <c:v>119</c:v>
                </c:pt>
                <c:pt idx="208">
                  <c:v>119.8</c:v>
                </c:pt>
                <c:pt idx="209">
                  <c:v>122.5</c:v>
                </c:pt>
                <c:pt idx="210">
                  <c:v>131.1</c:v>
                </c:pt>
                <c:pt idx="211">
                  <c:v>133.30000000000001</c:v>
                </c:pt>
                <c:pt idx="212">
                  <c:v>133.69999999999999</c:v>
                </c:pt>
              </c:numCache>
            </c:numRef>
          </c:val>
          <c:smooth val="0"/>
          <c:extLst xmlns:c16r2="http://schemas.microsoft.com/office/drawing/2015/06/chart">
            <c:ext xmlns:c16="http://schemas.microsoft.com/office/drawing/2014/chart" uri="{C3380CC4-5D6E-409C-BE32-E72D297353CC}">
              <c16:uniqueId val="{00000003-3245-49E1-9510-1A506CB4AEE7}"/>
            </c:ext>
          </c:extLst>
        </c:ser>
        <c:dLbls>
          <c:showLegendKey val="0"/>
          <c:showVal val="0"/>
          <c:showCatName val="0"/>
          <c:showSerName val="0"/>
          <c:showPercent val="0"/>
          <c:showBubbleSize val="0"/>
        </c:dLbls>
        <c:marker val="1"/>
        <c:smooth val="0"/>
        <c:axId val="287386240"/>
        <c:axId val="287388032"/>
      </c:lineChart>
      <c:catAx>
        <c:axId val="287386240"/>
        <c:scaling>
          <c:orientation val="minMax"/>
        </c:scaling>
        <c:delete val="1"/>
        <c:axPos val="b"/>
        <c:majorGridlines>
          <c:spPr>
            <a:ln w="9525">
              <a:solidFill>
                <a:srgbClr val="B5C0C9"/>
              </a:solidFill>
            </a:ln>
          </c:spPr>
        </c:majorGridlines>
        <c:numFmt formatCode="mmm\ yy" sourceLinked="0"/>
        <c:majorTickMark val="out"/>
        <c:minorTickMark val="none"/>
        <c:tickLblPos val="none"/>
        <c:crossAx val="287388032"/>
        <c:crosses val="autoZero"/>
        <c:auto val="1"/>
        <c:lblAlgn val="ctr"/>
        <c:lblOffset val="100"/>
        <c:tickLblSkip val="12"/>
        <c:tickMarkSkip val="12"/>
        <c:noMultiLvlLbl val="0"/>
      </c:catAx>
      <c:valAx>
        <c:axId val="287388032"/>
        <c:scaling>
          <c:orientation val="minMax"/>
          <c:max val="340"/>
          <c:min val="0"/>
        </c:scaling>
        <c:delete val="0"/>
        <c:axPos val="l"/>
        <c:majorGridlines>
          <c:spPr>
            <a:ln w="3033">
              <a:solidFill>
                <a:srgbClr val="B5C0C9"/>
              </a:solidFill>
              <a:prstDash val="solid"/>
            </a:ln>
          </c:spPr>
        </c:majorGridlines>
        <c:numFmt formatCode="#,##0" sourceLinked="0"/>
        <c:majorTickMark val="out"/>
        <c:minorTickMark val="none"/>
        <c:tickLblPos val="nextTo"/>
        <c:spPr>
          <a:ln w="9100">
            <a:noFill/>
          </a:ln>
        </c:spPr>
        <c:txPr>
          <a:bodyPr rot="0" vert="horz"/>
          <a:lstStyle/>
          <a:p>
            <a:pPr>
              <a:defRPr sz="1200" b="0" i="0" u="none" strike="noStrike" baseline="0">
                <a:solidFill>
                  <a:schemeClr val="tx1"/>
                </a:solidFill>
                <a:latin typeface="+mj-lt"/>
                <a:ea typeface="Arial"/>
                <a:cs typeface="Arial"/>
              </a:defRPr>
            </a:pPr>
            <a:endParaRPr lang="de-DE"/>
          </a:p>
        </c:txPr>
        <c:crossAx val="287386240"/>
        <c:crosses val="autoZero"/>
        <c:crossBetween val="between"/>
        <c:majorUnit val="20"/>
      </c:valAx>
      <c:spPr>
        <a:noFill/>
        <a:ln w="9525">
          <a:solidFill>
            <a:srgbClr val="B5C0C9"/>
          </a:solidFill>
        </a:ln>
      </c:spPr>
    </c:plotArea>
    <c:legend>
      <c:legendPos val="b"/>
      <c:layout>
        <c:manualLayout>
          <c:xMode val="edge"/>
          <c:yMode val="edge"/>
          <c:x val="4.8567607969937358E-2"/>
          <c:y val="0.88905878274061456"/>
          <c:w val="0.89999997744246774"/>
          <c:h val="6.5328469250543336E-2"/>
        </c:manualLayout>
      </c:layout>
      <c:overlay val="0"/>
      <c:spPr>
        <a:noFill/>
        <a:ln w="24268">
          <a:noFill/>
        </a:ln>
      </c:spPr>
      <c:txPr>
        <a:bodyPr/>
        <a:lstStyle/>
        <a:p>
          <a:pPr>
            <a:defRPr sz="1400" b="0" i="0" u="none" strike="noStrike" baseline="0">
              <a:solidFill>
                <a:schemeClr val="tx1"/>
              </a:solidFill>
              <a:latin typeface="+mj-lt"/>
              <a:ea typeface="Arial"/>
              <a:cs typeface="Arial"/>
            </a:defRPr>
          </a:pPr>
          <a:endParaRPr lang="de-DE"/>
        </a:p>
      </c:txPr>
    </c:legend>
    <c:plotVisOnly val="1"/>
    <c:dispBlanksAs val="gap"/>
    <c:showDLblsOverMax val="0"/>
  </c:chart>
  <c:spPr>
    <a:noFill/>
    <a:ln>
      <a:noFill/>
    </a:ln>
  </c:spPr>
  <c:txPr>
    <a:bodyPr/>
    <a:lstStyle/>
    <a:p>
      <a:pPr>
        <a:defRPr sz="1720" b="1" i="0" u="none" strike="noStrike" baseline="0">
          <a:solidFill>
            <a:schemeClr val="tx1"/>
          </a:solidFill>
          <a:latin typeface="Arial"/>
          <a:ea typeface="Arial"/>
          <a:cs typeface="Arial"/>
        </a:defRPr>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75026527140062E-2"/>
          <c:y val="2.6839606921004639E-2"/>
          <c:w val="0.86329967353129744"/>
          <c:h val="0.80644464168340757"/>
        </c:manualLayout>
      </c:layout>
      <c:barChart>
        <c:barDir val="col"/>
        <c:grouping val="clustered"/>
        <c:varyColors val="0"/>
        <c:ser>
          <c:idx val="0"/>
          <c:order val="1"/>
          <c:tx>
            <c:strRef>
              <c:f>Tabelle1!$C$1</c:f>
              <c:strCache>
                <c:ptCount val="1"/>
                <c:pt idx="0">
                  <c:v>Gradtagzahl</c:v>
                </c:pt>
              </c:strCache>
            </c:strRef>
          </c:tx>
          <c:spPr>
            <a:solidFill>
              <a:srgbClr val="C20000"/>
            </a:solidFill>
            <a:ln>
              <a:noFill/>
            </a:ln>
            <a:effectLst/>
          </c:spPr>
          <c:invertIfNegative val="0"/>
          <c:cat>
            <c:numRef>
              <c:f>Tabelle1!$A$2:$A$366</c:f>
              <c:numCache>
                <c:formatCode>m/d/yyyy</c:formatCode>
                <c:ptCount val="365"/>
                <c:pt idx="0">
                  <c:v>44562.25</c:v>
                </c:pt>
                <c:pt idx="1">
                  <c:v>44563.25</c:v>
                </c:pt>
                <c:pt idx="2">
                  <c:v>44564.25</c:v>
                </c:pt>
                <c:pt idx="3">
                  <c:v>44565.25</c:v>
                </c:pt>
                <c:pt idx="4">
                  <c:v>44566.25</c:v>
                </c:pt>
                <c:pt idx="5">
                  <c:v>44567.25</c:v>
                </c:pt>
                <c:pt idx="6">
                  <c:v>44568.25</c:v>
                </c:pt>
                <c:pt idx="7">
                  <c:v>44569.25</c:v>
                </c:pt>
                <c:pt idx="8">
                  <c:v>44570.25</c:v>
                </c:pt>
                <c:pt idx="9">
                  <c:v>44571.25</c:v>
                </c:pt>
                <c:pt idx="10">
                  <c:v>44572.25</c:v>
                </c:pt>
                <c:pt idx="11">
                  <c:v>44573.25</c:v>
                </c:pt>
                <c:pt idx="12">
                  <c:v>44574.25</c:v>
                </c:pt>
                <c:pt idx="13">
                  <c:v>44575.25</c:v>
                </c:pt>
                <c:pt idx="14">
                  <c:v>44576.25</c:v>
                </c:pt>
                <c:pt idx="15">
                  <c:v>44577.25</c:v>
                </c:pt>
                <c:pt idx="16">
                  <c:v>44578.25</c:v>
                </c:pt>
                <c:pt idx="17">
                  <c:v>44579.25</c:v>
                </c:pt>
                <c:pt idx="18">
                  <c:v>44580.25</c:v>
                </c:pt>
                <c:pt idx="19">
                  <c:v>44581.25</c:v>
                </c:pt>
                <c:pt idx="20">
                  <c:v>44582.25</c:v>
                </c:pt>
                <c:pt idx="21">
                  <c:v>44583.25</c:v>
                </c:pt>
                <c:pt idx="22">
                  <c:v>44584.25</c:v>
                </c:pt>
                <c:pt idx="23">
                  <c:v>44585.25</c:v>
                </c:pt>
                <c:pt idx="24">
                  <c:v>44586.25</c:v>
                </c:pt>
                <c:pt idx="25">
                  <c:v>44587.25</c:v>
                </c:pt>
                <c:pt idx="26">
                  <c:v>44588.25</c:v>
                </c:pt>
                <c:pt idx="27">
                  <c:v>44589.25</c:v>
                </c:pt>
                <c:pt idx="28">
                  <c:v>44590.25</c:v>
                </c:pt>
                <c:pt idx="29">
                  <c:v>44591.25</c:v>
                </c:pt>
                <c:pt idx="30">
                  <c:v>44592.25</c:v>
                </c:pt>
                <c:pt idx="31">
                  <c:v>44593</c:v>
                </c:pt>
                <c:pt idx="32">
                  <c:v>44594</c:v>
                </c:pt>
                <c:pt idx="33">
                  <c:v>44595</c:v>
                </c:pt>
                <c:pt idx="34">
                  <c:v>44596</c:v>
                </c:pt>
                <c:pt idx="35">
                  <c:v>44597</c:v>
                </c:pt>
                <c:pt idx="36">
                  <c:v>44598</c:v>
                </c:pt>
                <c:pt idx="37">
                  <c:v>44599</c:v>
                </c:pt>
                <c:pt idx="38">
                  <c:v>44600</c:v>
                </c:pt>
                <c:pt idx="39">
                  <c:v>44601</c:v>
                </c:pt>
                <c:pt idx="40">
                  <c:v>44602</c:v>
                </c:pt>
                <c:pt idx="41">
                  <c:v>44603</c:v>
                </c:pt>
                <c:pt idx="42">
                  <c:v>44604</c:v>
                </c:pt>
                <c:pt idx="43">
                  <c:v>44605</c:v>
                </c:pt>
                <c:pt idx="44">
                  <c:v>44606</c:v>
                </c:pt>
                <c:pt idx="45">
                  <c:v>44607</c:v>
                </c:pt>
                <c:pt idx="46">
                  <c:v>44608</c:v>
                </c:pt>
                <c:pt idx="47">
                  <c:v>44609</c:v>
                </c:pt>
                <c:pt idx="48">
                  <c:v>44610</c:v>
                </c:pt>
                <c:pt idx="49">
                  <c:v>44611</c:v>
                </c:pt>
                <c:pt idx="50">
                  <c:v>44612</c:v>
                </c:pt>
                <c:pt idx="51">
                  <c:v>44613</c:v>
                </c:pt>
                <c:pt idx="52">
                  <c:v>44614</c:v>
                </c:pt>
                <c:pt idx="53">
                  <c:v>44615</c:v>
                </c:pt>
                <c:pt idx="54">
                  <c:v>44616</c:v>
                </c:pt>
                <c:pt idx="55">
                  <c:v>44617</c:v>
                </c:pt>
                <c:pt idx="56">
                  <c:v>44618</c:v>
                </c:pt>
                <c:pt idx="57">
                  <c:v>44619</c:v>
                </c:pt>
                <c:pt idx="58">
                  <c:v>44620</c:v>
                </c:pt>
                <c:pt idx="59">
                  <c:v>44621</c:v>
                </c:pt>
                <c:pt idx="60">
                  <c:v>44622</c:v>
                </c:pt>
                <c:pt idx="61">
                  <c:v>44623</c:v>
                </c:pt>
                <c:pt idx="62">
                  <c:v>44624</c:v>
                </c:pt>
                <c:pt idx="63">
                  <c:v>44625</c:v>
                </c:pt>
                <c:pt idx="64">
                  <c:v>44626</c:v>
                </c:pt>
                <c:pt idx="65">
                  <c:v>44627</c:v>
                </c:pt>
                <c:pt idx="66">
                  <c:v>44628</c:v>
                </c:pt>
                <c:pt idx="67">
                  <c:v>44629</c:v>
                </c:pt>
                <c:pt idx="68">
                  <c:v>44630</c:v>
                </c:pt>
                <c:pt idx="69">
                  <c:v>44631</c:v>
                </c:pt>
                <c:pt idx="70">
                  <c:v>44632</c:v>
                </c:pt>
                <c:pt idx="71">
                  <c:v>44633</c:v>
                </c:pt>
                <c:pt idx="72">
                  <c:v>44634</c:v>
                </c:pt>
                <c:pt idx="73">
                  <c:v>44635</c:v>
                </c:pt>
                <c:pt idx="74">
                  <c:v>44636</c:v>
                </c:pt>
                <c:pt idx="75">
                  <c:v>44637</c:v>
                </c:pt>
                <c:pt idx="76">
                  <c:v>44638</c:v>
                </c:pt>
                <c:pt idx="77">
                  <c:v>44639</c:v>
                </c:pt>
                <c:pt idx="78">
                  <c:v>44640</c:v>
                </c:pt>
                <c:pt idx="79">
                  <c:v>44641</c:v>
                </c:pt>
                <c:pt idx="80">
                  <c:v>44642</c:v>
                </c:pt>
                <c:pt idx="81">
                  <c:v>44643</c:v>
                </c:pt>
                <c:pt idx="82">
                  <c:v>44644</c:v>
                </c:pt>
                <c:pt idx="83">
                  <c:v>44645</c:v>
                </c:pt>
                <c:pt idx="84">
                  <c:v>44646</c:v>
                </c:pt>
                <c:pt idx="85">
                  <c:v>44647</c:v>
                </c:pt>
                <c:pt idx="86">
                  <c:v>44648</c:v>
                </c:pt>
                <c:pt idx="87">
                  <c:v>44649</c:v>
                </c:pt>
                <c:pt idx="88">
                  <c:v>44650</c:v>
                </c:pt>
                <c:pt idx="89">
                  <c:v>44651</c:v>
                </c:pt>
                <c:pt idx="90">
                  <c:v>44652</c:v>
                </c:pt>
                <c:pt idx="91">
                  <c:v>44653</c:v>
                </c:pt>
                <c:pt idx="92">
                  <c:v>44654</c:v>
                </c:pt>
                <c:pt idx="93">
                  <c:v>44655</c:v>
                </c:pt>
                <c:pt idx="94">
                  <c:v>44656</c:v>
                </c:pt>
                <c:pt idx="95">
                  <c:v>44657</c:v>
                </c:pt>
                <c:pt idx="96">
                  <c:v>44658</c:v>
                </c:pt>
                <c:pt idx="97">
                  <c:v>44659</c:v>
                </c:pt>
                <c:pt idx="98">
                  <c:v>44660</c:v>
                </c:pt>
                <c:pt idx="99">
                  <c:v>44661</c:v>
                </c:pt>
                <c:pt idx="100">
                  <c:v>44662</c:v>
                </c:pt>
                <c:pt idx="101">
                  <c:v>44663</c:v>
                </c:pt>
                <c:pt idx="102">
                  <c:v>44664</c:v>
                </c:pt>
                <c:pt idx="103">
                  <c:v>44665</c:v>
                </c:pt>
                <c:pt idx="104">
                  <c:v>44666</c:v>
                </c:pt>
                <c:pt idx="105">
                  <c:v>44667</c:v>
                </c:pt>
                <c:pt idx="106">
                  <c:v>44668</c:v>
                </c:pt>
                <c:pt idx="107">
                  <c:v>44669</c:v>
                </c:pt>
                <c:pt idx="108">
                  <c:v>44670</c:v>
                </c:pt>
                <c:pt idx="109">
                  <c:v>44671</c:v>
                </c:pt>
                <c:pt idx="110">
                  <c:v>44672</c:v>
                </c:pt>
                <c:pt idx="111">
                  <c:v>44673</c:v>
                </c:pt>
                <c:pt idx="112">
                  <c:v>44674</c:v>
                </c:pt>
                <c:pt idx="113">
                  <c:v>44675</c:v>
                </c:pt>
                <c:pt idx="114">
                  <c:v>44676</c:v>
                </c:pt>
                <c:pt idx="115">
                  <c:v>44677</c:v>
                </c:pt>
                <c:pt idx="116">
                  <c:v>44678</c:v>
                </c:pt>
                <c:pt idx="117">
                  <c:v>44679</c:v>
                </c:pt>
                <c:pt idx="118">
                  <c:v>44680</c:v>
                </c:pt>
                <c:pt idx="119">
                  <c:v>44681</c:v>
                </c:pt>
                <c:pt idx="120">
                  <c:v>44682</c:v>
                </c:pt>
                <c:pt idx="121">
                  <c:v>44683</c:v>
                </c:pt>
                <c:pt idx="122">
                  <c:v>44684</c:v>
                </c:pt>
                <c:pt idx="123">
                  <c:v>44685</c:v>
                </c:pt>
                <c:pt idx="124">
                  <c:v>44686</c:v>
                </c:pt>
                <c:pt idx="125">
                  <c:v>44687</c:v>
                </c:pt>
                <c:pt idx="126">
                  <c:v>44688</c:v>
                </c:pt>
                <c:pt idx="127">
                  <c:v>44689</c:v>
                </c:pt>
                <c:pt idx="128">
                  <c:v>44690</c:v>
                </c:pt>
                <c:pt idx="129">
                  <c:v>44691</c:v>
                </c:pt>
                <c:pt idx="130">
                  <c:v>44692</c:v>
                </c:pt>
                <c:pt idx="131">
                  <c:v>44693</c:v>
                </c:pt>
                <c:pt idx="132">
                  <c:v>44694</c:v>
                </c:pt>
                <c:pt idx="133">
                  <c:v>44695</c:v>
                </c:pt>
                <c:pt idx="134">
                  <c:v>44696</c:v>
                </c:pt>
                <c:pt idx="135">
                  <c:v>44697</c:v>
                </c:pt>
                <c:pt idx="136">
                  <c:v>44698</c:v>
                </c:pt>
                <c:pt idx="137">
                  <c:v>44699</c:v>
                </c:pt>
                <c:pt idx="138">
                  <c:v>44700</c:v>
                </c:pt>
                <c:pt idx="139">
                  <c:v>44701</c:v>
                </c:pt>
                <c:pt idx="140">
                  <c:v>44702</c:v>
                </c:pt>
                <c:pt idx="141">
                  <c:v>44703</c:v>
                </c:pt>
                <c:pt idx="142">
                  <c:v>44704</c:v>
                </c:pt>
                <c:pt idx="143">
                  <c:v>44705</c:v>
                </c:pt>
                <c:pt idx="144">
                  <c:v>44706</c:v>
                </c:pt>
                <c:pt idx="145">
                  <c:v>44707</c:v>
                </c:pt>
                <c:pt idx="146">
                  <c:v>44708</c:v>
                </c:pt>
                <c:pt idx="147">
                  <c:v>44709</c:v>
                </c:pt>
                <c:pt idx="148">
                  <c:v>44710</c:v>
                </c:pt>
                <c:pt idx="149">
                  <c:v>44711</c:v>
                </c:pt>
                <c:pt idx="150">
                  <c:v>44712</c:v>
                </c:pt>
                <c:pt idx="151">
                  <c:v>44713</c:v>
                </c:pt>
                <c:pt idx="152">
                  <c:v>44714</c:v>
                </c:pt>
                <c:pt idx="153">
                  <c:v>44715</c:v>
                </c:pt>
                <c:pt idx="154">
                  <c:v>44716</c:v>
                </c:pt>
                <c:pt idx="155">
                  <c:v>44717</c:v>
                </c:pt>
                <c:pt idx="156">
                  <c:v>44718</c:v>
                </c:pt>
                <c:pt idx="157">
                  <c:v>44719</c:v>
                </c:pt>
                <c:pt idx="158">
                  <c:v>44720</c:v>
                </c:pt>
                <c:pt idx="159">
                  <c:v>44721</c:v>
                </c:pt>
                <c:pt idx="160">
                  <c:v>44722</c:v>
                </c:pt>
                <c:pt idx="161">
                  <c:v>44723</c:v>
                </c:pt>
                <c:pt idx="162">
                  <c:v>44724</c:v>
                </c:pt>
                <c:pt idx="163">
                  <c:v>44725</c:v>
                </c:pt>
                <c:pt idx="164">
                  <c:v>44726</c:v>
                </c:pt>
                <c:pt idx="165">
                  <c:v>44727</c:v>
                </c:pt>
                <c:pt idx="166">
                  <c:v>44728</c:v>
                </c:pt>
                <c:pt idx="167">
                  <c:v>44729</c:v>
                </c:pt>
                <c:pt idx="168">
                  <c:v>44730</c:v>
                </c:pt>
                <c:pt idx="169">
                  <c:v>44731</c:v>
                </c:pt>
                <c:pt idx="170">
                  <c:v>44732</c:v>
                </c:pt>
                <c:pt idx="171">
                  <c:v>44733</c:v>
                </c:pt>
                <c:pt idx="172">
                  <c:v>44734</c:v>
                </c:pt>
                <c:pt idx="173">
                  <c:v>44735</c:v>
                </c:pt>
                <c:pt idx="174">
                  <c:v>44736</c:v>
                </c:pt>
                <c:pt idx="175">
                  <c:v>44737</c:v>
                </c:pt>
                <c:pt idx="176">
                  <c:v>44738</c:v>
                </c:pt>
                <c:pt idx="177">
                  <c:v>44739</c:v>
                </c:pt>
                <c:pt idx="178">
                  <c:v>44740</c:v>
                </c:pt>
                <c:pt idx="179">
                  <c:v>44741</c:v>
                </c:pt>
                <c:pt idx="180">
                  <c:v>44742</c:v>
                </c:pt>
                <c:pt idx="181">
                  <c:v>44743</c:v>
                </c:pt>
                <c:pt idx="182">
                  <c:v>44744</c:v>
                </c:pt>
                <c:pt idx="183">
                  <c:v>44745</c:v>
                </c:pt>
                <c:pt idx="184">
                  <c:v>44746</c:v>
                </c:pt>
                <c:pt idx="185">
                  <c:v>44747</c:v>
                </c:pt>
                <c:pt idx="186">
                  <c:v>44748</c:v>
                </c:pt>
                <c:pt idx="187">
                  <c:v>44749</c:v>
                </c:pt>
                <c:pt idx="188">
                  <c:v>44750</c:v>
                </c:pt>
                <c:pt idx="189">
                  <c:v>44751</c:v>
                </c:pt>
                <c:pt idx="190">
                  <c:v>44752</c:v>
                </c:pt>
                <c:pt idx="191">
                  <c:v>44753</c:v>
                </c:pt>
                <c:pt idx="192">
                  <c:v>44754</c:v>
                </c:pt>
                <c:pt idx="193">
                  <c:v>44755</c:v>
                </c:pt>
                <c:pt idx="194">
                  <c:v>44756</c:v>
                </c:pt>
                <c:pt idx="195">
                  <c:v>44757</c:v>
                </c:pt>
                <c:pt idx="196">
                  <c:v>44758</c:v>
                </c:pt>
                <c:pt idx="197">
                  <c:v>44759</c:v>
                </c:pt>
                <c:pt idx="198">
                  <c:v>44760</c:v>
                </c:pt>
                <c:pt idx="199">
                  <c:v>44761</c:v>
                </c:pt>
                <c:pt idx="200">
                  <c:v>44762</c:v>
                </c:pt>
                <c:pt idx="201">
                  <c:v>44763</c:v>
                </c:pt>
                <c:pt idx="202">
                  <c:v>44764</c:v>
                </c:pt>
                <c:pt idx="203">
                  <c:v>44765</c:v>
                </c:pt>
                <c:pt idx="204">
                  <c:v>44766</c:v>
                </c:pt>
                <c:pt idx="205">
                  <c:v>44767</c:v>
                </c:pt>
                <c:pt idx="206">
                  <c:v>44768</c:v>
                </c:pt>
                <c:pt idx="207">
                  <c:v>44769</c:v>
                </c:pt>
                <c:pt idx="208">
                  <c:v>44770</c:v>
                </c:pt>
                <c:pt idx="209">
                  <c:v>44771</c:v>
                </c:pt>
                <c:pt idx="210">
                  <c:v>44772</c:v>
                </c:pt>
                <c:pt idx="211">
                  <c:v>44773</c:v>
                </c:pt>
                <c:pt idx="212">
                  <c:v>44774</c:v>
                </c:pt>
                <c:pt idx="213">
                  <c:v>44775</c:v>
                </c:pt>
                <c:pt idx="214">
                  <c:v>44776</c:v>
                </c:pt>
                <c:pt idx="215">
                  <c:v>44777</c:v>
                </c:pt>
                <c:pt idx="216">
                  <c:v>44778</c:v>
                </c:pt>
                <c:pt idx="217">
                  <c:v>44779</c:v>
                </c:pt>
                <c:pt idx="218">
                  <c:v>44780</c:v>
                </c:pt>
                <c:pt idx="219">
                  <c:v>44781</c:v>
                </c:pt>
                <c:pt idx="220">
                  <c:v>44782</c:v>
                </c:pt>
                <c:pt idx="221">
                  <c:v>44783</c:v>
                </c:pt>
                <c:pt idx="222">
                  <c:v>44784</c:v>
                </c:pt>
                <c:pt idx="223">
                  <c:v>44785</c:v>
                </c:pt>
                <c:pt idx="224">
                  <c:v>44786</c:v>
                </c:pt>
                <c:pt idx="225">
                  <c:v>44787</c:v>
                </c:pt>
                <c:pt idx="226">
                  <c:v>44788</c:v>
                </c:pt>
                <c:pt idx="227">
                  <c:v>44789</c:v>
                </c:pt>
                <c:pt idx="228">
                  <c:v>44790</c:v>
                </c:pt>
                <c:pt idx="229">
                  <c:v>44791</c:v>
                </c:pt>
                <c:pt idx="230">
                  <c:v>44792</c:v>
                </c:pt>
                <c:pt idx="231">
                  <c:v>44793</c:v>
                </c:pt>
                <c:pt idx="232">
                  <c:v>44794</c:v>
                </c:pt>
                <c:pt idx="233">
                  <c:v>44795</c:v>
                </c:pt>
                <c:pt idx="234">
                  <c:v>44796</c:v>
                </c:pt>
                <c:pt idx="235">
                  <c:v>44797</c:v>
                </c:pt>
                <c:pt idx="236">
                  <c:v>44798</c:v>
                </c:pt>
                <c:pt idx="237">
                  <c:v>44799</c:v>
                </c:pt>
                <c:pt idx="238">
                  <c:v>44800</c:v>
                </c:pt>
                <c:pt idx="239">
                  <c:v>44801</c:v>
                </c:pt>
                <c:pt idx="240">
                  <c:v>44802</c:v>
                </c:pt>
                <c:pt idx="241">
                  <c:v>44803</c:v>
                </c:pt>
                <c:pt idx="242">
                  <c:v>44804</c:v>
                </c:pt>
                <c:pt idx="243">
                  <c:v>44805</c:v>
                </c:pt>
                <c:pt idx="244">
                  <c:v>44806</c:v>
                </c:pt>
                <c:pt idx="245">
                  <c:v>44807</c:v>
                </c:pt>
                <c:pt idx="246">
                  <c:v>44808</c:v>
                </c:pt>
                <c:pt idx="247">
                  <c:v>44809</c:v>
                </c:pt>
                <c:pt idx="248">
                  <c:v>44810</c:v>
                </c:pt>
                <c:pt idx="249">
                  <c:v>44811</c:v>
                </c:pt>
                <c:pt idx="250">
                  <c:v>44812</c:v>
                </c:pt>
                <c:pt idx="251">
                  <c:v>44813</c:v>
                </c:pt>
                <c:pt idx="252">
                  <c:v>44814</c:v>
                </c:pt>
                <c:pt idx="253">
                  <c:v>44815</c:v>
                </c:pt>
                <c:pt idx="254">
                  <c:v>44816</c:v>
                </c:pt>
                <c:pt idx="255">
                  <c:v>44817</c:v>
                </c:pt>
                <c:pt idx="256">
                  <c:v>44818</c:v>
                </c:pt>
                <c:pt idx="257">
                  <c:v>44819</c:v>
                </c:pt>
                <c:pt idx="258">
                  <c:v>44820</c:v>
                </c:pt>
                <c:pt idx="259">
                  <c:v>44821</c:v>
                </c:pt>
                <c:pt idx="260">
                  <c:v>44822</c:v>
                </c:pt>
                <c:pt idx="261">
                  <c:v>44823</c:v>
                </c:pt>
                <c:pt idx="262">
                  <c:v>44824</c:v>
                </c:pt>
                <c:pt idx="263">
                  <c:v>44825</c:v>
                </c:pt>
                <c:pt idx="264">
                  <c:v>44826</c:v>
                </c:pt>
                <c:pt idx="265">
                  <c:v>44827</c:v>
                </c:pt>
                <c:pt idx="266">
                  <c:v>44828</c:v>
                </c:pt>
                <c:pt idx="267">
                  <c:v>44829</c:v>
                </c:pt>
                <c:pt idx="268">
                  <c:v>44830</c:v>
                </c:pt>
                <c:pt idx="269">
                  <c:v>44831</c:v>
                </c:pt>
                <c:pt idx="270">
                  <c:v>44832</c:v>
                </c:pt>
                <c:pt idx="271">
                  <c:v>44833</c:v>
                </c:pt>
                <c:pt idx="272">
                  <c:v>44834</c:v>
                </c:pt>
                <c:pt idx="273">
                  <c:v>44835</c:v>
                </c:pt>
                <c:pt idx="274">
                  <c:v>44836</c:v>
                </c:pt>
                <c:pt idx="275">
                  <c:v>44837</c:v>
                </c:pt>
                <c:pt idx="276">
                  <c:v>44838</c:v>
                </c:pt>
                <c:pt idx="277">
                  <c:v>44839</c:v>
                </c:pt>
                <c:pt idx="278">
                  <c:v>44840</c:v>
                </c:pt>
                <c:pt idx="279">
                  <c:v>44841</c:v>
                </c:pt>
                <c:pt idx="280">
                  <c:v>44842</c:v>
                </c:pt>
                <c:pt idx="281">
                  <c:v>44843</c:v>
                </c:pt>
                <c:pt idx="282">
                  <c:v>44844</c:v>
                </c:pt>
                <c:pt idx="283">
                  <c:v>44845</c:v>
                </c:pt>
                <c:pt idx="284">
                  <c:v>44846</c:v>
                </c:pt>
                <c:pt idx="285">
                  <c:v>44847</c:v>
                </c:pt>
                <c:pt idx="286">
                  <c:v>44848</c:v>
                </c:pt>
                <c:pt idx="287">
                  <c:v>44849</c:v>
                </c:pt>
                <c:pt idx="288">
                  <c:v>44850</c:v>
                </c:pt>
                <c:pt idx="289">
                  <c:v>44851</c:v>
                </c:pt>
                <c:pt idx="290">
                  <c:v>44852</c:v>
                </c:pt>
                <c:pt idx="291">
                  <c:v>44853</c:v>
                </c:pt>
                <c:pt idx="292">
                  <c:v>44854</c:v>
                </c:pt>
                <c:pt idx="293">
                  <c:v>44855</c:v>
                </c:pt>
                <c:pt idx="294">
                  <c:v>44856</c:v>
                </c:pt>
                <c:pt idx="295">
                  <c:v>44857</c:v>
                </c:pt>
                <c:pt idx="296">
                  <c:v>44858</c:v>
                </c:pt>
                <c:pt idx="297">
                  <c:v>44859</c:v>
                </c:pt>
                <c:pt idx="298">
                  <c:v>44860</c:v>
                </c:pt>
                <c:pt idx="299">
                  <c:v>44861</c:v>
                </c:pt>
                <c:pt idx="300">
                  <c:v>44862</c:v>
                </c:pt>
                <c:pt idx="301">
                  <c:v>44863</c:v>
                </c:pt>
                <c:pt idx="302">
                  <c:v>44864</c:v>
                </c:pt>
                <c:pt idx="303">
                  <c:v>44865</c:v>
                </c:pt>
                <c:pt idx="304">
                  <c:v>44866</c:v>
                </c:pt>
                <c:pt idx="305">
                  <c:v>44867</c:v>
                </c:pt>
                <c:pt idx="306">
                  <c:v>44868</c:v>
                </c:pt>
                <c:pt idx="307">
                  <c:v>44869</c:v>
                </c:pt>
                <c:pt idx="308">
                  <c:v>44870</c:v>
                </c:pt>
                <c:pt idx="309">
                  <c:v>44871</c:v>
                </c:pt>
                <c:pt idx="310">
                  <c:v>44872</c:v>
                </c:pt>
                <c:pt idx="311">
                  <c:v>44873</c:v>
                </c:pt>
                <c:pt idx="312">
                  <c:v>44874</c:v>
                </c:pt>
                <c:pt idx="313">
                  <c:v>44875</c:v>
                </c:pt>
                <c:pt idx="314">
                  <c:v>44876</c:v>
                </c:pt>
                <c:pt idx="315">
                  <c:v>44877</c:v>
                </c:pt>
                <c:pt idx="316">
                  <c:v>44878</c:v>
                </c:pt>
                <c:pt idx="317">
                  <c:v>44879</c:v>
                </c:pt>
                <c:pt idx="318">
                  <c:v>44880</c:v>
                </c:pt>
                <c:pt idx="319">
                  <c:v>44881</c:v>
                </c:pt>
                <c:pt idx="320">
                  <c:v>44882</c:v>
                </c:pt>
                <c:pt idx="321">
                  <c:v>44883</c:v>
                </c:pt>
                <c:pt idx="322">
                  <c:v>44884</c:v>
                </c:pt>
                <c:pt idx="323">
                  <c:v>44885</c:v>
                </c:pt>
                <c:pt idx="324">
                  <c:v>44886</c:v>
                </c:pt>
                <c:pt idx="325">
                  <c:v>44887</c:v>
                </c:pt>
                <c:pt idx="326">
                  <c:v>44888</c:v>
                </c:pt>
                <c:pt idx="327">
                  <c:v>44889</c:v>
                </c:pt>
                <c:pt idx="328">
                  <c:v>44890</c:v>
                </c:pt>
                <c:pt idx="329">
                  <c:v>44891</c:v>
                </c:pt>
                <c:pt idx="330">
                  <c:v>44892</c:v>
                </c:pt>
                <c:pt idx="331">
                  <c:v>44893</c:v>
                </c:pt>
                <c:pt idx="332">
                  <c:v>44894</c:v>
                </c:pt>
                <c:pt idx="333">
                  <c:v>44895</c:v>
                </c:pt>
                <c:pt idx="334">
                  <c:v>44896</c:v>
                </c:pt>
                <c:pt idx="335">
                  <c:v>44897</c:v>
                </c:pt>
                <c:pt idx="336">
                  <c:v>44898</c:v>
                </c:pt>
                <c:pt idx="337">
                  <c:v>44899</c:v>
                </c:pt>
                <c:pt idx="338">
                  <c:v>44900</c:v>
                </c:pt>
                <c:pt idx="339">
                  <c:v>44901</c:v>
                </c:pt>
                <c:pt idx="340">
                  <c:v>44902</c:v>
                </c:pt>
                <c:pt idx="341">
                  <c:v>44903</c:v>
                </c:pt>
                <c:pt idx="342">
                  <c:v>44904</c:v>
                </c:pt>
                <c:pt idx="343">
                  <c:v>44905</c:v>
                </c:pt>
                <c:pt idx="344">
                  <c:v>44906</c:v>
                </c:pt>
                <c:pt idx="345">
                  <c:v>44907</c:v>
                </c:pt>
                <c:pt idx="346">
                  <c:v>44908</c:v>
                </c:pt>
                <c:pt idx="347">
                  <c:v>44909</c:v>
                </c:pt>
                <c:pt idx="348">
                  <c:v>44910</c:v>
                </c:pt>
                <c:pt idx="349">
                  <c:v>44911</c:v>
                </c:pt>
                <c:pt idx="350">
                  <c:v>44912</c:v>
                </c:pt>
                <c:pt idx="351">
                  <c:v>44913</c:v>
                </c:pt>
                <c:pt idx="352">
                  <c:v>44914</c:v>
                </c:pt>
                <c:pt idx="353">
                  <c:v>44915</c:v>
                </c:pt>
                <c:pt idx="354">
                  <c:v>44916</c:v>
                </c:pt>
                <c:pt idx="355">
                  <c:v>44917</c:v>
                </c:pt>
                <c:pt idx="356">
                  <c:v>44918</c:v>
                </c:pt>
                <c:pt idx="357">
                  <c:v>44919</c:v>
                </c:pt>
                <c:pt idx="358">
                  <c:v>44920</c:v>
                </c:pt>
                <c:pt idx="359">
                  <c:v>44921</c:v>
                </c:pt>
                <c:pt idx="360">
                  <c:v>44922</c:v>
                </c:pt>
                <c:pt idx="361">
                  <c:v>44923</c:v>
                </c:pt>
                <c:pt idx="362">
                  <c:v>44924</c:v>
                </c:pt>
                <c:pt idx="363">
                  <c:v>44925</c:v>
                </c:pt>
                <c:pt idx="364">
                  <c:v>44926</c:v>
                </c:pt>
              </c:numCache>
            </c:numRef>
          </c:cat>
          <c:val>
            <c:numRef>
              <c:f>Tabelle1!$C$2:$C$366</c:f>
              <c:numCache>
                <c:formatCode>_(* #,##0.00_);_(* \(#,##0.00\);_(* "-"??_);_(@_)</c:formatCode>
                <c:ptCount val="365"/>
                <c:pt idx="0">
                  <c:v>9.5037454026381436</c:v>
                </c:pt>
                <c:pt idx="1">
                  <c:v>10.7156890735254</c:v>
                </c:pt>
                <c:pt idx="2">
                  <c:v>11.149007166707394</c:v>
                </c:pt>
                <c:pt idx="3">
                  <c:v>13.388463388114271</c:v>
                </c:pt>
                <c:pt idx="4">
                  <c:v>17.063262641314399</c:v>
                </c:pt>
                <c:pt idx="5">
                  <c:v>18.547502392540832</c:v>
                </c:pt>
                <c:pt idx="6">
                  <c:v>18.967551752848284</c:v>
                </c:pt>
                <c:pt idx="7">
                  <c:v>18.52080266220127</c:v>
                </c:pt>
                <c:pt idx="8">
                  <c:v>17.371141971362167</c:v>
                </c:pt>
                <c:pt idx="9">
                  <c:v>18.171335153999959</c:v>
                </c:pt>
                <c:pt idx="10">
                  <c:v>19.375881912683926</c:v>
                </c:pt>
                <c:pt idx="11">
                  <c:v>18.953920719688067</c:v>
                </c:pt>
                <c:pt idx="12">
                  <c:v>18.091119194529252</c:v>
                </c:pt>
                <c:pt idx="13">
                  <c:v>17.748952254451737</c:v>
                </c:pt>
                <c:pt idx="14">
                  <c:v>18.565516135960774</c:v>
                </c:pt>
                <c:pt idx="15">
                  <c:v>18.037533460951508</c:v>
                </c:pt>
                <c:pt idx="16">
                  <c:v>15.771518800513457</c:v>
                </c:pt>
                <c:pt idx="17">
                  <c:v>15.748264474827458</c:v>
                </c:pt>
                <c:pt idx="18">
                  <c:v>17.230007125566534</c:v>
                </c:pt>
                <c:pt idx="19">
                  <c:v>18.277841905669181</c:v>
                </c:pt>
                <c:pt idx="20">
                  <c:v>18.723123612561071</c:v>
                </c:pt>
                <c:pt idx="21">
                  <c:v>16.26659639257738</c:v>
                </c:pt>
                <c:pt idx="22">
                  <c:v>15.731539976219333</c:v>
                </c:pt>
                <c:pt idx="23">
                  <c:v>16.620966427005641</c:v>
                </c:pt>
                <c:pt idx="24">
                  <c:v>18.137760119399474</c:v>
                </c:pt>
                <c:pt idx="25">
                  <c:v>18.489741207769594</c:v>
                </c:pt>
                <c:pt idx="26">
                  <c:v>16.851551159467526</c:v>
                </c:pt>
                <c:pt idx="27">
                  <c:v>16.079417907701391</c:v>
                </c:pt>
                <c:pt idx="28">
                  <c:v>14.324403477325243</c:v>
                </c:pt>
                <c:pt idx="29">
                  <c:v>15.144741983392104</c:v>
                </c:pt>
                <c:pt idx="30">
                  <c:v>17.106432171837582</c:v>
                </c:pt>
                <c:pt idx="31">
                  <c:v>16.390860427018286</c:v>
                </c:pt>
                <c:pt idx="32">
                  <c:v>14.590635080789992</c:v>
                </c:pt>
                <c:pt idx="33">
                  <c:v>14.36491184667844</c:v>
                </c:pt>
                <c:pt idx="34">
                  <c:v>14.203528525407837</c:v>
                </c:pt>
                <c:pt idx="35">
                  <c:v>16.115182220865876</c:v>
                </c:pt>
                <c:pt idx="36">
                  <c:v>14.931792242274561</c:v>
                </c:pt>
                <c:pt idx="37">
                  <c:v>16.358211921971673</c:v>
                </c:pt>
                <c:pt idx="38">
                  <c:v>14.064892731890351</c:v>
                </c:pt>
                <c:pt idx="39">
                  <c:v>12.48630285050899</c:v>
                </c:pt>
                <c:pt idx="40">
                  <c:v>14.61200772272416</c:v>
                </c:pt>
                <c:pt idx="41">
                  <c:v>17.058615506895062</c:v>
                </c:pt>
                <c:pt idx="42">
                  <c:v>18.891808172460507</c:v>
                </c:pt>
                <c:pt idx="43">
                  <c:v>16.287725936359525</c:v>
                </c:pt>
                <c:pt idx="44">
                  <c:v>12.691749616204213</c:v>
                </c:pt>
                <c:pt idx="45">
                  <c:v>13.920714433736912</c:v>
                </c:pt>
                <c:pt idx="46">
                  <c:v>11.885228131499213</c:v>
                </c:pt>
                <c:pt idx="47">
                  <c:v>11.497460758569591</c:v>
                </c:pt>
                <c:pt idx="48">
                  <c:v>12.290599694331847</c:v>
                </c:pt>
                <c:pt idx="49">
                  <c:v>14.707516595149125</c:v>
                </c:pt>
                <c:pt idx="50">
                  <c:v>13.406120365213496</c:v>
                </c:pt>
                <c:pt idx="51">
                  <c:v>14.794114458240932</c:v>
                </c:pt>
                <c:pt idx="52">
                  <c:v>14.359422626768826</c:v>
                </c:pt>
                <c:pt idx="53">
                  <c:v>13.67046884879136</c:v>
                </c:pt>
                <c:pt idx="54">
                  <c:v>13.769840669459695</c:v>
                </c:pt>
                <c:pt idx="55">
                  <c:v>16.822120435682915</c:v>
                </c:pt>
                <c:pt idx="56">
                  <c:v>17.104314431987014</c:v>
                </c:pt>
                <c:pt idx="57">
                  <c:v>17.420928355943254</c:v>
                </c:pt>
                <c:pt idx="58">
                  <c:v>17.202403006688105</c:v>
                </c:pt>
                <c:pt idx="59">
                  <c:v>17.35102496503373</c:v>
                </c:pt>
                <c:pt idx="60">
                  <c:v>17.321871164935299</c:v>
                </c:pt>
                <c:pt idx="61">
                  <c:v>17.765364342936444</c:v>
                </c:pt>
                <c:pt idx="62">
                  <c:v>18.280664519671763</c:v>
                </c:pt>
                <c:pt idx="63">
                  <c:v>18.525269350311671</c:v>
                </c:pt>
                <c:pt idx="64">
                  <c:v>18.962291040654684</c:v>
                </c:pt>
                <c:pt idx="65">
                  <c:v>18.621375736012173</c:v>
                </c:pt>
                <c:pt idx="66">
                  <c:v>17.090854850033317</c:v>
                </c:pt>
                <c:pt idx="67">
                  <c:v>15.482332897458422</c:v>
                </c:pt>
                <c:pt idx="68">
                  <c:v>14.035584965942977</c:v>
                </c:pt>
                <c:pt idx="69">
                  <c:v>14.537962755476073</c:v>
                </c:pt>
                <c:pt idx="70">
                  <c:v>13.488317869534166</c:v>
                </c:pt>
                <c:pt idx="71">
                  <c:v>12.629098149301406</c:v>
                </c:pt>
                <c:pt idx="72">
                  <c:v>12.805048634500324</c:v>
                </c:pt>
                <c:pt idx="73">
                  <c:v>13.588251961313766</c:v>
                </c:pt>
                <c:pt idx="74">
                  <c:v>12.994996453016348</c:v>
                </c:pt>
                <c:pt idx="75">
                  <c:v>12.729467074437949</c:v>
                </c:pt>
                <c:pt idx="76">
                  <c:v>13.072386173464082</c:v>
                </c:pt>
                <c:pt idx="77">
                  <c:v>13.797121535716851</c:v>
                </c:pt>
                <c:pt idx="78">
                  <c:v>12.760911298799684</c:v>
                </c:pt>
                <c:pt idx="79">
                  <c:v>11.619969586705993</c:v>
                </c:pt>
                <c:pt idx="80">
                  <c:v>11.000512396098326</c:v>
                </c:pt>
                <c:pt idx="81">
                  <c:v>10.852627644890172</c:v>
                </c:pt>
                <c:pt idx="82">
                  <c:v>10.946259096279537</c:v>
                </c:pt>
                <c:pt idx="83">
                  <c:v>10.663393769004784</c:v>
                </c:pt>
                <c:pt idx="84">
                  <c:v>10.412826797772093</c:v>
                </c:pt>
                <c:pt idx="85">
                  <c:v>10.463077975295299</c:v>
                </c:pt>
                <c:pt idx="86">
                  <c:v>10.385993801953973</c:v>
                </c:pt>
                <c:pt idx="87">
                  <c:v>11.369616977259881</c:v>
                </c:pt>
                <c:pt idx="88">
                  <c:v>13.726520837186806</c:v>
                </c:pt>
                <c:pt idx="89">
                  <c:v>15.865827364188048</c:v>
                </c:pt>
                <c:pt idx="90">
                  <c:v>18.277817286796555</c:v>
                </c:pt>
                <c:pt idx="91">
                  <c:v>18.708608252600925</c:v>
                </c:pt>
                <c:pt idx="92">
                  <c:v>17.909217458141587</c:v>
                </c:pt>
                <c:pt idx="93">
                  <c:v>16.469594228875447</c:v>
                </c:pt>
                <c:pt idx="94">
                  <c:v>13.408367026487982</c:v>
                </c:pt>
                <c:pt idx="95">
                  <c:v>10.311248790195288</c:v>
                </c:pt>
                <c:pt idx="96">
                  <c:v>10.718935933998162</c:v>
                </c:pt>
                <c:pt idx="97">
                  <c:v>14.164116666386125</c:v>
                </c:pt>
                <c:pt idx="98">
                  <c:v>15.557111397224901</c:v>
                </c:pt>
                <c:pt idx="99">
                  <c:v>15.512521601170869</c:v>
                </c:pt>
                <c:pt idx="100">
                  <c:v>12.76861506813278</c:v>
                </c:pt>
                <c:pt idx="101">
                  <c:v>7.6924803168321052</c:v>
                </c:pt>
                <c:pt idx="102">
                  <c:v>3.5758266820105074</c:v>
                </c:pt>
                <c:pt idx="103">
                  <c:v>6.634296761044185</c:v>
                </c:pt>
                <c:pt idx="104">
                  <c:v>10.111785932335279</c:v>
                </c:pt>
                <c:pt idx="105">
                  <c:v>11.615325524546552</c:v>
                </c:pt>
                <c:pt idx="106">
                  <c:v>11.278029683075964</c:v>
                </c:pt>
                <c:pt idx="107">
                  <c:v>10.070812908404404</c:v>
                </c:pt>
                <c:pt idx="108">
                  <c:v>10.105397598720453</c:v>
                </c:pt>
                <c:pt idx="109">
                  <c:v>10.402488208229043</c:v>
                </c:pt>
                <c:pt idx="110">
                  <c:v>10.1034508469971</c:v>
                </c:pt>
                <c:pt idx="111">
                  <c:v>9.2350353865940544</c:v>
                </c:pt>
                <c:pt idx="112">
                  <c:v>8.5394974801428312</c:v>
                </c:pt>
                <c:pt idx="113">
                  <c:v>9.8860818021374257</c:v>
                </c:pt>
                <c:pt idx="114">
                  <c:v>11.017716948035496</c:v>
                </c:pt>
                <c:pt idx="115">
                  <c:v>10.873070620234888</c:v>
                </c:pt>
                <c:pt idx="116">
                  <c:v>10.163165125916251</c:v>
                </c:pt>
                <c:pt idx="117">
                  <c:v>9.4634489132790769</c:v>
                </c:pt>
                <c:pt idx="118">
                  <c:v>9.0968475638182902</c:v>
                </c:pt>
                <c:pt idx="119">
                  <c:v>10.013614572808553</c:v>
                </c:pt>
                <c:pt idx="120">
                  <c:v>9.5611714127063028</c:v>
                </c:pt>
                <c:pt idx="121">
                  <c:v>7.9079444213365679</c:v>
                </c:pt>
                <c:pt idx="122">
                  <c:v>7.5709933435536234</c:v>
                </c:pt>
                <c:pt idx="123">
                  <c:v>7.7923648894326645</c:v>
                </c:pt>
                <c:pt idx="124">
                  <c:v>7.6165917940338037</c:v>
                </c:pt>
                <c:pt idx="125">
                  <c:v>5.9982083852313082</c:v>
                </c:pt>
                <c:pt idx="126">
                  <c:v>4.174074255390166</c:v>
                </c:pt>
                <c:pt idx="127">
                  <c:v>6.2618371268228534</c:v>
                </c:pt>
                <c:pt idx="128">
                  <c:v>2.2419305432574572</c:v>
                </c:pt>
                <c:pt idx="129">
                  <c:v>9.8755705589109441E-2</c:v>
                </c:pt>
                <c:pt idx="130">
                  <c:v>0.70623987807460864</c:v>
                </c:pt>
                <c:pt idx="131">
                  <c:v>2.4740069494473396</c:v>
                </c:pt>
                <c:pt idx="132">
                  <c:v>4.2716225318946801</c:v>
                </c:pt>
                <c:pt idx="133">
                  <c:v>2.4197559494866936</c:v>
                </c:pt>
                <c:pt idx="134">
                  <c:v>1.5391002247294903</c:v>
                </c:pt>
                <c:pt idx="135">
                  <c:v>0.4166644873395311</c:v>
                </c:pt>
                <c:pt idx="136">
                  <c:v>0.16539084465720069</c:v>
                </c:pt>
                <c:pt idx="137">
                  <c:v>0</c:v>
                </c:pt>
                <c:pt idx="138">
                  <c:v>0</c:v>
                </c:pt>
                <c:pt idx="139">
                  <c:v>0.64926845318493109</c:v>
                </c:pt>
                <c:pt idx="140">
                  <c:v>3.9144861010850094</c:v>
                </c:pt>
                <c:pt idx="141">
                  <c:v>2.9135998575920015</c:v>
                </c:pt>
                <c:pt idx="142">
                  <c:v>0</c:v>
                </c:pt>
                <c:pt idx="143">
                  <c:v>3.4203077384378573</c:v>
                </c:pt>
                <c:pt idx="144">
                  <c:v>3.525301079753425</c:v>
                </c:pt>
                <c:pt idx="145">
                  <c:v>1.4182866723297574</c:v>
                </c:pt>
                <c:pt idx="146">
                  <c:v>5.3305696968595777</c:v>
                </c:pt>
                <c:pt idx="147">
                  <c:v>8.2834250962159146</c:v>
                </c:pt>
                <c:pt idx="148">
                  <c:v>9.6510346100178932</c:v>
                </c:pt>
                <c:pt idx="149">
                  <c:v>9.0208758771654445</c:v>
                </c:pt>
                <c:pt idx="150">
                  <c:v>6.014483707592662</c:v>
                </c:pt>
                <c:pt idx="151">
                  <c:v>5.0335272090682173</c:v>
                </c:pt>
                <c:pt idx="152">
                  <c:v>4.772560972516465</c:v>
                </c:pt>
                <c:pt idx="153">
                  <c:v>1.0494533595977316</c:v>
                </c:pt>
                <c:pt idx="154">
                  <c:v>0.89531475956369466</c:v>
                </c:pt>
                <c:pt idx="155">
                  <c:v>0</c:v>
                </c:pt>
                <c:pt idx="156">
                  <c:v>0.10334379139426098</c:v>
                </c:pt>
                <c:pt idx="157">
                  <c:v>1.1668909417446769</c:v>
                </c:pt>
                <c:pt idx="158">
                  <c:v>0.56822492679753989</c:v>
                </c:pt>
                <c:pt idx="159">
                  <c:v>1.5840837558616891</c:v>
                </c:pt>
                <c:pt idx="160">
                  <c:v>0.20886838365193891</c:v>
                </c:pt>
                <c:pt idx="161">
                  <c:v>0</c:v>
                </c:pt>
                <c:pt idx="162">
                  <c:v>0</c:v>
                </c:pt>
                <c:pt idx="163">
                  <c:v>2.6482006595762835</c:v>
                </c:pt>
                <c:pt idx="164">
                  <c:v>1.7681882131027864</c:v>
                </c:pt>
                <c:pt idx="165">
                  <c:v>0</c:v>
                </c:pt>
                <c:pt idx="166">
                  <c:v>0</c:v>
                </c:pt>
                <c:pt idx="167">
                  <c:v>0</c:v>
                </c:pt>
                <c:pt idx="168">
                  <c:v>0</c:v>
                </c:pt>
                <c:pt idx="169">
                  <c:v>0.61375782875451335</c:v>
                </c:pt>
                <c:pt idx="170">
                  <c:v>2.8832796911970036</c:v>
                </c:pt>
                <c:pt idx="171">
                  <c:v>0</c:v>
                </c:pt>
                <c:pt idx="172">
                  <c:v>0</c:v>
                </c:pt>
                <c:pt idx="173">
                  <c:v>0</c:v>
                </c:pt>
                <c:pt idx="174">
                  <c:v>0</c:v>
                </c:pt>
                <c:pt idx="175">
                  <c:v>0</c:v>
                </c:pt>
                <c:pt idx="176">
                  <c:v>0</c:v>
                </c:pt>
                <c:pt idx="177">
                  <c:v>0</c:v>
                </c:pt>
                <c:pt idx="178">
                  <c:v>0</c:v>
                </c:pt>
                <c:pt idx="179">
                  <c:v>0</c:v>
                </c:pt>
                <c:pt idx="180">
                  <c:v>0</c:v>
                </c:pt>
                <c:pt idx="181">
                  <c:v>0.60527146414931066</c:v>
                </c:pt>
                <c:pt idx="182">
                  <c:v>0</c:v>
                </c:pt>
                <c:pt idx="183">
                  <c:v>0</c:v>
                </c:pt>
                <c:pt idx="184">
                  <c:v>0</c:v>
                </c:pt>
                <c:pt idx="185">
                  <c:v>0</c:v>
                </c:pt>
                <c:pt idx="186">
                  <c:v>0.10065485377351542</c:v>
                </c:pt>
                <c:pt idx="187">
                  <c:v>0.34881244871021477</c:v>
                </c:pt>
                <c:pt idx="188">
                  <c:v>0.39294853339078745</c:v>
                </c:pt>
                <c:pt idx="189">
                  <c:v>0</c:v>
                </c:pt>
                <c:pt idx="190">
                  <c:v>0.68659432726921521</c:v>
                </c:pt>
                <c:pt idx="191">
                  <c:v>0.16648147451704912</c:v>
                </c:pt>
                <c:pt idx="192">
                  <c:v>0</c:v>
                </c:pt>
                <c:pt idx="193">
                  <c:v>0</c:v>
                </c:pt>
                <c:pt idx="194">
                  <c:v>0.1082514465111392</c:v>
                </c:pt>
                <c:pt idx="195">
                  <c:v>0.2284030826666307</c:v>
                </c:pt>
                <c:pt idx="196">
                  <c:v>0.10065485377351542</c:v>
                </c:pt>
                <c:pt idx="197">
                  <c:v>0</c:v>
                </c:pt>
                <c:pt idx="198">
                  <c:v>0</c:v>
                </c:pt>
                <c:pt idx="199">
                  <c:v>0</c:v>
                </c:pt>
                <c:pt idx="200">
                  <c:v>0</c:v>
                </c:pt>
                <c:pt idx="201">
                  <c:v>0</c:v>
                </c:pt>
                <c:pt idx="202">
                  <c:v>0</c:v>
                </c:pt>
                <c:pt idx="203">
                  <c:v>9.8755705589109441E-2</c:v>
                </c:pt>
                <c:pt idx="204">
                  <c:v>0</c:v>
                </c:pt>
                <c:pt idx="205">
                  <c:v>0</c:v>
                </c:pt>
                <c:pt idx="206">
                  <c:v>0</c:v>
                </c:pt>
                <c:pt idx="207">
                  <c:v>0.10065485377351542</c:v>
                </c:pt>
                <c:pt idx="208">
                  <c:v>0.24518543641335566</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0.22829750316132602</c:v>
                </c:pt>
                <c:pt idx="243">
                  <c:v>0</c:v>
                </c:pt>
                <c:pt idx="244">
                  <c:v>0</c:v>
                </c:pt>
                <c:pt idx="245">
                  <c:v>0</c:v>
                </c:pt>
                <c:pt idx="246">
                  <c:v>0</c:v>
                </c:pt>
                <c:pt idx="247">
                  <c:v>0</c:v>
                </c:pt>
                <c:pt idx="248">
                  <c:v>0</c:v>
                </c:pt>
                <c:pt idx="249">
                  <c:v>0</c:v>
                </c:pt>
                <c:pt idx="250">
                  <c:v>0.45616445553658347</c:v>
                </c:pt>
                <c:pt idx="251">
                  <c:v>0.49748391382643464</c:v>
                </c:pt>
                <c:pt idx="252">
                  <c:v>1.3300822872133928</c:v>
                </c:pt>
                <c:pt idx="253">
                  <c:v>0.84619759796589755</c:v>
                </c:pt>
                <c:pt idx="254">
                  <c:v>1.2619150880664201</c:v>
                </c:pt>
                <c:pt idx="255">
                  <c:v>0</c:v>
                </c:pt>
                <c:pt idx="256">
                  <c:v>2.5252523967101346</c:v>
                </c:pt>
                <c:pt idx="257">
                  <c:v>3.437933557681327</c:v>
                </c:pt>
                <c:pt idx="258">
                  <c:v>7.4946513580875651</c:v>
                </c:pt>
                <c:pt idx="259">
                  <c:v>9.0237259754386674</c:v>
                </c:pt>
                <c:pt idx="260">
                  <c:v>9.5614453698678492</c:v>
                </c:pt>
                <c:pt idx="261">
                  <c:v>8.8822158480469753</c:v>
                </c:pt>
                <c:pt idx="262">
                  <c:v>9.326609276124687</c:v>
                </c:pt>
                <c:pt idx="263">
                  <c:v>9.8136612186769092</c:v>
                </c:pt>
                <c:pt idx="264">
                  <c:v>9.2376696832188774</c:v>
                </c:pt>
                <c:pt idx="265">
                  <c:v>8.1626747202525323</c:v>
                </c:pt>
                <c:pt idx="266">
                  <c:v>7.4720754167749037</c:v>
                </c:pt>
                <c:pt idx="267">
                  <c:v>7.6948145855620123</c:v>
                </c:pt>
                <c:pt idx="268">
                  <c:v>8.8031774223611929</c:v>
                </c:pt>
                <c:pt idx="269">
                  <c:v>10.265413422871374</c:v>
                </c:pt>
                <c:pt idx="270">
                  <c:v>11.059682857611239</c:v>
                </c:pt>
                <c:pt idx="271">
                  <c:v>11.126068182745085</c:v>
                </c:pt>
                <c:pt idx="272">
                  <c:v>10.011686678767495</c:v>
                </c:pt>
                <c:pt idx="273">
                  <c:v>8.8579732985542314</c:v>
                </c:pt>
                <c:pt idx="274">
                  <c:v>7.4133700144276524</c:v>
                </c:pt>
                <c:pt idx="275">
                  <c:v>8.4947628434601583</c:v>
                </c:pt>
                <c:pt idx="276">
                  <c:v>8.1716936592675076</c:v>
                </c:pt>
                <c:pt idx="277">
                  <c:v>3.8807657213793383</c:v>
                </c:pt>
                <c:pt idx="278">
                  <c:v>6.7017309417647954</c:v>
                </c:pt>
                <c:pt idx="279">
                  <c:v>8.3681879990700203</c:v>
                </c:pt>
                <c:pt idx="280">
                  <c:v>8.6160057898615303</c:v>
                </c:pt>
                <c:pt idx="281">
                  <c:v>9.9664242671131458</c:v>
                </c:pt>
                <c:pt idx="282">
                  <c:v>8.1488979549690441</c:v>
                </c:pt>
                <c:pt idx="283">
                  <c:v>9.4886395067763232</c:v>
                </c:pt>
                <c:pt idx="284">
                  <c:v>9.7469774144473487</c:v>
                </c:pt>
                <c:pt idx="285">
                  <c:v>8.4788238066617314</c:v>
                </c:pt>
                <c:pt idx="286">
                  <c:v>6.7983265021112889</c:v>
                </c:pt>
                <c:pt idx="287">
                  <c:v>4.1636732815008859</c:v>
                </c:pt>
                <c:pt idx="288">
                  <c:v>1.6393259867137591</c:v>
                </c:pt>
                <c:pt idx="289">
                  <c:v>0.84394825911060978</c:v>
                </c:pt>
                <c:pt idx="290">
                  <c:v>4.8054305633955856</c:v>
                </c:pt>
                <c:pt idx="291">
                  <c:v>9.0869236972393317</c:v>
                </c:pt>
                <c:pt idx="292">
                  <c:v>9.357362189856488</c:v>
                </c:pt>
                <c:pt idx="293">
                  <c:v>5.7402256903077369</c:v>
                </c:pt>
                <c:pt idx="294">
                  <c:v>5.2344245852736959</c:v>
                </c:pt>
                <c:pt idx="295">
                  <c:v>5.122197280984091</c:v>
                </c:pt>
                <c:pt idx="296">
                  <c:v>2.1390723870824373</c:v>
                </c:pt>
                <c:pt idx="297">
                  <c:v>7.1304318756700651</c:v>
                </c:pt>
                <c:pt idx="298">
                  <c:v>5.8594708775432229</c:v>
                </c:pt>
                <c:pt idx="299">
                  <c:v>3.5283149962074889</c:v>
                </c:pt>
                <c:pt idx="300">
                  <c:v>1.1844630175329249</c:v>
                </c:pt>
                <c:pt idx="301">
                  <c:v>2.1474246832641337</c:v>
                </c:pt>
                <c:pt idx="302">
                  <c:v>3.5013379837839085</c:v>
                </c:pt>
                <c:pt idx="303">
                  <c:v>6.6258104842370793</c:v>
                </c:pt>
                <c:pt idx="304">
                  <c:v>6.8405029654567349</c:v>
                </c:pt>
                <c:pt idx="305">
                  <c:v>9.5372741429096823</c:v>
                </c:pt>
                <c:pt idx="306">
                  <c:v>10.364403882305142</c:v>
                </c:pt>
                <c:pt idx="307">
                  <c:v>10.653749193154768</c:v>
                </c:pt>
                <c:pt idx="308">
                  <c:v>12.26518342698861</c:v>
                </c:pt>
                <c:pt idx="309">
                  <c:v>12.19832397403434</c:v>
                </c:pt>
                <c:pt idx="310">
                  <c:v>8.8833344553793143</c:v>
                </c:pt>
                <c:pt idx="311">
                  <c:v>8.3424990240871484</c:v>
                </c:pt>
                <c:pt idx="312">
                  <c:v>8.0586714572740838</c:v>
                </c:pt>
                <c:pt idx="313">
                  <c:v>9.8515182406113517</c:v>
                </c:pt>
                <c:pt idx="314">
                  <c:v>11.467092093303823</c:v>
                </c:pt>
                <c:pt idx="315">
                  <c:v>12.823253156442236</c:v>
                </c:pt>
              </c:numCache>
            </c:numRef>
          </c:val>
          <c:extLst xmlns:c16r2="http://schemas.microsoft.com/office/drawing/2015/06/chart">
            <c:ext xmlns:c16="http://schemas.microsoft.com/office/drawing/2014/chart" uri="{C3380CC4-5D6E-409C-BE32-E72D297353CC}">
              <c16:uniqueId val="{00000000-67C3-4FD8-9D7E-67FA70C85311}"/>
            </c:ext>
          </c:extLst>
        </c:ser>
        <c:dLbls>
          <c:showLegendKey val="0"/>
          <c:showVal val="0"/>
          <c:showCatName val="0"/>
          <c:showSerName val="0"/>
          <c:showPercent val="0"/>
          <c:showBubbleSize val="0"/>
        </c:dLbls>
        <c:gapWidth val="70"/>
        <c:axId val="331552256"/>
        <c:axId val="330427776"/>
      </c:barChart>
      <c:lineChart>
        <c:grouping val="standard"/>
        <c:varyColors val="0"/>
        <c:ser>
          <c:idx val="1"/>
          <c:order val="0"/>
          <c:tx>
            <c:strRef>
              <c:f>Tabelle1!$B$1</c:f>
              <c:strCache>
                <c:ptCount val="1"/>
                <c:pt idx="0">
                  <c:v>Verbrauch</c:v>
                </c:pt>
              </c:strCache>
            </c:strRef>
          </c:tx>
          <c:spPr>
            <a:ln w="28575" cap="rnd">
              <a:solidFill>
                <a:schemeClr val="accent4"/>
              </a:solidFill>
              <a:round/>
            </a:ln>
            <a:effectLst/>
          </c:spPr>
          <c:marker>
            <c:symbol val="none"/>
          </c:marker>
          <c:cat>
            <c:numRef>
              <c:f>Tabelle1!$A$2:$A$366</c:f>
              <c:numCache>
                <c:formatCode>m/d/yyyy</c:formatCode>
                <c:ptCount val="365"/>
                <c:pt idx="0">
                  <c:v>44562.25</c:v>
                </c:pt>
                <c:pt idx="1">
                  <c:v>44563.25</c:v>
                </c:pt>
                <c:pt idx="2">
                  <c:v>44564.25</c:v>
                </c:pt>
                <c:pt idx="3">
                  <c:v>44565.25</c:v>
                </c:pt>
                <c:pt idx="4">
                  <c:v>44566.25</c:v>
                </c:pt>
                <c:pt idx="5">
                  <c:v>44567.25</c:v>
                </c:pt>
                <c:pt idx="6">
                  <c:v>44568.25</c:v>
                </c:pt>
                <c:pt idx="7">
                  <c:v>44569.25</c:v>
                </c:pt>
                <c:pt idx="8">
                  <c:v>44570.25</c:v>
                </c:pt>
                <c:pt idx="9">
                  <c:v>44571.25</c:v>
                </c:pt>
                <c:pt idx="10">
                  <c:v>44572.25</c:v>
                </c:pt>
                <c:pt idx="11">
                  <c:v>44573.25</c:v>
                </c:pt>
                <c:pt idx="12">
                  <c:v>44574.25</c:v>
                </c:pt>
                <c:pt idx="13">
                  <c:v>44575.25</c:v>
                </c:pt>
                <c:pt idx="14">
                  <c:v>44576.25</c:v>
                </c:pt>
                <c:pt idx="15">
                  <c:v>44577.25</c:v>
                </c:pt>
                <c:pt idx="16">
                  <c:v>44578.25</c:v>
                </c:pt>
                <c:pt idx="17">
                  <c:v>44579.25</c:v>
                </c:pt>
                <c:pt idx="18">
                  <c:v>44580.25</c:v>
                </c:pt>
                <c:pt idx="19">
                  <c:v>44581.25</c:v>
                </c:pt>
                <c:pt idx="20">
                  <c:v>44582.25</c:v>
                </c:pt>
                <c:pt idx="21">
                  <c:v>44583.25</c:v>
                </c:pt>
                <c:pt idx="22">
                  <c:v>44584.25</c:v>
                </c:pt>
                <c:pt idx="23">
                  <c:v>44585.25</c:v>
                </c:pt>
                <c:pt idx="24">
                  <c:v>44586.25</c:v>
                </c:pt>
                <c:pt idx="25">
                  <c:v>44587.25</c:v>
                </c:pt>
                <c:pt idx="26">
                  <c:v>44588.25</c:v>
                </c:pt>
                <c:pt idx="27">
                  <c:v>44589.25</c:v>
                </c:pt>
                <c:pt idx="28">
                  <c:v>44590.25</c:v>
                </c:pt>
                <c:pt idx="29">
                  <c:v>44591.25</c:v>
                </c:pt>
                <c:pt idx="30">
                  <c:v>44592.25</c:v>
                </c:pt>
                <c:pt idx="31">
                  <c:v>44593</c:v>
                </c:pt>
                <c:pt idx="32">
                  <c:v>44594</c:v>
                </c:pt>
                <c:pt idx="33">
                  <c:v>44595</c:v>
                </c:pt>
                <c:pt idx="34">
                  <c:v>44596</c:v>
                </c:pt>
                <c:pt idx="35">
                  <c:v>44597</c:v>
                </c:pt>
                <c:pt idx="36">
                  <c:v>44598</c:v>
                </c:pt>
                <c:pt idx="37">
                  <c:v>44599</c:v>
                </c:pt>
                <c:pt idx="38">
                  <c:v>44600</c:v>
                </c:pt>
                <c:pt idx="39">
                  <c:v>44601</c:v>
                </c:pt>
                <c:pt idx="40">
                  <c:v>44602</c:v>
                </c:pt>
                <c:pt idx="41">
                  <c:v>44603</c:v>
                </c:pt>
                <c:pt idx="42">
                  <c:v>44604</c:v>
                </c:pt>
                <c:pt idx="43">
                  <c:v>44605</c:v>
                </c:pt>
                <c:pt idx="44">
                  <c:v>44606</c:v>
                </c:pt>
                <c:pt idx="45">
                  <c:v>44607</c:v>
                </c:pt>
                <c:pt idx="46">
                  <c:v>44608</c:v>
                </c:pt>
                <c:pt idx="47">
                  <c:v>44609</c:v>
                </c:pt>
                <c:pt idx="48">
                  <c:v>44610</c:v>
                </c:pt>
                <c:pt idx="49">
                  <c:v>44611</c:v>
                </c:pt>
                <c:pt idx="50">
                  <c:v>44612</c:v>
                </c:pt>
                <c:pt idx="51">
                  <c:v>44613</c:v>
                </c:pt>
                <c:pt idx="52">
                  <c:v>44614</c:v>
                </c:pt>
                <c:pt idx="53">
                  <c:v>44615</c:v>
                </c:pt>
                <c:pt idx="54">
                  <c:v>44616</c:v>
                </c:pt>
                <c:pt idx="55">
                  <c:v>44617</c:v>
                </c:pt>
                <c:pt idx="56">
                  <c:v>44618</c:v>
                </c:pt>
                <c:pt idx="57">
                  <c:v>44619</c:v>
                </c:pt>
                <c:pt idx="58">
                  <c:v>44620</c:v>
                </c:pt>
                <c:pt idx="59">
                  <c:v>44621</c:v>
                </c:pt>
                <c:pt idx="60">
                  <c:v>44622</c:v>
                </c:pt>
                <c:pt idx="61">
                  <c:v>44623</c:v>
                </c:pt>
                <c:pt idx="62">
                  <c:v>44624</c:v>
                </c:pt>
                <c:pt idx="63">
                  <c:v>44625</c:v>
                </c:pt>
                <c:pt idx="64">
                  <c:v>44626</c:v>
                </c:pt>
                <c:pt idx="65">
                  <c:v>44627</c:v>
                </c:pt>
                <c:pt idx="66">
                  <c:v>44628</c:v>
                </c:pt>
                <c:pt idx="67">
                  <c:v>44629</c:v>
                </c:pt>
                <c:pt idx="68">
                  <c:v>44630</c:v>
                </c:pt>
                <c:pt idx="69">
                  <c:v>44631</c:v>
                </c:pt>
                <c:pt idx="70">
                  <c:v>44632</c:v>
                </c:pt>
                <c:pt idx="71">
                  <c:v>44633</c:v>
                </c:pt>
                <c:pt idx="72">
                  <c:v>44634</c:v>
                </c:pt>
                <c:pt idx="73">
                  <c:v>44635</c:v>
                </c:pt>
                <c:pt idx="74">
                  <c:v>44636</c:v>
                </c:pt>
                <c:pt idx="75">
                  <c:v>44637</c:v>
                </c:pt>
                <c:pt idx="76">
                  <c:v>44638</c:v>
                </c:pt>
                <c:pt idx="77">
                  <c:v>44639</c:v>
                </c:pt>
                <c:pt idx="78">
                  <c:v>44640</c:v>
                </c:pt>
                <c:pt idx="79">
                  <c:v>44641</c:v>
                </c:pt>
                <c:pt idx="80">
                  <c:v>44642</c:v>
                </c:pt>
                <c:pt idx="81">
                  <c:v>44643</c:v>
                </c:pt>
                <c:pt idx="82">
                  <c:v>44644</c:v>
                </c:pt>
                <c:pt idx="83">
                  <c:v>44645</c:v>
                </c:pt>
                <c:pt idx="84">
                  <c:v>44646</c:v>
                </c:pt>
                <c:pt idx="85">
                  <c:v>44647</c:v>
                </c:pt>
                <c:pt idx="86">
                  <c:v>44648</c:v>
                </c:pt>
                <c:pt idx="87">
                  <c:v>44649</c:v>
                </c:pt>
                <c:pt idx="88">
                  <c:v>44650</c:v>
                </c:pt>
                <c:pt idx="89">
                  <c:v>44651</c:v>
                </c:pt>
                <c:pt idx="90">
                  <c:v>44652</c:v>
                </c:pt>
                <c:pt idx="91">
                  <c:v>44653</c:v>
                </c:pt>
                <c:pt idx="92">
                  <c:v>44654</c:v>
                </c:pt>
                <c:pt idx="93">
                  <c:v>44655</c:v>
                </c:pt>
                <c:pt idx="94">
                  <c:v>44656</c:v>
                </c:pt>
                <c:pt idx="95">
                  <c:v>44657</c:v>
                </c:pt>
                <c:pt idx="96">
                  <c:v>44658</c:v>
                </c:pt>
                <c:pt idx="97">
                  <c:v>44659</c:v>
                </c:pt>
                <c:pt idx="98">
                  <c:v>44660</c:v>
                </c:pt>
                <c:pt idx="99">
                  <c:v>44661</c:v>
                </c:pt>
                <c:pt idx="100">
                  <c:v>44662</c:v>
                </c:pt>
                <c:pt idx="101">
                  <c:v>44663</c:v>
                </c:pt>
                <c:pt idx="102">
                  <c:v>44664</c:v>
                </c:pt>
                <c:pt idx="103">
                  <c:v>44665</c:v>
                </c:pt>
                <c:pt idx="104">
                  <c:v>44666</c:v>
                </c:pt>
                <c:pt idx="105">
                  <c:v>44667</c:v>
                </c:pt>
                <c:pt idx="106">
                  <c:v>44668</c:v>
                </c:pt>
                <c:pt idx="107">
                  <c:v>44669</c:v>
                </c:pt>
                <c:pt idx="108">
                  <c:v>44670</c:v>
                </c:pt>
                <c:pt idx="109">
                  <c:v>44671</c:v>
                </c:pt>
                <c:pt idx="110">
                  <c:v>44672</c:v>
                </c:pt>
                <c:pt idx="111">
                  <c:v>44673</c:v>
                </c:pt>
                <c:pt idx="112">
                  <c:v>44674</c:v>
                </c:pt>
                <c:pt idx="113">
                  <c:v>44675</c:v>
                </c:pt>
                <c:pt idx="114">
                  <c:v>44676</c:v>
                </c:pt>
                <c:pt idx="115">
                  <c:v>44677</c:v>
                </c:pt>
                <c:pt idx="116">
                  <c:v>44678</c:v>
                </c:pt>
                <c:pt idx="117">
                  <c:v>44679</c:v>
                </c:pt>
                <c:pt idx="118">
                  <c:v>44680</c:v>
                </c:pt>
                <c:pt idx="119">
                  <c:v>44681</c:v>
                </c:pt>
                <c:pt idx="120">
                  <c:v>44682</c:v>
                </c:pt>
                <c:pt idx="121">
                  <c:v>44683</c:v>
                </c:pt>
                <c:pt idx="122">
                  <c:v>44684</c:v>
                </c:pt>
                <c:pt idx="123">
                  <c:v>44685</c:v>
                </c:pt>
                <c:pt idx="124">
                  <c:v>44686</c:v>
                </c:pt>
                <c:pt idx="125">
                  <c:v>44687</c:v>
                </c:pt>
                <c:pt idx="126">
                  <c:v>44688</c:v>
                </c:pt>
                <c:pt idx="127">
                  <c:v>44689</c:v>
                </c:pt>
                <c:pt idx="128">
                  <c:v>44690</c:v>
                </c:pt>
                <c:pt idx="129">
                  <c:v>44691</c:v>
                </c:pt>
                <c:pt idx="130">
                  <c:v>44692</c:v>
                </c:pt>
                <c:pt idx="131">
                  <c:v>44693</c:v>
                </c:pt>
                <c:pt idx="132">
                  <c:v>44694</c:v>
                </c:pt>
                <c:pt idx="133">
                  <c:v>44695</c:v>
                </c:pt>
                <c:pt idx="134">
                  <c:v>44696</c:v>
                </c:pt>
                <c:pt idx="135">
                  <c:v>44697</c:v>
                </c:pt>
                <c:pt idx="136">
                  <c:v>44698</c:v>
                </c:pt>
                <c:pt idx="137">
                  <c:v>44699</c:v>
                </c:pt>
                <c:pt idx="138">
                  <c:v>44700</c:v>
                </c:pt>
                <c:pt idx="139">
                  <c:v>44701</c:v>
                </c:pt>
                <c:pt idx="140">
                  <c:v>44702</c:v>
                </c:pt>
                <c:pt idx="141">
                  <c:v>44703</c:v>
                </c:pt>
                <c:pt idx="142">
                  <c:v>44704</c:v>
                </c:pt>
                <c:pt idx="143">
                  <c:v>44705</c:v>
                </c:pt>
                <c:pt idx="144">
                  <c:v>44706</c:v>
                </c:pt>
                <c:pt idx="145">
                  <c:v>44707</c:v>
                </c:pt>
                <c:pt idx="146">
                  <c:v>44708</c:v>
                </c:pt>
                <c:pt idx="147">
                  <c:v>44709</c:v>
                </c:pt>
                <c:pt idx="148">
                  <c:v>44710</c:v>
                </c:pt>
                <c:pt idx="149">
                  <c:v>44711</c:v>
                </c:pt>
                <c:pt idx="150">
                  <c:v>44712</c:v>
                </c:pt>
                <c:pt idx="151">
                  <c:v>44713</c:v>
                </c:pt>
                <c:pt idx="152">
                  <c:v>44714</c:v>
                </c:pt>
                <c:pt idx="153">
                  <c:v>44715</c:v>
                </c:pt>
                <c:pt idx="154">
                  <c:v>44716</c:v>
                </c:pt>
                <c:pt idx="155">
                  <c:v>44717</c:v>
                </c:pt>
                <c:pt idx="156">
                  <c:v>44718</c:v>
                </c:pt>
                <c:pt idx="157">
                  <c:v>44719</c:v>
                </c:pt>
                <c:pt idx="158">
                  <c:v>44720</c:v>
                </c:pt>
                <c:pt idx="159">
                  <c:v>44721</c:v>
                </c:pt>
                <c:pt idx="160">
                  <c:v>44722</c:v>
                </c:pt>
                <c:pt idx="161">
                  <c:v>44723</c:v>
                </c:pt>
                <c:pt idx="162">
                  <c:v>44724</c:v>
                </c:pt>
                <c:pt idx="163">
                  <c:v>44725</c:v>
                </c:pt>
                <c:pt idx="164">
                  <c:v>44726</c:v>
                </c:pt>
                <c:pt idx="165">
                  <c:v>44727</c:v>
                </c:pt>
                <c:pt idx="166">
                  <c:v>44728</c:v>
                </c:pt>
                <c:pt idx="167">
                  <c:v>44729</c:v>
                </c:pt>
                <c:pt idx="168">
                  <c:v>44730</c:v>
                </c:pt>
                <c:pt idx="169">
                  <c:v>44731</c:v>
                </c:pt>
                <c:pt idx="170">
                  <c:v>44732</c:v>
                </c:pt>
                <c:pt idx="171">
                  <c:v>44733</c:v>
                </c:pt>
                <c:pt idx="172">
                  <c:v>44734</c:v>
                </c:pt>
                <c:pt idx="173">
                  <c:v>44735</c:v>
                </c:pt>
                <c:pt idx="174">
                  <c:v>44736</c:v>
                </c:pt>
                <c:pt idx="175">
                  <c:v>44737</c:v>
                </c:pt>
                <c:pt idx="176">
                  <c:v>44738</c:v>
                </c:pt>
                <c:pt idx="177">
                  <c:v>44739</c:v>
                </c:pt>
                <c:pt idx="178">
                  <c:v>44740</c:v>
                </c:pt>
                <c:pt idx="179">
                  <c:v>44741</c:v>
                </c:pt>
                <c:pt idx="180">
                  <c:v>44742</c:v>
                </c:pt>
                <c:pt idx="181">
                  <c:v>44743</c:v>
                </c:pt>
                <c:pt idx="182">
                  <c:v>44744</c:v>
                </c:pt>
                <c:pt idx="183">
                  <c:v>44745</c:v>
                </c:pt>
                <c:pt idx="184">
                  <c:v>44746</c:v>
                </c:pt>
                <c:pt idx="185">
                  <c:v>44747</c:v>
                </c:pt>
                <c:pt idx="186">
                  <c:v>44748</c:v>
                </c:pt>
                <c:pt idx="187">
                  <c:v>44749</c:v>
                </c:pt>
                <c:pt idx="188">
                  <c:v>44750</c:v>
                </c:pt>
                <c:pt idx="189">
                  <c:v>44751</c:v>
                </c:pt>
                <c:pt idx="190">
                  <c:v>44752</c:v>
                </c:pt>
                <c:pt idx="191">
                  <c:v>44753</c:v>
                </c:pt>
                <c:pt idx="192">
                  <c:v>44754</c:v>
                </c:pt>
                <c:pt idx="193">
                  <c:v>44755</c:v>
                </c:pt>
                <c:pt idx="194">
                  <c:v>44756</c:v>
                </c:pt>
                <c:pt idx="195">
                  <c:v>44757</c:v>
                </c:pt>
                <c:pt idx="196">
                  <c:v>44758</c:v>
                </c:pt>
                <c:pt idx="197">
                  <c:v>44759</c:v>
                </c:pt>
                <c:pt idx="198">
                  <c:v>44760</c:v>
                </c:pt>
                <c:pt idx="199">
                  <c:v>44761</c:v>
                </c:pt>
                <c:pt idx="200">
                  <c:v>44762</c:v>
                </c:pt>
                <c:pt idx="201">
                  <c:v>44763</c:v>
                </c:pt>
                <c:pt idx="202">
                  <c:v>44764</c:v>
                </c:pt>
                <c:pt idx="203">
                  <c:v>44765</c:v>
                </c:pt>
                <c:pt idx="204">
                  <c:v>44766</c:v>
                </c:pt>
                <c:pt idx="205">
                  <c:v>44767</c:v>
                </c:pt>
                <c:pt idx="206">
                  <c:v>44768</c:v>
                </c:pt>
                <c:pt idx="207">
                  <c:v>44769</c:v>
                </c:pt>
                <c:pt idx="208">
                  <c:v>44770</c:v>
                </c:pt>
                <c:pt idx="209">
                  <c:v>44771</c:v>
                </c:pt>
                <c:pt idx="210">
                  <c:v>44772</c:v>
                </c:pt>
                <c:pt idx="211">
                  <c:v>44773</c:v>
                </c:pt>
                <c:pt idx="212">
                  <c:v>44774</c:v>
                </c:pt>
                <c:pt idx="213">
                  <c:v>44775</c:v>
                </c:pt>
                <c:pt idx="214">
                  <c:v>44776</c:v>
                </c:pt>
                <c:pt idx="215">
                  <c:v>44777</c:v>
                </c:pt>
                <c:pt idx="216">
                  <c:v>44778</c:v>
                </c:pt>
                <c:pt idx="217">
                  <c:v>44779</c:v>
                </c:pt>
                <c:pt idx="218">
                  <c:v>44780</c:v>
                </c:pt>
                <c:pt idx="219">
                  <c:v>44781</c:v>
                </c:pt>
                <c:pt idx="220">
                  <c:v>44782</c:v>
                </c:pt>
                <c:pt idx="221">
                  <c:v>44783</c:v>
                </c:pt>
                <c:pt idx="222">
                  <c:v>44784</c:v>
                </c:pt>
                <c:pt idx="223">
                  <c:v>44785</c:v>
                </c:pt>
                <c:pt idx="224">
                  <c:v>44786</c:v>
                </c:pt>
                <c:pt idx="225">
                  <c:v>44787</c:v>
                </c:pt>
                <c:pt idx="226">
                  <c:v>44788</c:v>
                </c:pt>
                <c:pt idx="227">
                  <c:v>44789</c:v>
                </c:pt>
                <c:pt idx="228">
                  <c:v>44790</c:v>
                </c:pt>
                <c:pt idx="229">
                  <c:v>44791</c:v>
                </c:pt>
                <c:pt idx="230">
                  <c:v>44792</c:v>
                </c:pt>
                <c:pt idx="231">
                  <c:v>44793</c:v>
                </c:pt>
                <c:pt idx="232">
                  <c:v>44794</c:v>
                </c:pt>
                <c:pt idx="233">
                  <c:v>44795</c:v>
                </c:pt>
                <c:pt idx="234">
                  <c:v>44796</c:v>
                </c:pt>
                <c:pt idx="235">
                  <c:v>44797</c:v>
                </c:pt>
                <c:pt idx="236">
                  <c:v>44798</c:v>
                </c:pt>
                <c:pt idx="237">
                  <c:v>44799</c:v>
                </c:pt>
                <c:pt idx="238">
                  <c:v>44800</c:v>
                </c:pt>
                <c:pt idx="239">
                  <c:v>44801</c:v>
                </c:pt>
                <c:pt idx="240">
                  <c:v>44802</c:v>
                </c:pt>
                <c:pt idx="241">
                  <c:v>44803</c:v>
                </c:pt>
                <c:pt idx="242">
                  <c:v>44804</c:v>
                </c:pt>
                <c:pt idx="243">
                  <c:v>44805</c:v>
                </c:pt>
                <c:pt idx="244">
                  <c:v>44806</c:v>
                </c:pt>
                <c:pt idx="245">
                  <c:v>44807</c:v>
                </c:pt>
                <c:pt idx="246">
                  <c:v>44808</c:v>
                </c:pt>
                <c:pt idx="247">
                  <c:v>44809</c:v>
                </c:pt>
                <c:pt idx="248">
                  <c:v>44810</c:v>
                </c:pt>
                <c:pt idx="249">
                  <c:v>44811</c:v>
                </c:pt>
                <c:pt idx="250">
                  <c:v>44812</c:v>
                </c:pt>
                <c:pt idx="251">
                  <c:v>44813</c:v>
                </c:pt>
                <c:pt idx="252">
                  <c:v>44814</c:v>
                </c:pt>
                <c:pt idx="253">
                  <c:v>44815</c:v>
                </c:pt>
                <c:pt idx="254">
                  <c:v>44816</c:v>
                </c:pt>
                <c:pt idx="255">
                  <c:v>44817</c:v>
                </c:pt>
                <c:pt idx="256">
                  <c:v>44818</c:v>
                </c:pt>
                <c:pt idx="257">
                  <c:v>44819</c:v>
                </c:pt>
                <c:pt idx="258">
                  <c:v>44820</c:v>
                </c:pt>
                <c:pt idx="259">
                  <c:v>44821</c:v>
                </c:pt>
                <c:pt idx="260">
                  <c:v>44822</c:v>
                </c:pt>
                <c:pt idx="261">
                  <c:v>44823</c:v>
                </c:pt>
                <c:pt idx="262">
                  <c:v>44824</c:v>
                </c:pt>
                <c:pt idx="263">
                  <c:v>44825</c:v>
                </c:pt>
                <c:pt idx="264">
                  <c:v>44826</c:v>
                </c:pt>
                <c:pt idx="265">
                  <c:v>44827</c:v>
                </c:pt>
                <c:pt idx="266">
                  <c:v>44828</c:v>
                </c:pt>
                <c:pt idx="267">
                  <c:v>44829</c:v>
                </c:pt>
                <c:pt idx="268">
                  <c:v>44830</c:v>
                </c:pt>
                <c:pt idx="269">
                  <c:v>44831</c:v>
                </c:pt>
                <c:pt idx="270">
                  <c:v>44832</c:v>
                </c:pt>
                <c:pt idx="271">
                  <c:v>44833</c:v>
                </c:pt>
                <c:pt idx="272">
                  <c:v>44834</c:v>
                </c:pt>
                <c:pt idx="273">
                  <c:v>44835</c:v>
                </c:pt>
                <c:pt idx="274">
                  <c:v>44836</c:v>
                </c:pt>
                <c:pt idx="275">
                  <c:v>44837</c:v>
                </c:pt>
                <c:pt idx="276">
                  <c:v>44838</c:v>
                </c:pt>
                <c:pt idx="277">
                  <c:v>44839</c:v>
                </c:pt>
                <c:pt idx="278">
                  <c:v>44840</c:v>
                </c:pt>
                <c:pt idx="279">
                  <c:v>44841</c:v>
                </c:pt>
                <c:pt idx="280">
                  <c:v>44842</c:v>
                </c:pt>
                <c:pt idx="281">
                  <c:v>44843</c:v>
                </c:pt>
                <c:pt idx="282">
                  <c:v>44844</c:v>
                </c:pt>
                <c:pt idx="283">
                  <c:v>44845</c:v>
                </c:pt>
                <c:pt idx="284">
                  <c:v>44846</c:v>
                </c:pt>
                <c:pt idx="285">
                  <c:v>44847</c:v>
                </c:pt>
                <c:pt idx="286">
                  <c:v>44848</c:v>
                </c:pt>
                <c:pt idx="287">
                  <c:v>44849</c:v>
                </c:pt>
                <c:pt idx="288">
                  <c:v>44850</c:v>
                </c:pt>
                <c:pt idx="289">
                  <c:v>44851</c:v>
                </c:pt>
                <c:pt idx="290">
                  <c:v>44852</c:v>
                </c:pt>
                <c:pt idx="291">
                  <c:v>44853</c:v>
                </c:pt>
                <c:pt idx="292">
                  <c:v>44854</c:v>
                </c:pt>
                <c:pt idx="293">
                  <c:v>44855</c:v>
                </c:pt>
                <c:pt idx="294">
                  <c:v>44856</c:v>
                </c:pt>
                <c:pt idx="295">
                  <c:v>44857</c:v>
                </c:pt>
                <c:pt idx="296">
                  <c:v>44858</c:v>
                </c:pt>
                <c:pt idx="297">
                  <c:v>44859</c:v>
                </c:pt>
                <c:pt idx="298">
                  <c:v>44860</c:v>
                </c:pt>
                <c:pt idx="299">
                  <c:v>44861</c:v>
                </c:pt>
                <c:pt idx="300">
                  <c:v>44862</c:v>
                </c:pt>
                <c:pt idx="301">
                  <c:v>44863</c:v>
                </c:pt>
                <c:pt idx="302">
                  <c:v>44864</c:v>
                </c:pt>
                <c:pt idx="303">
                  <c:v>44865</c:v>
                </c:pt>
                <c:pt idx="304">
                  <c:v>44866</c:v>
                </c:pt>
                <c:pt idx="305">
                  <c:v>44867</c:v>
                </c:pt>
                <c:pt idx="306">
                  <c:v>44868</c:v>
                </c:pt>
                <c:pt idx="307">
                  <c:v>44869</c:v>
                </c:pt>
                <c:pt idx="308">
                  <c:v>44870</c:v>
                </c:pt>
                <c:pt idx="309">
                  <c:v>44871</c:v>
                </c:pt>
                <c:pt idx="310">
                  <c:v>44872</c:v>
                </c:pt>
                <c:pt idx="311">
                  <c:v>44873</c:v>
                </c:pt>
                <c:pt idx="312">
                  <c:v>44874</c:v>
                </c:pt>
                <c:pt idx="313">
                  <c:v>44875</c:v>
                </c:pt>
                <c:pt idx="314">
                  <c:v>44876</c:v>
                </c:pt>
                <c:pt idx="315">
                  <c:v>44877</c:v>
                </c:pt>
                <c:pt idx="316">
                  <c:v>44878</c:v>
                </c:pt>
                <c:pt idx="317">
                  <c:v>44879</c:v>
                </c:pt>
                <c:pt idx="318">
                  <c:v>44880</c:v>
                </c:pt>
                <c:pt idx="319">
                  <c:v>44881</c:v>
                </c:pt>
                <c:pt idx="320">
                  <c:v>44882</c:v>
                </c:pt>
                <c:pt idx="321">
                  <c:v>44883</c:v>
                </c:pt>
                <c:pt idx="322">
                  <c:v>44884</c:v>
                </c:pt>
                <c:pt idx="323">
                  <c:v>44885</c:v>
                </c:pt>
                <c:pt idx="324">
                  <c:v>44886</c:v>
                </c:pt>
                <c:pt idx="325">
                  <c:v>44887</c:v>
                </c:pt>
                <c:pt idx="326">
                  <c:v>44888</c:v>
                </c:pt>
                <c:pt idx="327">
                  <c:v>44889</c:v>
                </c:pt>
                <c:pt idx="328">
                  <c:v>44890</c:v>
                </c:pt>
                <c:pt idx="329">
                  <c:v>44891</c:v>
                </c:pt>
                <c:pt idx="330">
                  <c:v>44892</c:v>
                </c:pt>
                <c:pt idx="331">
                  <c:v>44893</c:v>
                </c:pt>
                <c:pt idx="332">
                  <c:v>44894</c:v>
                </c:pt>
                <c:pt idx="333">
                  <c:v>44895</c:v>
                </c:pt>
                <c:pt idx="334">
                  <c:v>44896</c:v>
                </c:pt>
                <c:pt idx="335">
                  <c:v>44897</c:v>
                </c:pt>
                <c:pt idx="336">
                  <c:v>44898</c:v>
                </c:pt>
                <c:pt idx="337">
                  <c:v>44899</c:v>
                </c:pt>
                <c:pt idx="338">
                  <c:v>44900</c:v>
                </c:pt>
                <c:pt idx="339">
                  <c:v>44901</c:v>
                </c:pt>
                <c:pt idx="340">
                  <c:v>44902</c:v>
                </c:pt>
                <c:pt idx="341">
                  <c:v>44903</c:v>
                </c:pt>
                <c:pt idx="342">
                  <c:v>44904</c:v>
                </c:pt>
                <c:pt idx="343">
                  <c:v>44905</c:v>
                </c:pt>
                <c:pt idx="344">
                  <c:v>44906</c:v>
                </c:pt>
                <c:pt idx="345">
                  <c:v>44907</c:v>
                </c:pt>
                <c:pt idx="346">
                  <c:v>44908</c:v>
                </c:pt>
                <c:pt idx="347">
                  <c:v>44909</c:v>
                </c:pt>
                <c:pt idx="348">
                  <c:v>44910</c:v>
                </c:pt>
                <c:pt idx="349">
                  <c:v>44911</c:v>
                </c:pt>
                <c:pt idx="350">
                  <c:v>44912</c:v>
                </c:pt>
                <c:pt idx="351">
                  <c:v>44913</c:v>
                </c:pt>
                <c:pt idx="352">
                  <c:v>44914</c:v>
                </c:pt>
                <c:pt idx="353">
                  <c:v>44915</c:v>
                </c:pt>
                <c:pt idx="354">
                  <c:v>44916</c:v>
                </c:pt>
                <c:pt idx="355">
                  <c:v>44917</c:v>
                </c:pt>
                <c:pt idx="356">
                  <c:v>44918</c:v>
                </c:pt>
                <c:pt idx="357">
                  <c:v>44919</c:v>
                </c:pt>
                <c:pt idx="358">
                  <c:v>44920</c:v>
                </c:pt>
                <c:pt idx="359">
                  <c:v>44921</c:v>
                </c:pt>
                <c:pt idx="360">
                  <c:v>44922</c:v>
                </c:pt>
                <c:pt idx="361">
                  <c:v>44923</c:v>
                </c:pt>
                <c:pt idx="362">
                  <c:v>44924</c:v>
                </c:pt>
                <c:pt idx="363">
                  <c:v>44925</c:v>
                </c:pt>
                <c:pt idx="364">
                  <c:v>44926</c:v>
                </c:pt>
              </c:numCache>
            </c:numRef>
          </c:cat>
          <c:val>
            <c:numRef>
              <c:f>Tabelle1!$B$2:$B$366</c:f>
              <c:numCache>
                <c:formatCode>_(* #,##0.00_);_(* \(#,##0.00\);_(* "-"??_);_(@_)</c:formatCode>
                <c:ptCount val="365"/>
                <c:pt idx="0">
                  <c:v>2.1347957518780709</c:v>
                </c:pt>
                <c:pt idx="1">
                  <c:v>2.4224905749440713</c:v>
                </c:pt>
                <c:pt idx="2">
                  <c:v>2.763372764063071</c:v>
                </c:pt>
                <c:pt idx="3">
                  <c:v>3.1732147306290699</c:v>
                </c:pt>
                <c:pt idx="4">
                  <c:v>4.0407484394080706</c:v>
                </c:pt>
                <c:pt idx="5">
                  <c:v>4.1130601025220699</c:v>
                </c:pt>
                <c:pt idx="6">
                  <c:v>4.2861686338990701</c:v>
                </c:pt>
                <c:pt idx="7">
                  <c:v>3.8395384005650701</c:v>
                </c:pt>
                <c:pt idx="8">
                  <c:v>3.7677109836110709</c:v>
                </c:pt>
                <c:pt idx="9">
                  <c:v>4.8463090684860717</c:v>
                </c:pt>
                <c:pt idx="10">
                  <c:v>4.9951824686660711</c:v>
                </c:pt>
                <c:pt idx="11">
                  <c:v>4.8976004958650705</c:v>
                </c:pt>
                <c:pt idx="12">
                  <c:v>4.5480736106240709</c:v>
                </c:pt>
                <c:pt idx="13">
                  <c:v>4.7153037939800706</c:v>
                </c:pt>
                <c:pt idx="14">
                  <c:v>4.3429917033120704</c:v>
                </c:pt>
                <c:pt idx="15">
                  <c:v>4.0120222764450713</c:v>
                </c:pt>
                <c:pt idx="16">
                  <c:v>4.3716698851450708</c:v>
                </c:pt>
                <c:pt idx="17">
                  <c:v>4.5800583454370711</c:v>
                </c:pt>
                <c:pt idx="18">
                  <c:v>4.4698028630150715</c:v>
                </c:pt>
                <c:pt idx="19">
                  <c:v>4.5049200372800717</c:v>
                </c:pt>
                <c:pt idx="20">
                  <c:v>4.7343494925960705</c:v>
                </c:pt>
                <c:pt idx="21">
                  <c:v>4.0389008683460697</c:v>
                </c:pt>
                <c:pt idx="22">
                  <c:v>3.9811305599750697</c:v>
                </c:pt>
                <c:pt idx="23">
                  <c:v>4.7101625371710707</c:v>
                </c:pt>
                <c:pt idx="24">
                  <c:v>4.9263488286050716</c:v>
                </c:pt>
                <c:pt idx="25">
                  <c:v>4.7893592723440701</c:v>
                </c:pt>
                <c:pt idx="26">
                  <c:v>4.2453667990640724</c:v>
                </c:pt>
                <c:pt idx="27">
                  <c:v>4.3426588729280704</c:v>
                </c:pt>
                <c:pt idx="28">
                  <c:v>3.6254740703730706</c:v>
                </c:pt>
                <c:pt idx="29">
                  <c:v>3.7028373338590712</c:v>
                </c:pt>
                <c:pt idx="30">
                  <c:v>4.4273047643420709</c:v>
                </c:pt>
                <c:pt idx="31">
                  <c:v>4.2465148707609011</c:v>
                </c:pt>
                <c:pt idx="32">
                  <c:v>4.1171776614059006</c:v>
                </c:pt>
                <c:pt idx="33">
                  <c:v>3.8752620998699001</c:v>
                </c:pt>
                <c:pt idx="34">
                  <c:v>3.6336596121028997</c:v>
                </c:pt>
                <c:pt idx="35">
                  <c:v>3.4974200409028993</c:v>
                </c:pt>
                <c:pt idx="36">
                  <c:v>3.5923331237389</c:v>
                </c:pt>
                <c:pt idx="37">
                  <c:v>4.2052865587109007</c:v>
                </c:pt>
                <c:pt idx="38">
                  <c:v>3.6962077136739007</c:v>
                </c:pt>
                <c:pt idx="39">
                  <c:v>3.7189087855568994</c:v>
                </c:pt>
                <c:pt idx="40">
                  <c:v>4.0103258202719001</c:v>
                </c:pt>
                <c:pt idx="41">
                  <c:v>4.0452866448899005</c:v>
                </c:pt>
                <c:pt idx="42">
                  <c:v>4.1009160957108994</c:v>
                </c:pt>
                <c:pt idx="43">
                  <c:v>3.8315621559139008</c:v>
                </c:pt>
                <c:pt idx="44">
                  <c:v>3.6635587035179</c:v>
                </c:pt>
                <c:pt idx="45">
                  <c:v>3.5939720804319006</c:v>
                </c:pt>
                <c:pt idx="46">
                  <c:v>3.4548213704258983</c:v>
                </c:pt>
                <c:pt idx="47">
                  <c:v>3.3924140576539004</c:v>
                </c:pt>
                <c:pt idx="48">
                  <c:v>3.4501172857759008</c:v>
                </c:pt>
                <c:pt idx="49">
                  <c:v>3.6012096821089004</c:v>
                </c:pt>
                <c:pt idx="50">
                  <c:v>3.3423934873959005</c:v>
                </c:pt>
                <c:pt idx="51">
                  <c:v>3.8295189569969006</c:v>
                </c:pt>
                <c:pt idx="52">
                  <c:v>3.8290306369088993</c:v>
                </c:pt>
                <c:pt idx="53">
                  <c:v>3.7030482928129005</c:v>
                </c:pt>
                <c:pt idx="54">
                  <c:v>3.5135480598179001</c:v>
                </c:pt>
                <c:pt idx="55">
                  <c:v>4.0531955340199</c:v>
                </c:pt>
                <c:pt idx="56">
                  <c:v>3.958562536188901</c:v>
                </c:pt>
                <c:pt idx="57">
                  <c:v>3.8046829197568997</c:v>
                </c:pt>
                <c:pt idx="58">
                  <c:v>4.3319626526118986</c:v>
                </c:pt>
                <c:pt idx="59">
                  <c:v>4.4980950215473925</c:v>
                </c:pt>
                <c:pt idx="60">
                  <c:v>4.3856663992503941</c:v>
                </c:pt>
                <c:pt idx="61">
                  <c:v>4.3460183348643948</c:v>
                </c:pt>
                <c:pt idx="62">
                  <c:v>4.400801054491394</c:v>
                </c:pt>
                <c:pt idx="63">
                  <c:v>4.0017553697603931</c:v>
                </c:pt>
                <c:pt idx="64">
                  <c:v>4.0030776327013937</c:v>
                </c:pt>
                <c:pt idx="65">
                  <c:v>4.5398835103193935</c:v>
                </c:pt>
                <c:pt idx="66">
                  <c:v>4.3153556587583939</c:v>
                </c:pt>
                <c:pt idx="67">
                  <c:v>3.9515156360593933</c:v>
                </c:pt>
                <c:pt idx="68">
                  <c:v>2.8890700677213945</c:v>
                </c:pt>
                <c:pt idx="69">
                  <c:v>3.296318434233394</c:v>
                </c:pt>
                <c:pt idx="70">
                  <c:v>2.8390871699403943</c:v>
                </c:pt>
                <c:pt idx="71">
                  <c:v>2.7668877444573936</c:v>
                </c:pt>
                <c:pt idx="72">
                  <c:v>3.3434123998683947</c:v>
                </c:pt>
                <c:pt idx="73">
                  <c:v>3.2615420817303944</c:v>
                </c:pt>
                <c:pt idx="74">
                  <c:v>2.6999244370173945</c:v>
                </c:pt>
                <c:pt idx="75">
                  <c:v>2.7293062380103938</c:v>
                </c:pt>
                <c:pt idx="76">
                  <c:v>2.8873638195023945</c:v>
                </c:pt>
                <c:pt idx="77">
                  <c:v>2.3423319508783935</c:v>
                </c:pt>
                <c:pt idx="78">
                  <c:v>2.5687501412863933</c:v>
                </c:pt>
                <c:pt idx="79">
                  <c:v>2.8181388436913939</c:v>
                </c:pt>
                <c:pt idx="80">
                  <c:v>2.6281890303043935</c:v>
                </c:pt>
                <c:pt idx="81">
                  <c:v>2.6222853342693941</c:v>
                </c:pt>
                <c:pt idx="82">
                  <c:v>2.5637922081273943</c:v>
                </c:pt>
                <c:pt idx="83">
                  <c:v>2.1367174494153947</c:v>
                </c:pt>
                <c:pt idx="84">
                  <c:v>1.856327167842394</c:v>
                </c:pt>
                <c:pt idx="85">
                  <c:v>2.1943495121023942</c:v>
                </c:pt>
                <c:pt idx="86">
                  <c:v>2.5052388732813933</c:v>
                </c:pt>
                <c:pt idx="87">
                  <c:v>2.4560461665263942</c:v>
                </c:pt>
                <c:pt idx="88">
                  <c:v>3.0597438303963935</c:v>
                </c:pt>
                <c:pt idx="89">
                  <c:v>3.4221208658763929</c:v>
                </c:pt>
                <c:pt idx="90">
                  <c:v>3.9073585857275215</c:v>
                </c:pt>
                <c:pt idx="91">
                  <c:v>3.7964360845047223</c:v>
                </c:pt>
                <c:pt idx="92">
                  <c:v>3.7541441718735036</c:v>
                </c:pt>
                <c:pt idx="93">
                  <c:v>3.5302062008738258</c:v>
                </c:pt>
                <c:pt idx="94">
                  <c:v>3.5578595845097967</c:v>
                </c:pt>
                <c:pt idx="95">
                  <c:v>2.9475551025588809</c:v>
                </c:pt>
                <c:pt idx="96">
                  <c:v>2.9072663550193956</c:v>
                </c:pt>
                <c:pt idx="97">
                  <c:v>3.2528937748574287</c:v>
                </c:pt>
                <c:pt idx="98">
                  <c:v>3.1987159975085655</c:v>
                </c:pt>
                <c:pt idx="99">
                  <c:v>3.1673166196131795</c:v>
                </c:pt>
                <c:pt idx="100">
                  <c:v>3.1374652053982111</c:v>
                </c:pt>
                <c:pt idx="101">
                  <c:v>2.4624863688082756</c:v>
                </c:pt>
                <c:pt idx="102">
                  <c:v>2.2993021908735982</c:v>
                </c:pt>
                <c:pt idx="103">
                  <c:v>2.1554100905688585</c:v>
                </c:pt>
                <c:pt idx="104">
                  <c:v>2.1633714190291604</c:v>
                </c:pt>
                <c:pt idx="105">
                  <c:v>2.0520832642343563</c:v>
                </c:pt>
                <c:pt idx="106">
                  <c:v>2.0010041453465681</c:v>
                </c:pt>
                <c:pt idx="107">
                  <c:v>1.9676256774929184</c:v>
                </c:pt>
                <c:pt idx="108">
                  <c:v>2.3016142420161874</c:v>
                </c:pt>
                <c:pt idx="109">
                  <c:v>2.5261503884107501</c:v>
                </c:pt>
                <c:pt idx="110">
                  <c:v>2.545423891883674</c:v>
                </c:pt>
                <c:pt idx="111">
                  <c:v>2.3168232137010056</c:v>
                </c:pt>
                <c:pt idx="112">
                  <c:v>1.8173789868421779</c:v>
                </c:pt>
                <c:pt idx="113">
                  <c:v>2.0715715108079125</c:v>
                </c:pt>
                <c:pt idx="114">
                  <c:v>2.7515259724229524</c:v>
                </c:pt>
                <c:pt idx="115">
                  <c:v>2.9573708755450778</c:v>
                </c:pt>
                <c:pt idx="116">
                  <c:v>2.728426610368353</c:v>
                </c:pt>
                <c:pt idx="117">
                  <c:v>2.3645892993688995</c:v>
                </c:pt>
                <c:pt idx="118">
                  <c:v>2.4173722864226881</c:v>
                </c:pt>
                <c:pt idx="119">
                  <c:v>2.0315049483645833</c:v>
                </c:pt>
                <c:pt idx="120">
                  <c:v>1.9331130066528215</c:v>
                </c:pt>
                <c:pt idx="121">
                  <c:v>2.1332959451818074</c:v>
                </c:pt>
                <c:pt idx="122">
                  <c:v>2.1744786626511194</c:v>
                </c:pt>
                <c:pt idx="123">
                  <c:v>2.1906322796750239</c:v>
                </c:pt>
                <c:pt idx="124">
                  <c:v>2.0881404066505227</c:v>
                </c:pt>
                <c:pt idx="125">
                  <c:v>2.0069978236848809</c:v>
                </c:pt>
                <c:pt idx="126">
                  <c:v>1.5216017561755797</c:v>
                </c:pt>
                <c:pt idx="127">
                  <c:v>1.5570116262382823</c:v>
                </c:pt>
                <c:pt idx="128">
                  <c:v>1.7726306985320994</c:v>
                </c:pt>
                <c:pt idx="129">
                  <c:v>1.6889305135878458</c:v>
                </c:pt>
                <c:pt idx="130">
                  <c:v>1.5851168359901562</c:v>
                </c:pt>
                <c:pt idx="131">
                  <c:v>1.6868288072754412</c:v>
                </c:pt>
                <c:pt idx="132">
                  <c:v>1.4573653946070155</c:v>
                </c:pt>
                <c:pt idx="133">
                  <c:v>1.4116165843507287</c:v>
                </c:pt>
                <c:pt idx="134">
                  <c:v>1.2755554253557289</c:v>
                </c:pt>
                <c:pt idx="135">
                  <c:v>1.5283659583086804</c:v>
                </c:pt>
                <c:pt idx="136">
                  <c:v>1.5995057798708814</c:v>
                </c:pt>
                <c:pt idx="137">
                  <c:v>1.4495360882787653</c:v>
                </c:pt>
                <c:pt idx="138">
                  <c:v>1.4607390145074044</c:v>
                </c:pt>
                <c:pt idx="139">
                  <c:v>1.4202789555602033</c:v>
                </c:pt>
                <c:pt idx="140">
                  <c:v>0.98878670733421314</c:v>
                </c:pt>
                <c:pt idx="141">
                  <c:v>1.1355124731227488</c:v>
                </c:pt>
                <c:pt idx="142">
                  <c:v>1.2262396393726205</c:v>
                </c:pt>
                <c:pt idx="143">
                  <c:v>1.6017462800148257</c:v>
                </c:pt>
                <c:pt idx="144">
                  <c:v>1.6364776118663249</c:v>
                </c:pt>
                <c:pt idx="145">
                  <c:v>1.3422668396574262</c:v>
                </c:pt>
                <c:pt idx="146">
                  <c:v>1.4163161886153224</c:v>
                </c:pt>
                <c:pt idx="147">
                  <c:v>1.4649160276012174</c:v>
                </c:pt>
                <c:pt idx="148">
                  <c:v>1.5177093522193452</c:v>
                </c:pt>
                <c:pt idx="149">
                  <c:v>2.0928757250159191</c:v>
                </c:pt>
                <c:pt idx="150">
                  <c:v>1.9179467173542468</c:v>
                </c:pt>
                <c:pt idx="151">
                  <c:v>1.939157701632793</c:v>
                </c:pt>
                <c:pt idx="152">
                  <c:v>1.6836020177407409</c:v>
                </c:pt>
                <c:pt idx="153">
                  <c:v>1.5282844919592657</c:v>
                </c:pt>
                <c:pt idx="154">
                  <c:v>1.0930960166087995</c:v>
                </c:pt>
                <c:pt idx="155">
                  <c:v>1.1805545185079112</c:v>
                </c:pt>
                <c:pt idx="156">
                  <c:v>0.98498585741088707</c:v>
                </c:pt>
                <c:pt idx="157">
                  <c:v>1.5266006328847999</c:v>
                </c:pt>
                <c:pt idx="158">
                  <c:v>1.7442895955861202</c:v>
                </c:pt>
                <c:pt idx="159">
                  <c:v>1.7834698547619183</c:v>
                </c:pt>
                <c:pt idx="160">
                  <c:v>1.6143975944879601</c:v>
                </c:pt>
                <c:pt idx="161">
                  <c:v>0.93410414620572557</c:v>
                </c:pt>
                <c:pt idx="162">
                  <c:v>0.83375382858860703</c:v>
                </c:pt>
                <c:pt idx="163">
                  <c:v>1.5529231206696625</c:v>
                </c:pt>
                <c:pt idx="164">
                  <c:v>1.7206097132281868</c:v>
                </c:pt>
                <c:pt idx="165">
                  <c:v>1.505733230521862</c:v>
                </c:pt>
                <c:pt idx="166">
                  <c:v>1.175436264464524</c:v>
                </c:pt>
                <c:pt idx="167">
                  <c:v>1.2145004609254884</c:v>
                </c:pt>
                <c:pt idx="168">
                  <c:v>0.91339767901485491</c:v>
                </c:pt>
                <c:pt idx="169">
                  <c:v>0.96919863739436563</c:v>
                </c:pt>
                <c:pt idx="170">
                  <c:v>1.4183343925508782</c:v>
                </c:pt>
                <c:pt idx="171">
                  <c:v>1.5532573407972883</c:v>
                </c:pt>
                <c:pt idx="172">
                  <c:v>1.5467876424019076</c:v>
                </c:pt>
                <c:pt idx="173">
                  <c:v>1.497524017654551</c:v>
                </c:pt>
                <c:pt idx="174">
                  <c:v>1.4311886048532343</c:v>
                </c:pt>
                <c:pt idx="175">
                  <c:v>1.10662560707526</c:v>
                </c:pt>
                <c:pt idx="176">
                  <c:v>1.2647609845136345</c:v>
                </c:pt>
                <c:pt idx="177">
                  <c:v>1.5124519435615098</c:v>
                </c:pt>
                <c:pt idx="178">
                  <c:v>1.6161487197096371</c:v>
                </c:pt>
                <c:pt idx="179">
                  <c:v>1.6370096939349323</c:v>
                </c:pt>
                <c:pt idx="180">
                  <c:v>1.6023385585096053</c:v>
                </c:pt>
                <c:pt idx="181">
                  <c:v>1.5418399655333994</c:v>
                </c:pt>
                <c:pt idx="182">
                  <c:v>1.3165768960680797</c:v>
                </c:pt>
                <c:pt idx="183">
                  <c:v>1.2728339883781339</c:v>
                </c:pt>
                <c:pt idx="184">
                  <c:v>1.5487085237224856</c:v>
                </c:pt>
                <c:pt idx="185">
                  <c:v>1.5190336591784779</c:v>
                </c:pt>
                <c:pt idx="186">
                  <c:v>1.6318034948888203</c:v>
                </c:pt>
                <c:pt idx="187">
                  <c:v>1.7152298270429047</c:v>
                </c:pt>
                <c:pt idx="188">
                  <c:v>1.6376664062780957</c:v>
                </c:pt>
                <c:pt idx="189">
                  <c:v>1.2681567226685886</c:v>
                </c:pt>
                <c:pt idx="190">
                  <c:v>1.339171158728675</c:v>
                </c:pt>
                <c:pt idx="191">
                  <c:v>1.679394655259574</c:v>
                </c:pt>
                <c:pt idx="192">
                  <c:v>1.610336965900143</c:v>
                </c:pt>
                <c:pt idx="193">
                  <c:v>1.637508917289163</c:v>
                </c:pt>
                <c:pt idx="194">
                  <c:v>1.5720405061067362</c:v>
                </c:pt>
                <c:pt idx="195">
                  <c:v>1.5156484020843501</c:v>
                </c:pt>
                <c:pt idx="196">
                  <c:v>1.2072997489292776</c:v>
                </c:pt>
                <c:pt idx="197">
                  <c:v>1.2421275751118133</c:v>
                </c:pt>
                <c:pt idx="198">
                  <c:v>1.5729408099519828</c:v>
                </c:pt>
                <c:pt idx="199">
                  <c:v>1.5737950790834772</c:v>
                </c:pt>
                <c:pt idx="200">
                  <c:v>1.4101207805398723</c:v>
                </c:pt>
                <c:pt idx="201">
                  <c:v>1.7126049043787712</c:v>
                </c:pt>
                <c:pt idx="202">
                  <c:v>1.4959276874304308</c:v>
                </c:pt>
                <c:pt idx="203">
                  <c:v>1.2575446701900379</c:v>
                </c:pt>
                <c:pt idx="204">
                  <c:v>1.1774023090793677</c:v>
                </c:pt>
                <c:pt idx="205">
                  <c:v>1.2817472210267349</c:v>
                </c:pt>
                <c:pt idx="206">
                  <c:v>1.3046487156188105</c:v>
                </c:pt>
                <c:pt idx="207">
                  <c:v>1.4447510699864892</c:v>
                </c:pt>
                <c:pt idx="208">
                  <c:v>1.4155819023336074</c:v>
                </c:pt>
                <c:pt idx="209">
                  <c:v>1.4556627711075452</c:v>
                </c:pt>
                <c:pt idx="210">
                  <c:v>1.2246627711075451</c:v>
                </c:pt>
                <c:pt idx="211">
                  <c:v>1.1103309971508963</c:v>
                </c:pt>
                <c:pt idx="212">
                  <c:v>1.4391041111729077</c:v>
                </c:pt>
                <c:pt idx="213">
                  <c:v>1.3515174241049768</c:v>
                </c:pt>
                <c:pt idx="214">
                  <c:v>1.3916843981269269</c:v>
                </c:pt>
                <c:pt idx="215">
                  <c:v>1.325214308921792</c:v>
                </c:pt>
                <c:pt idx="216">
                  <c:v>1.2596170906902564</c:v>
                </c:pt>
                <c:pt idx="217">
                  <c:v>0.9718401531214943</c:v>
                </c:pt>
                <c:pt idx="218">
                  <c:v>0.89306063247607037</c:v>
                </c:pt>
                <c:pt idx="219">
                  <c:v>1.1654092400964797</c:v>
                </c:pt>
                <c:pt idx="220">
                  <c:v>1.1729003905876818</c:v>
                </c:pt>
                <c:pt idx="221">
                  <c:v>1.1446179951028492</c:v>
                </c:pt>
                <c:pt idx="222">
                  <c:v>1.2141976527500962</c:v>
                </c:pt>
                <c:pt idx="223">
                  <c:v>1.2252614706789884</c:v>
                </c:pt>
                <c:pt idx="224">
                  <c:v>1.0087840253234259</c:v>
                </c:pt>
                <c:pt idx="225">
                  <c:v>0.96141248880708874</c:v>
                </c:pt>
                <c:pt idx="226">
                  <c:v>1.1176566789248967</c:v>
                </c:pt>
                <c:pt idx="227">
                  <c:v>1.4465714635435032</c:v>
                </c:pt>
                <c:pt idx="228">
                  <c:v>1.4540201804950765</c:v>
                </c:pt>
                <c:pt idx="229">
                  <c:v>1.419291037843226</c:v>
                </c:pt>
                <c:pt idx="230">
                  <c:v>1.460294602954435</c:v>
                </c:pt>
                <c:pt idx="231">
                  <c:v>1.1395386996486458</c:v>
                </c:pt>
                <c:pt idx="232">
                  <c:v>1.1916592492509217</c:v>
                </c:pt>
                <c:pt idx="233">
                  <c:v>1.4358040307837314</c:v>
                </c:pt>
                <c:pt idx="234">
                  <c:v>1.3792327754489129</c:v>
                </c:pt>
                <c:pt idx="235">
                  <c:v>1.4115759126810683</c:v>
                </c:pt>
                <c:pt idx="236">
                  <c:v>1.4184038787875228</c:v>
                </c:pt>
                <c:pt idx="237">
                  <c:v>1.3753878961747201</c:v>
                </c:pt>
                <c:pt idx="238">
                  <c:v>1.208420842154629</c:v>
                </c:pt>
                <c:pt idx="239">
                  <c:v>1.1257900032367398</c:v>
                </c:pt>
                <c:pt idx="240">
                  <c:v>1.4353420141174618</c:v>
                </c:pt>
                <c:pt idx="241">
                  <c:v>1.6054851374993586</c:v>
                </c:pt>
                <c:pt idx="242">
                  <c:v>1.7601261539961532</c:v>
                </c:pt>
                <c:pt idx="243">
                  <c:v>1.7441029304157993</c:v>
                </c:pt>
                <c:pt idx="244">
                  <c:v>1.3474773024586424</c:v>
                </c:pt>
                <c:pt idx="245">
                  <c:v>1.144751336926628</c:v>
                </c:pt>
                <c:pt idx="246">
                  <c:v>1.1485377012029132</c:v>
                </c:pt>
                <c:pt idx="247">
                  <c:v>1.4275084365274233</c:v>
                </c:pt>
                <c:pt idx="248">
                  <c:v>1.4423473816003427</c:v>
                </c:pt>
                <c:pt idx="249">
                  <c:v>1.5861082881261894</c:v>
                </c:pt>
                <c:pt idx="250">
                  <c:v>1.520514473166158</c:v>
                </c:pt>
                <c:pt idx="251">
                  <c:v>1.5346663285192714</c:v>
                </c:pt>
                <c:pt idx="252">
                  <c:v>1.3851659484185264</c:v>
                </c:pt>
                <c:pt idx="253">
                  <c:v>1.2886544731661578</c:v>
                </c:pt>
                <c:pt idx="254">
                  <c:v>1.4993253750876308</c:v>
                </c:pt>
                <c:pt idx="255">
                  <c:v>1.6199158741385142</c:v>
                </c:pt>
                <c:pt idx="256">
                  <c:v>1.7346428921588977</c:v>
                </c:pt>
                <c:pt idx="257">
                  <c:v>1.7791257586177465</c:v>
                </c:pt>
                <c:pt idx="258">
                  <c:v>1.8265404373218861</c:v>
                </c:pt>
                <c:pt idx="259">
                  <c:v>1.660994924598969</c:v>
                </c:pt>
                <c:pt idx="260">
                  <c:v>1.7708424373672225</c:v>
                </c:pt>
                <c:pt idx="261">
                  <c:v>1.9567194417143483</c:v>
                </c:pt>
                <c:pt idx="262">
                  <c:v>2.1520074200091868</c:v>
                </c:pt>
                <c:pt idx="263">
                  <c:v>2.3273758181774444</c:v>
                </c:pt>
                <c:pt idx="264">
                  <c:v>2.2119632545698531</c:v>
                </c:pt>
                <c:pt idx="265">
                  <c:v>2.1349564687915885</c:v>
                </c:pt>
                <c:pt idx="266">
                  <c:v>1.7924040307693891</c:v>
                </c:pt>
                <c:pt idx="267">
                  <c:v>1.6690954619064957</c:v>
                </c:pt>
                <c:pt idx="268">
                  <c:v>2.0709819427646172</c:v>
                </c:pt>
                <c:pt idx="269">
                  <c:v>2.3812779001014408</c:v>
                </c:pt>
                <c:pt idx="270">
                  <c:v>2.542414266795618</c:v>
                </c:pt>
                <c:pt idx="271">
                  <c:v>2.536055619306564</c:v>
                </c:pt>
                <c:pt idx="272">
                  <c:v>1.4304710105804508</c:v>
                </c:pt>
                <c:pt idx="273">
                  <c:v>1.84045304104885</c:v>
                </c:pt>
                <c:pt idx="274">
                  <c:v>1.6458963253634837</c:v>
                </c:pt>
                <c:pt idx="275">
                  <c:v>1.7332620236404195</c:v>
                </c:pt>
                <c:pt idx="276">
                  <c:v>1.9523250328516695</c:v>
                </c:pt>
                <c:pt idx="277">
                  <c:v>1.7485800034245851</c:v>
                </c:pt>
                <c:pt idx="278">
                  <c:v>1.7314458855583119</c:v>
                </c:pt>
                <c:pt idx="279">
                  <c:v>1.5700642187767311</c:v>
                </c:pt>
                <c:pt idx="280">
                  <c:v>1.577964961385504</c:v>
                </c:pt>
                <c:pt idx="281">
                  <c:v>1.8991614652727657</c:v>
                </c:pt>
                <c:pt idx="282">
                  <c:v>2.197390684985185</c:v>
                </c:pt>
                <c:pt idx="283">
                  <c:v>2.2361461737735855</c:v>
                </c:pt>
                <c:pt idx="284">
                  <c:v>2.4777457223150976</c:v>
                </c:pt>
                <c:pt idx="285">
                  <c:v>2.5105569768811939</c:v>
                </c:pt>
                <c:pt idx="286">
                  <c:v>2.196032615891427</c:v>
                </c:pt>
                <c:pt idx="287">
                  <c:v>1.7623584841427955</c:v>
                </c:pt>
                <c:pt idx="288">
                  <c:v>1.707925447226609</c:v>
                </c:pt>
                <c:pt idx="289">
                  <c:v>1.9644520364654772</c:v>
                </c:pt>
                <c:pt idx="290">
                  <c:v>1.9804940122611938</c:v>
                </c:pt>
                <c:pt idx="291">
                  <c:v>2.2124027118204825</c:v>
                </c:pt>
                <c:pt idx="292">
                  <c:v>2.3251561525628111</c:v>
                </c:pt>
                <c:pt idx="293">
                  <c:v>2.1938227966978858</c:v>
                </c:pt>
                <c:pt idx="294">
                  <c:v>1.5583309889733341</c:v>
                </c:pt>
                <c:pt idx="295">
                  <c:v>1.5890100050779963</c:v>
                </c:pt>
                <c:pt idx="296">
                  <c:v>1.8976524492245546</c:v>
                </c:pt>
                <c:pt idx="297">
                  <c:v>2.3854395987163581</c:v>
                </c:pt>
                <c:pt idx="298">
                  <c:v>2.2542009703006793</c:v>
                </c:pt>
                <c:pt idx="299">
                  <c:v>1.9957821056090026</c:v>
                </c:pt>
                <c:pt idx="300">
                  <c:v>1.7277749880721498</c:v>
                </c:pt>
                <c:pt idx="301">
                  <c:v>1.4936712802108958</c:v>
                </c:pt>
                <c:pt idx="302">
                  <c:v>1.526040219718279</c:v>
                </c:pt>
                <c:pt idx="303">
                  <c:v>2.0940128326144225</c:v>
                </c:pt>
                <c:pt idx="304">
                  <c:v>1.5874486296232746</c:v>
                </c:pt>
                <c:pt idx="305">
                  <c:v>2.0082111875105828</c:v>
                </c:pt>
                <c:pt idx="306">
                  <c:v>2.4721106390340699</c:v>
                </c:pt>
                <c:pt idx="307">
                  <c:v>2.5573437551590552</c:v>
                </c:pt>
                <c:pt idx="308">
                  <c:v>2.327498908566461</c:v>
                </c:pt>
                <c:pt idx="309">
                  <c:v>2.2746017458685608</c:v>
                </c:pt>
                <c:pt idx="310">
                  <c:v>2.3058492939273427</c:v>
                </c:pt>
                <c:pt idx="311">
                  <c:v>2.1608546401591138</c:v>
                </c:pt>
                <c:pt idx="312">
                  <c:v>2.0592946416021083</c:v>
                </c:pt>
                <c:pt idx="313">
                  <c:v>2.2577351787513678</c:v>
                </c:pt>
                <c:pt idx="314">
                  <c:v>2.4582178824376739</c:v>
                </c:pt>
                <c:pt idx="315">
                  <c:v>2.3348971942770786</c:v>
                </c:pt>
              </c:numCache>
            </c:numRef>
          </c:val>
          <c:smooth val="0"/>
          <c:extLst xmlns:c16r2="http://schemas.microsoft.com/office/drawing/2015/06/chart">
            <c:ext xmlns:c16="http://schemas.microsoft.com/office/drawing/2014/chart" uri="{C3380CC4-5D6E-409C-BE32-E72D297353CC}">
              <c16:uniqueId val="{00000001-67C3-4FD8-9D7E-67FA70C85311}"/>
            </c:ext>
          </c:extLst>
        </c:ser>
        <c:dLbls>
          <c:showLegendKey val="0"/>
          <c:showVal val="0"/>
          <c:showCatName val="0"/>
          <c:showSerName val="0"/>
          <c:showPercent val="0"/>
          <c:showBubbleSize val="0"/>
        </c:dLbls>
        <c:marker val="1"/>
        <c:smooth val="0"/>
        <c:axId val="330424320"/>
        <c:axId val="330425856"/>
      </c:lineChart>
      <c:dateAx>
        <c:axId val="330424320"/>
        <c:scaling>
          <c:orientation val="minMax"/>
        </c:scaling>
        <c:delete val="1"/>
        <c:axPos val="b"/>
        <c:majorGridlines>
          <c:spPr>
            <a:ln w="9525" cap="flat" cmpd="sng" algn="ctr">
              <a:solidFill>
                <a:srgbClr val="B5C0C9"/>
              </a:solidFill>
              <a:round/>
            </a:ln>
            <a:effectLst/>
          </c:spPr>
        </c:majorGridlines>
        <c:minorGridlines>
          <c:spPr>
            <a:ln w="9525" cap="flat" cmpd="sng" algn="ctr">
              <a:solidFill>
                <a:schemeClr val="tx1">
                  <a:lumMod val="5000"/>
                  <a:lumOff val="95000"/>
                </a:schemeClr>
              </a:solidFill>
              <a:round/>
            </a:ln>
            <a:effectLst/>
          </c:spPr>
        </c:minorGridlines>
        <c:numFmt formatCode="mmm\ yyyy" sourceLinked="0"/>
        <c:majorTickMark val="out"/>
        <c:minorTickMark val="none"/>
        <c:tickLblPos val="nextTo"/>
        <c:crossAx val="330425856"/>
        <c:crosses val="autoZero"/>
        <c:auto val="1"/>
        <c:lblOffset val="100"/>
        <c:baseTimeUnit val="days"/>
        <c:majorUnit val="1"/>
        <c:majorTimeUnit val="months"/>
      </c:dateAx>
      <c:valAx>
        <c:axId val="330425856"/>
        <c:scaling>
          <c:orientation val="minMax"/>
          <c:max val="7"/>
        </c:scaling>
        <c:delete val="0"/>
        <c:axPos val="l"/>
        <c:majorGridlines>
          <c:spPr>
            <a:ln w="9525" cap="flat" cmpd="sng" algn="ctr">
              <a:solidFill>
                <a:srgbClr val="B5C0C9"/>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de-DE" sz="1400" b="1">
                    <a:solidFill>
                      <a:schemeClr val="tx1"/>
                    </a:solidFill>
                  </a:rPr>
                  <a:t>in Mrd. kWh</a:t>
                </a:r>
              </a:p>
            </c:rich>
          </c:tx>
          <c:layout>
            <c:manualLayout>
              <c:xMode val="edge"/>
              <c:yMode val="edge"/>
              <c:x val="0"/>
              <c:y val="0.26457035336376006"/>
            </c:manualLayout>
          </c:layout>
          <c:overlay val="0"/>
          <c:spPr>
            <a:noFill/>
            <a:ln>
              <a:noFill/>
            </a:ln>
            <a:effectLst/>
          </c:spPr>
        </c:title>
        <c:numFmt formatCode="_(* #,##0_);_(* \(#,##0\);_(* &quot;-&quot;_);_(@_)"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30424320"/>
        <c:crossesAt val="44228"/>
        <c:crossBetween val="between"/>
      </c:valAx>
      <c:valAx>
        <c:axId val="330427776"/>
        <c:scaling>
          <c:orientation val="minMax"/>
          <c:max val="35"/>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de-DE" sz="1400" b="1" dirty="0">
                    <a:solidFill>
                      <a:schemeClr val="tx1"/>
                    </a:solidFill>
                  </a:rPr>
                  <a:t>Gradtagzahl</a:t>
                </a:r>
              </a:p>
            </c:rich>
          </c:tx>
          <c:layout>
            <c:manualLayout>
              <c:xMode val="edge"/>
              <c:yMode val="edge"/>
              <c:x val="0.96971377515597268"/>
              <c:y val="0.27293809422416426"/>
            </c:manualLayout>
          </c:layout>
          <c:overlay val="0"/>
          <c:spPr>
            <a:noFill/>
            <a:ln>
              <a:noFill/>
            </a:ln>
            <a:effectLst/>
          </c:spPr>
        </c:title>
        <c:numFmt formatCode="_(* #,##0_);_(* \(#,##0\);_(* &quot;-&quot;_);_(@_)"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31552256"/>
        <c:crosses val="max"/>
        <c:crossBetween val="between"/>
      </c:valAx>
      <c:dateAx>
        <c:axId val="331552256"/>
        <c:scaling>
          <c:orientation val="minMax"/>
        </c:scaling>
        <c:delete val="1"/>
        <c:axPos val="b"/>
        <c:numFmt formatCode="m/d/yyyy" sourceLinked="1"/>
        <c:majorTickMark val="out"/>
        <c:minorTickMark val="none"/>
        <c:tickLblPos val="nextTo"/>
        <c:crossAx val="330427776"/>
        <c:crosses val="autoZero"/>
        <c:auto val="1"/>
        <c:lblOffset val="100"/>
        <c:baseTimeUnit val="days"/>
        <c:majorUnit val="1"/>
        <c:minorUnit val="1"/>
      </c:dateAx>
      <c:spPr>
        <a:noFill/>
        <a:ln>
          <a:solidFill>
            <a:srgbClr val="B5C0C9"/>
          </a:solidFill>
        </a:ln>
        <a:effectLst/>
      </c:spPr>
    </c:plotArea>
    <c:legend>
      <c:legendPos val="b"/>
      <c:layout>
        <c:manualLayout>
          <c:xMode val="edge"/>
          <c:yMode val="edge"/>
          <c:x val="0.34087698446095394"/>
          <c:y val="0.85700692702209802"/>
          <c:w val="0.31824591237514971"/>
          <c:h val="8.4207118655051427E-2"/>
        </c:manualLayout>
      </c:layout>
      <c:overlay val="0"/>
      <c:spPr>
        <a:solidFill>
          <a:schemeClr val="bg1"/>
        </a:solidFill>
        <a:ln w="15875">
          <a:solidFill>
            <a:srgbClr val="94A2AE"/>
          </a:solid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07953691118571E-2"/>
          <c:y val="2.806785490297993E-2"/>
          <c:w val="0.88263505395362618"/>
          <c:h val="0.88204029408910611"/>
        </c:manualLayout>
      </c:layout>
      <c:lineChart>
        <c:grouping val="standard"/>
        <c:varyColors val="0"/>
        <c:ser>
          <c:idx val="0"/>
          <c:order val="0"/>
          <c:tx>
            <c:strRef>
              <c:f>Tabelle1!$B$1</c:f>
              <c:strCache>
                <c:ptCount val="1"/>
                <c:pt idx="0">
                  <c:v>2010</c:v>
                </c:pt>
              </c:strCache>
            </c:strRef>
          </c:tx>
          <c:spPr>
            <a:ln w="28575" cap="rnd">
              <a:solidFill>
                <a:schemeClr val="accent1"/>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Tabelle1!$B$2:$B$366</c:f>
            </c:numRef>
          </c:val>
          <c:smooth val="0"/>
          <c:extLst xmlns:c16r2="http://schemas.microsoft.com/office/drawing/2015/06/chart">
            <c:ext xmlns:c16="http://schemas.microsoft.com/office/drawing/2014/chart" uri="{C3380CC4-5D6E-409C-BE32-E72D297353CC}">
              <c16:uniqueId val="{00000000-60D6-4A68-87C1-F3E27150832E}"/>
            </c:ext>
          </c:extLst>
        </c:ser>
        <c:ser>
          <c:idx val="1"/>
          <c:order val="1"/>
          <c:tx>
            <c:strRef>
              <c:f>Tabelle1!$C$1</c:f>
              <c:strCache>
                <c:ptCount val="1"/>
                <c:pt idx="0">
                  <c:v>2011</c:v>
                </c:pt>
              </c:strCache>
            </c:strRef>
          </c:tx>
          <c:spPr>
            <a:ln w="28575" cap="rnd">
              <a:solidFill>
                <a:schemeClr val="accent2"/>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Tabelle1!$C$2:$C$366</c:f>
            </c:numRef>
          </c:val>
          <c:smooth val="0"/>
          <c:extLst xmlns:c16r2="http://schemas.microsoft.com/office/drawing/2015/06/chart">
            <c:ext xmlns:c16="http://schemas.microsoft.com/office/drawing/2014/chart" uri="{C3380CC4-5D6E-409C-BE32-E72D297353CC}">
              <c16:uniqueId val="{00000001-60D6-4A68-87C1-F3E27150832E}"/>
            </c:ext>
          </c:extLst>
        </c:ser>
        <c:ser>
          <c:idx val="2"/>
          <c:order val="2"/>
          <c:tx>
            <c:strRef>
              <c:f>Tabelle1!$D$1</c:f>
              <c:strCache>
                <c:ptCount val="1"/>
                <c:pt idx="0">
                  <c:v>2012*</c:v>
                </c:pt>
              </c:strCache>
            </c:strRef>
          </c:tx>
          <c:spPr>
            <a:ln w="28575" cap="rnd">
              <a:solidFill>
                <a:schemeClr val="accent3"/>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Tabelle1!$D$2:$D$366</c:f>
            </c:numRef>
          </c:val>
          <c:smooth val="0"/>
          <c:extLst xmlns:c16r2="http://schemas.microsoft.com/office/drawing/2015/06/chart">
            <c:ext xmlns:c16="http://schemas.microsoft.com/office/drawing/2014/chart" uri="{C3380CC4-5D6E-409C-BE32-E72D297353CC}">
              <c16:uniqueId val="{00000002-60D6-4A68-87C1-F3E27150832E}"/>
            </c:ext>
          </c:extLst>
        </c:ser>
        <c:ser>
          <c:idx val="3"/>
          <c:order val="3"/>
          <c:tx>
            <c:strRef>
              <c:f>Tabelle1!$E$1</c:f>
              <c:strCache>
                <c:ptCount val="1"/>
                <c:pt idx="0">
                  <c:v>2013</c:v>
                </c:pt>
              </c:strCache>
            </c:strRef>
          </c:tx>
          <c:spPr>
            <a:ln w="28575" cap="rnd">
              <a:solidFill>
                <a:schemeClr val="accent4"/>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Tabelle1!$E$2:$E$366</c:f>
            </c:numRef>
          </c:val>
          <c:smooth val="0"/>
          <c:extLst xmlns:c16r2="http://schemas.microsoft.com/office/drawing/2015/06/chart">
            <c:ext xmlns:c16="http://schemas.microsoft.com/office/drawing/2014/chart" uri="{C3380CC4-5D6E-409C-BE32-E72D297353CC}">
              <c16:uniqueId val="{00000004-60D6-4A68-87C1-F3E27150832E}"/>
            </c:ext>
          </c:extLst>
        </c:ser>
        <c:ser>
          <c:idx val="4"/>
          <c:order val="4"/>
          <c:tx>
            <c:strRef>
              <c:f>Tabelle1!$F$1</c:f>
              <c:strCache>
                <c:ptCount val="1"/>
                <c:pt idx="0">
                  <c:v>2014</c:v>
                </c:pt>
              </c:strCache>
            </c:strRef>
          </c:tx>
          <c:spPr>
            <a:ln w="28575" cap="rnd">
              <a:solidFill>
                <a:schemeClr val="accent5"/>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Tabelle1!$F$2:$F$366</c:f>
            </c:numRef>
          </c:val>
          <c:smooth val="0"/>
          <c:extLst xmlns:c16r2="http://schemas.microsoft.com/office/drawing/2015/06/chart">
            <c:ext xmlns:c16="http://schemas.microsoft.com/office/drawing/2014/chart" uri="{C3380CC4-5D6E-409C-BE32-E72D297353CC}">
              <c16:uniqueId val="{00000005-60D6-4A68-87C1-F3E27150832E}"/>
            </c:ext>
          </c:extLst>
        </c:ser>
        <c:ser>
          <c:idx val="5"/>
          <c:order val="5"/>
          <c:tx>
            <c:strRef>
              <c:f>Tabelle1!$G$1</c:f>
              <c:strCache>
                <c:ptCount val="1"/>
                <c:pt idx="0">
                  <c:v>2015</c:v>
                </c:pt>
              </c:strCache>
            </c:strRef>
          </c:tx>
          <c:spPr>
            <a:ln w="28575" cap="rnd">
              <a:solidFill>
                <a:schemeClr val="accent6"/>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Tabelle1!$G$2:$G$366</c:f>
            </c:numRef>
          </c:val>
          <c:smooth val="0"/>
          <c:extLst xmlns:c16r2="http://schemas.microsoft.com/office/drawing/2015/06/chart">
            <c:ext xmlns:c16="http://schemas.microsoft.com/office/drawing/2014/chart" uri="{C3380CC4-5D6E-409C-BE32-E72D297353CC}">
              <c16:uniqueId val="{00000006-60D6-4A68-87C1-F3E27150832E}"/>
            </c:ext>
          </c:extLst>
        </c:ser>
        <c:ser>
          <c:idx val="6"/>
          <c:order val="6"/>
          <c:tx>
            <c:strRef>
              <c:f>Tabelle1!$H$1</c:f>
              <c:strCache>
                <c:ptCount val="1"/>
                <c:pt idx="0">
                  <c:v>2016*</c:v>
                </c:pt>
              </c:strCache>
            </c:strRef>
          </c:tx>
          <c:spPr>
            <a:ln w="28575" cap="rnd">
              <a:solidFill>
                <a:schemeClr val="accent1">
                  <a:lumMod val="60000"/>
                </a:schemeClr>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Tabelle1!$H$2:$H$366</c:f>
            </c:numRef>
          </c:val>
          <c:smooth val="0"/>
          <c:extLst xmlns:c16r2="http://schemas.microsoft.com/office/drawing/2015/06/chart">
            <c:ext xmlns:c16="http://schemas.microsoft.com/office/drawing/2014/chart" uri="{C3380CC4-5D6E-409C-BE32-E72D297353CC}">
              <c16:uniqueId val="{00000007-60D6-4A68-87C1-F3E27150832E}"/>
            </c:ext>
          </c:extLst>
        </c:ser>
        <c:ser>
          <c:idx val="7"/>
          <c:order val="7"/>
          <c:tx>
            <c:strRef>
              <c:f>Tabelle1!$I$1</c:f>
              <c:strCache>
                <c:ptCount val="1"/>
                <c:pt idx="0">
                  <c:v>2017</c:v>
                </c:pt>
              </c:strCache>
            </c:strRef>
          </c:tx>
          <c:spPr>
            <a:ln w="28575" cap="rnd">
              <a:solidFill>
                <a:schemeClr val="accent2">
                  <a:lumMod val="60000"/>
                </a:schemeClr>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Tabelle1!$I$2:$I$366</c:f>
            </c:numRef>
          </c:val>
          <c:smooth val="0"/>
          <c:extLst xmlns:c16r2="http://schemas.microsoft.com/office/drawing/2015/06/chart">
            <c:ext xmlns:c16="http://schemas.microsoft.com/office/drawing/2014/chart" uri="{C3380CC4-5D6E-409C-BE32-E72D297353CC}">
              <c16:uniqueId val="{00000008-60D6-4A68-87C1-F3E27150832E}"/>
            </c:ext>
          </c:extLst>
        </c:ser>
        <c:ser>
          <c:idx val="8"/>
          <c:order val="8"/>
          <c:tx>
            <c:strRef>
              <c:f>Tabelle1!$J$1</c:f>
              <c:strCache>
                <c:ptCount val="1"/>
                <c:pt idx="0">
                  <c:v>2018</c:v>
                </c:pt>
              </c:strCache>
            </c:strRef>
          </c:tx>
          <c:spPr>
            <a:ln w="50800" cap="rnd">
              <a:solidFill>
                <a:schemeClr val="bg1">
                  <a:lumMod val="50000"/>
                </a:schemeClr>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Tabelle1!$J$2:$J$366</c:f>
              <c:numCache>
                <c:formatCode>#,##0.0</c:formatCode>
                <c:ptCount val="365"/>
                <c:pt idx="0">
                  <c:v>65.790000000000006</c:v>
                </c:pt>
                <c:pt idx="1">
                  <c:v>65.540000000000006</c:v>
                </c:pt>
                <c:pt idx="2">
                  <c:v>65.209999999999994</c:v>
                </c:pt>
                <c:pt idx="3">
                  <c:v>64.92</c:v>
                </c:pt>
                <c:pt idx="4">
                  <c:v>64.66</c:v>
                </c:pt>
                <c:pt idx="5">
                  <c:v>64.45</c:v>
                </c:pt>
                <c:pt idx="6">
                  <c:v>64.069999999999993</c:v>
                </c:pt>
                <c:pt idx="7">
                  <c:v>63.41</c:v>
                </c:pt>
                <c:pt idx="8">
                  <c:v>62.8</c:v>
                </c:pt>
                <c:pt idx="9">
                  <c:v>62.23</c:v>
                </c:pt>
                <c:pt idx="10">
                  <c:v>61.66</c:v>
                </c:pt>
                <c:pt idx="11">
                  <c:v>61.17</c:v>
                </c:pt>
                <c:pt idx="12">
                  <c:v>60.76</c:v>
                </c:pt>
                <c:pt idx="13">
                  <c:v>60.37</c:v>
                </c:pt>
                <c:pt idx="14">
                  <c:v>59.71</c:v>
                </c:pt>
                <c:pt idx="15">
                  <c:v>59.14</c:v>
                </c:pt>
                <c:pt idx="16">
                  <c:v>58.45</c:v>
                </c:pt>
                <c:pt idx="17">
                  <c:v>57.77</c:v>
                </c:pt>
                <c:pt idx="18">
                  <c:v>57.08</c:v>
                </c:pt>
                <c:pt idx="19">
                  <c:v>56.58</c:v>
                </c:pt>
                <c:pt idx="20">
                  <c:v>56.12</c:v>
                </c:pt>
                <c:pt idx="21">
                  <c:v>55.57</c:v>
                </c:pt>
                <c:pt idx="22">
                  <c:v>55.22</c:v>
                </c:pt>
                <c:pt idx="23">
                  <c:v>55.08</c:v>
                </c:pt>
                <c:pt idx="24">
                  <c:v>54.73</c:v>
                </c:pt>
                <c:pt idx="25">
                  <c:v>54.33</c:v>
                </c:pt>
                <c:pt idx="26">
                  <c:v>54.11</c:v>
                </c:pt>
                <c:pt idx="27">
                  <c:v>54.01</c:v>
                </c:pt>
                <c:pt idx="28">
                  <c:v>53.83</c:v>
                </c:pt>
                <c:pt idx="29">
                  <c:v>53.45</c:v>
                </c:pt>
                <c:pt idx="30">
                  <c:v>53.09</c:v>
                </c:pt>
                <c:pt idx="31">
                  <c:v>52.58</c:v>
                </c:pt>
                <c:pt idx="32">
                  <c:v>51.98</c:v>
                </c:pt>
                <c:pt idx="33">
                  <c:v>51.44</c:v>
                </c:pt>
                <c:pt idx="34">
                  <c:v>50.81</c:v>
                </c:pt>
                <c:pt idx="35">
                  <c:v>49.78</c:v>
                </c:pt>
                <c:pt idx="36">
                  <c:v>48.61</c:v>
                </c:pt>
                <c:pt idx="37">
                  <c:v>47.41</c:v>
                </c:pt>
                <c:pt idx="38">
                  <c:v>46.18</c:v>
                </c:pt>
                <c:pt idx="39">
                  <c:v>45.11</c:v>
                </c:pt>
                <c:pt idx="40">
                  <c:v>44.47</c:v>
                </c:pt>
                <c:pt idx="41">
                  <c:v>43.94</c:v>
                </c:pt>
                <c:pt idx="42">
                  <c:v>43.11</c:v>
                </c:pt>
                <c:pt idx="43">
                  <c:v>42.17</c:v>
                </c:pt>
                <c:pt idx="44">
                  <c:v>41.28</c:v>
                </c:pt>
                <c:pt idx="45">
                  <c:v>40.49</c:v>
                </c:pt>
                <c:pt idx="46">
                  <c:v>39.78</c:v>
                </c:pt>
                <c:pt idx="47">
                  <c:v>39.270000000000003</c:v>
                </c:pt>
                <c:pt idx="48">
                  <c:v>38.71</c:v>
                </c:pt>
                <c:pt idx="49">
                  <c:v>37.85</c:v>
                </c:pt>
                <c:pt idx="50">
                  <c:v>36.840000000000003</c:v>
                </c:pt>
                <c:pt idx="51">
                  <c:v>35.770000000000003</c:v>
                </c:pt>
                <c:pt idx="52">
                  <c:v>34.630000000000003</c:v>
                </c:pt>
                <c:pt idx="53">
                  <c:v>33.57</c:v>
                </c:pt>
                <c:pt idx="54">
                  <c:v>32.75</c:v>
                </c:pt>
                <c:pt idx="55">
                  <c:v>31.84</c:v>
                </c:pt>
                <c:pt idx="56">
                  <c:v>30.45</c:v>
                </c:pt>
                <c:pt idx="57">
                  <c:v>28.95</c:v>
                </c:pt>
                <c:pt idx="58">
                  <c:v>27.46</c:v>
                </c:pt>
                <c:pt idx="59">
                  <c:v>26.12</c:v>
                </c:pt>
                <c:pt idx="60">
                  <c:v>24.77</c:v>
                </c:pt>
                <c:pt idx="61">
                  <c:v>23.86</c:v>
                </c:pt>
                <c:pt idx="62">
                  <c:v>23.26</c:v>
                </c:pt>
                <c:pt idx="63">
                  <c:v>22.67</c:v>
                </c:pt>
                <c:pt idx="64">
                  <c:v>22.11</c:v>
                </c:pt>
                <c:pt idx="65">
                  <c:v>21.57</c:v>
                </c:pt>
                <c:pt idx="66">
                  <c:v>21</c:v>
                </c:pt>
                <c:pt idx="67">
                  <c:v>20.76</c:v>
                </c:pt>
                <c:pt idx="68">
                  <c:v>20.67</c:v>
                </c:pt>
                <c:pt idx="69">
                  <c:v>20.64</c:v>
                </c:pt>
                <c:pt idx="70">
                  <c:v>20.48</c:v>
                </c:pt>
                <c:pt idx="71">
                  <c:v>20.23</c:v>
                </c:pt>
                <c:pt idx="72">
                  <c:v>19.89</c:v>
                </c:pt>
                <c:pt idx="73">
                  <c:v>19.670000000000002</c:v>
                </c:pt>
                <c:pt idx="74">
                  <c:v>19.420000000000002</c:v>
                </c:pt>
                <c:pt idx="75">
                  <c:v>19</c:v>
                </c:pt>
                <c:pt idx="76">
                  <c:v>18.52</c:v>
                </c:pt>
                <c:pt idx="77">
                  <c:v>17.84</c:v>
                </c:pt>
                <c:pt idx="78">
                  <c:v>17.22</c:v>
                </c:pt>
                <c:pt idx="79">
                  <c:v>16.59</c:v>
                </c:pt>
                <c:pt idx="80">
                  <c:v>16.02</c:v>
                </c:pt>
                <c:pt idx="81">
                  <c:v>15.65</c:v>
                </c:pt>
                <c:pt idx="82">
                  <c:v>15.5</c:v>
                </c:pt>
                <c:pt idx="83">
                  <c:v>15.4</c:v>
                </c:pt>
                <c:pt idx="84">
                  <c:v>15.21</c:v>
                </c:pt>
                <c:pt idx="85">
                  <c:v>15.07</c:v>
                </c:pt>
                <c:pt idx="86">
                  <c:v>14.94</c:v>
                </c:pt>
                <c:pt idx="87">
                  <c:v>14.8</c:v>
                </c:pt>
                <c:pt idx="88">
                  <c:v>14.78</c:v>
                </c:pt>
                <c:pt idx="89">
                  <c:v>14.81</c:v>
                </c:pt>
                <c:pt idx="90">
                  <c:v>14.73</c:v>
                </c:pt>
                <c:pt idx="91">
                  <c:v>14.7</c:v>
                </c:pt>
                <c:pt idx="92">
                  <c:v>14.71</c:v>
                </c:pt>
                <c:pt idx="93">
                  <c:v>14.82</c:v>
                </c:pt>
                <c:pt idx="94">
                  <c:v>14.82</c:v>
                </c:pt>
                <c:pt idx="95">
                  <c:v>14.85</c:v>
                </c:pt>
                <c:pt idx="96">
                  <c:v>15.02</c:v>
                </c:pt>
                <c:pt idx="97">
                  <c:v>15.28</c:v>
                </c:pt>
                <c:pt idx="98">
                  <c:v>15.45</c:v>
                </c:pt>
                <c:pt idx="99">
                  <c:v>15.56</c:v>
                </c:pt>
                <c:pt idx="100">
                  <c:v>15.67</c:v>
                </c:pt>
                <c:pt idx="101">
                  <c:v>15.82</c:v>
                </c:pt>
                <c:pt idx="102">
                  <c:v>15.89</c:v>
                </c:pt>
                <c:pt idx="103">
                  <c:v>16.09</c:v>
                </c:pt>
                <c:pt idx="104">
                  <c:v>16.32</c:v>
                </c:pt>
                <c:pt idx="105">
                  <c:v>16.440000000000001</c:v>
                </c:pt>
                <c:pt idx="106">
                  <c:v>16.71</c:v>
                </c:pt>
                <c:pt idx="107">
                  <c:v>17.07</c:v>
                </c:pt>
                <c:pt idx="108">
                  <c:v>17.52</c:v>
                </c:pt>
                <c:pt idx="109">
                  <c:v>17.93</c:v>
                </c:pt>
                <c:pt idx="110">
                  <c:v>18.440000000000001</c:v>
                </c:pt>
                <c:pt idx="111">
                  <c:v>19.079999999999998</c:v>
                </c:pt>
                <c:pt idx="112">
                  <c:v>19.440000000000001</c:v>
                </c:pt>
                <c:pt idx="113">
                  <c:v>19.78</c:v>
                </c:pt>
                <c:pt idx="114">
                  <c:v>20.13</c:v>
                </c:pt>
                <c:pt idx="115">
                  <c:v>20.43</c:v>
                </c:pt>
                <c:pt idx="116">
                  <c:v>20.64</c:v>
                </c:pt>
                <c:pt idx="117">
                  <c:v>21.01</c:v>
                </c:pt>
                <c:pt idx="118">
                  <c:v>21.45</c:v>
                </c:pt>
                <c:pt idx="119">
                  <c:v>21.77</c:v>
                </c:pt>
                <c:pt idx="120">
                  <c:v>22.06</c:v>
                </c:pt>
                <c:pt idx="121">
                  <c:v>22.24</c:v>
                </c:pt>
                <c:pt idx="122">
                  <c:v>22.46</c:v>
                </c:pt>
                <c:pt idx="123">
                  <c:v>22.72</c:v>
                </c:pt>
                <c:pt idx="124">
                  <c:v>23.12</c:v>
                </c:pt>
                <c:pt idx="125">
                  <c:v>23.59</c:v>
                </c:pt>
                <c:pt idx="126">
                  <c:v>24.07</c:v>
                </c:pt>
                <c:pt idx="127">
                  <c:v>24.61</c:v>
                </c:pt>
                <c:pt idx="128">
                  <c:v>25.14</c:v>
                </c:pt>
                <c:pt idx="129">
                  <c:v>25.72</c:v>
                </c:pt>
                <c:pt idx="130">
                  <c:v>26.31</c:v>
                </c:pt>
                <c:pt idx="131">
                  <c:v>26.99</c:v>
                </c:pt>
                <c:pt idx="132">
                  <c:v>27.68</c:v>
                </c:pt>
                <c:pt idx="133">
                  <c:v>28.22</c:v>
                </c:pt>
                <c:pt idx="134">
                  <c:v>28.69</c:v>
                </c:pt>
                <c:pt idx="135">
                  <c:v>29.11</c:v>
                </c:pt>
                <c:pt idx="136">
                  <c:v>29.57</c:v>
                </c:pt>
                <c:pt idx="137">
                  <c:v>29.99</c:v>
                </c:pt>
                <c:pt idx="138">
                  <c:v>30.4</c:v>
                </c:pt>
                <c:pt idx="139">
                  <c:v>30.89</c:v>
                </c:pt>
                <c:pt idx="140">
                  <c:v>31.43</c:v>
                </c:pt>
                <c:pt idx="141">
                  <c:v>31.99</c:v>
                </c:pt>
                <c:pt idx="142">
                  <c:v>32.520000000000003</c:v>
                </c:pt>
                <c:pt idx="143">
                  <c:v>32.92</c:v>
                </c:pt>
                <c:pt idx="144">
                  <c:v>33.43</c:v>
                </c:pt>
                <c:pt idx="145">
                  <c:v>34</c:v>
                </c:pt>
                <c:pt idx="146">
                  <c:v>34.619999999999997</c:v>
                </c:pt>
                <c:pt idx="147">
                  <c:v>35.14</c:v>
                </c:pt>
                <c:pt idx="148">
                  <c:v>35.619999999999997</c:v>
                </c:pt>
                <c:pt idx="149">
                  <c:v>36.020000000000003</c:v>
                </c:pt>
                <c:pt idx="150">
                  <c:v>36.369999999999997</c:v>
                </c:pt>
                <c:pt idx="151">
                  <c:v>36.65</c:v>
                </c:pt>
                <c:pt idx="152">
                  <c:v>37.090000000000003</c:v>
                </c:pt>
                <c:pt idx="153">
                  <c:v>37.549999999999997</c:v>
                </c:pt>
                <c:pt idx="154">
                  <c:v>37.9</c:v>
                </c:pt>
                <c:pt idx="155">
                  <c:v>38.090000000000003</c:v>
                </c:pt>
                <c:pt idx="156">
                  <c:v>38.43</c:v>
                </c:pt>
                <c:pt idx="157">
                  <c:v>38.729999999999997</c:v>
                </c:pt>
                <c:pt idx="158">
                  <c:v>39.04</c:v>
                </c:pt>
                <c:pt idx="159">
                  <c:v>39.409999999999997</c:v>
                </c:pt>
                <c:pt idx="160">
                  <c:v>39.81</c:v>
                </c:pt>
                <c:pt idx="161">
                  <c:v>40.15</c:v>
                </c:pt>
                <c:pt idx="162">
                  <c:v>40.53</c:v>
                </c:pt>
                <c:pt idx="163">
                  <c:v>40.89</c:v>
                </c:pt>
                <c:pt idx="164">
                  <c:v>41.3</c:v>
                </c:pt>
                <c:pt idx="165">
                  <c:v>41.46</c:v>
                </c:pt>
                <c:pt idx="166">
                  <c:v>41.82</c:v>
                </c:pt>
                <c:pt idx="167">
                  <c:v>42.2</c:v>
                </c:pt>
                <c:pt idx="168">
                  <c:v>42.47</c:v>
                </c:pt>
                <c:pt idx="169">
                  <c:v>42.71</c:v>
                </c:pt>
                <c:pt idx="170">
                  <c:v>42.95</c:v>
                </c:pt>
                <c:pt idx="171">
                  <c:v>43.15</c:v>
                </c:pt>
                <c:pt idx="172">
                  <c:v>43.64</c:v>
                </c:pt>
                <c:pt idx="173">
                  <c:v>43.72</c:v>
                </c:pt>
                <c:pt idx="174">
                  <c:v>44.08</c:v>
                </c:pt>
                <c:pt idx="175">
                  <c:v>44.38</c:v>
                </c:pt>
                <c:pt idx="176">
                  <c:v>44.66</c:v>
                </c:pt>
                <c:pt idx="177">
                  <c:v>44.98</c:v>
                </c:pt>
                <c:pt idx="178">
                  <c:v>45.38</c:v>
                </c:pt>
                <c:pt idx="179">
                  <c:v>45.92</c:v>
                </c:pt>
                <c:pt idx="180">
                  <c:v>46.55</c:v>
                </c:pt>
                <c:pt idx="181">
                  <c:v>47.24</c:v>
                </c:pt>
                <c:pt idx="182">
                  <c:v>47.82</c:v>
                </c:pt>
                <c:pt idx="183">
                  <c:v>48.29</c:v>
                </c:pt>
                <c:pt idx="184">
                  <c:v>48.74</c:v>
                </c:pt>
                <c:pt idx="185">
                  <c:v>49.27</c:v>
                </c:pt>
                <c:pt idx="186">
                  <c:v>49.82</c:v>
                </c:pt>
                <c:pt idx="187">
                  <c:v>50.44</c:v>
                </c:pt>
                <c:pt idx="188">
                  <c:v>51.08</c:v>
                </c:pt>
                <c:pt idx="189">
                  <c:v>51.51</c:v>
                </c:pt>
                <c:pt idx="190">
                  <c:v>51.83</c:v>
                </c:pt>
                <c:pt idx="191">
                  <c:v>52.15</c:v>
                </c:pt>
                <c:pt idx="192">
                  <c:v>52.49</c:v>
                </c:pt>
                <c:pt idx="193">
                  <c:v>52.86</c:v>
                </c:pt>
                <c:pt idx="194">
                  <c:v>53.41</c:v>
                </c:pt>
                <c:pt idx="195">
                  <c:v>53.98</c:v>
                </c:pt>
                <c:pt idx="196">
                  <c:v>54.4</c:v>
                </c:pt>
                <c:pt idx="197">
                  <c:v>54.65</c:v>
                </c:pt>
                <c:pt idx="198">
                  <c:v>54.84</c:v>
                </c:pt>
                <c:pt idx="199">
                  <c:v>54.93</c:v>
                </c:pt>
                <c:pt idx="200">
                  <c:v>55.11</c:v>
                </c:pt>
                <c:pt idx="201">
                  <c:v>55.38</c:v>
                </c:pt>
                <c:pt idx="202">
                  <c:v>55.65</c:v>
                </c:pt>
                <c:pt idx="203">
                  <c:v>55.86</c:v>
                </c:pt>
                <c:pt idx="204">
                  <c:v>56.02</c:v>
                </c:pt>
                <c:pt idx="205">
                  <c:v>56.15</c:v>
                </c:pt>
                <c:pt idx="206">
                  <c:v>56.3</c:v>
                </c:pt>
                <c:pt idx="207">
                  <c:v>56.54</c:v>
                </c:pt>
                <c:pt idx="208">
                  <c:v>56.9</c:v>
                </c:pt>
                <c:pt idx="209">
                  <c:v>57.25</c:v>
                </c:pt>
                <c:pt idx="210">
                  <c:v>57.65</c:v>
                </c:pt>
                <c:pt idx="211">
                  <c:v>58.09</c:v>
                </c:pt>
                <c:pt idx="212">
                  <c:v>59.25</c:v>
                </c:pt>
                <c:pt idx="213">
                  <c:v>58.86</c:v>
                </c:pt>
                <c:pt idx="214">
                  <c:v>59.22</c:v>
                </c:pt>
                <c:pt idx="215">
                  <c:v>59.79</c:v>
                </c:pt>
                <c:pt idx="216">
                  <c:v>60.37</c:v>
                </c:pt>
                <c:pt idx="217">
                  <c:v>60.8</c:v>
                </c:pt>
                <c:pt idx="218">
                  <c:v>61.31</c:v>
                </c:pt>
                <c:pt idx="219">
                  <c:v>61.78</c:v>
                </c:pt>
                <c:pt idx="220">
                  <c:v>62.24</c:v>
                </c:pt>
                <c:pt idx="221">
                  <c:v>62.81</c:v>
                </c:pt>
                <c:pt idx="222">
                  <c:v>63.47</c:v>
                </c:pt>
                <c:pt idx="223">
                  <c:v>64.11</c:v>
                </c:pt>
                <c:pt idx="224">
                  <c:v>64.650000000000006</c:v>
                </c:pt>
                <c:pt idx="225">
                  <c:v>65.09</c:v>
                </c:pt>
                <c:pt idx="226">
                  <c:v>65.62</c:v>
                </c:pt>
                <c:pt idx="227">
                  <c:v>66.13</c:v>
                </c:pt>
                <c:pt idx="228">
                  <c:v>66.69</c:v>
                </c:pt>
                <c:pt idx="229">
                  <c:v>67.31</c:v>
                </c:pt>
                <c:pt idx="230">
                  <c:v>67.930000000000007</c:v>
                </c:pt>
                <c:pt idx="231">
                  <c:v>68.36</c:v>
                </c:pt>
                <c:pt idx="232">
                  <c:v>68.790000000000006</c:v>
                </c:pt>
                <c:pt idx="233">
                  <c:v>69.150000000000006</c:v>
                </c:pt>
                <c:pt idx="234">
                  <c:v>69.5</c:v>
                </c:pt>
                <c:pt idx="235">
                  <c:v>69.88</c:v>
                </c:pt>
                <c:pt idx="236">
                  <c:v>70.37</c:v>
                </c:pt>
                <c:pt idx="237">
                  <c:v>70.84</c:v>
                </c:pt>
                <c:pt idx="238">
                  <c:v>71.28</c:v>
                </c:pt>
                <c:pt idx="239">
                  <c:v>71.59</c:v>
                </c:pt>
                <c:pt idx="240">
                  <c:v>71.819999999999993</c:v>
                </c:pt>
                <c:pt idx="241">
                  <c:v>72.010000000000005</c:v>
                </c:pt>
                <c:pt idx="242">
                  <c:v>72.209999999999994</c:v>
                </c:pt>
                <c:pt idx="243">
                  <c:v>72.52</c:v>
                </c:pt>
                <c:pt idx="244">
                  <c:v>72.89</c:v>
                </c:pt>
                <c:pt idx="245">
                  <c:v>73.11</c:v>
                </c:pt>
                <c:pt idx="246">
                  <c:v>73.3</c:v>
                </c:pt>
                <c:pt idx="247">
                  <c:v>73.489999999999995</c:v>
                </c:pt>
                <c:pt idx="248">
                  <c:v>73.680000000000007</c:v>
                </c:pt>
                <c:pt idx="249">
                  <c:v>73.91</c:v>
                </c:pt>
                <c:pt idx="250">
                  <c:v>74.25</c:v>
                </c:pt>
                <c:pt idx="251">
                  <c:v>74.599999999999994</c:v>
                </c:pt>
                <c:pt idx="252">
                  <c:v>74.790000000000006</c:v>
                </c:pt>
                <c:pt idx="253">
                  <c:v>75.06</c:v>
                </c:pt>
                <c:pt idx="254">
                  <c:v>75.319999999999993</c:v>
                </c:pt>
                <c:pt idx="255">
                  <c:v>75.540000000000006</c:v>
                </c:pt>
                <c:pt idx="256">
                  <c:v>75.819999999999993</c:v>
                </c:pt>
                <c:pt idx="257">
                  <c:v>76.290000000000006</c:v>
                </c:pt>
                <c:pt idx="258">
                  <c:v>76.760000000000005</c:v>
                </c:pt>
                <c:pt idx="259">
                  <c:v>77.05</c:v>
                </c:pt>
                <c:pt idx="260">
                  <c:v>77.45</c:v>
                </c:pt>
                <c:pt idx="261">
                  <c:v>77.819999999999993</c:v>
                </c:pt>
                <c:pt idx="262">
                  <c:v>78.150000000000006</c:v>
                </c:pt>
                <c:pt idx="263">
                  <c:v>78.489999999999995</c:v>
                </c:pt>
                <c:pt idx="264">
                  <c:v>78.819999999999993</c:v>
                </c:pt>
                <c:pt idx="265">
                  <c:v>79.16</c:v>
                </c:pt>
                <c:pt idx="266">
                  <c:v>79.25</c:v>
                </c:pt>
                <c:pt idx="267">
                  <c:v>79.33</c:v>
                </c:pt>
                <c:pt idx="268">
                  <c:v>79.42</c:v>
                </c:pt>
                <c:pt idx="269">
                  <c:v>79.569999999999993</c:v>
                </c:pt>
                <c:pt idx="270">
                  <c:v>79.78</c:v>
                </c:pt>
                <c:pt idx="271">
                  <c:v>79.94</c:v>
                </c:pt>
                <c:pt idx="272">
                  <c:v>80.180000000000007</c:v>
                </c:pt>
                <c:pt idx="273">
                  <c:v>80.260000000000005</c:v>
                </c:pt>
                <c:pt idx="274">
                  <c:v>80.41</c:v>
                </c:pt>
                <c:pt idx="275">
                  <c:v>80.63</c:v>
                </c:pt>
                <c:pt idx="276">
                  <c:v>80.8</c:v>
                </c:pt>
                <c:pt idx="277">
                  <c:v>81.099999999999994</c:v>
                </c:pt>
                <c:pt idx="278">
                  <c:v>81.540000000000006</c:v>
                </c:pt>
                <c:pt idx="279">
                  <c:v>81.93</c:v>
                </c:pt>
                <c:pt idx="280">
                  <c:v>82.11</c:v>
                </c:pt>
                <c:pt idx="281">
                  <c:v>82.27</c:v>
                </c:pt>
                <c:pt idx="282">
                  <c:v>82.49</c:v>
                </c:pt>
                <c:pt idx="283">
                  <c:v>82.89</c:v>
                </c:pt>
                <c:pt idx="284">
                  <c:v>83.44</c:v>
                </c:pt>
                <c:pt idx="285">
                  <c:v>84.08</c:v>
                </c:pt>
                <c:pt idx="286">
                  <c:v>84.75</c:v>
                </c:pt>
                <c:pt idx="287">
                  <c:v>85.19</c:v>
                </c:pt>
                <c:pt idx="288">
                  <c:v>85.5</c:v>
                </c:pt>
                <c:pt idx="289">
                  <c:v>85.8</c:v>
                </c:pt>
                <c:pt idx="290">
                  <c:v>86.17</c:v>
                </c:pt>
                <c:pt idx="291">
                  <c:v>86.51</c:v>
                </c:pt>
                <c:pt idx="292">
                  <c:v>86.89</c:v>
                </c:pt>
                <c:pt idx="293">
                  <c:v>87.28</c:v>
                </c:pt>
                <c:pt idx="294">
                  <c:v>87.45</c:v>
                </c:pt>
                <c:pt idx="295">
                  <c:v>87.66</c:v>
                </c:pt>
                <c:pt idx="296">
                  <c:v>87.89</c:v>
                </c:pt>
                <c:pt idx="297">
                  <c:v>88.02</c:v>
                </c:pt>
                <c:pt idx="298">
                  <c:v>88.06</c:v>
                </c:pt>
                <c:pt idx="299">
                  <c:v>88.13</c:v>
                </c:pt>
                <c:pt idx="300">
                  <c:v>88.11</c:v>
                </c:pt>
                <c:pt idx="301">
                  <c:v>87.9</c:v>
                </c:pt>
                <c:pt idx="302">
                  <c:v>87.86</c:v>
                </c:pt>
                <c:pt idx="303">
                  <c:v>87.81</c:v>
                </c:pt>
                <c:pt idx="304">
                  <c:v>87.89</c:v>
                </c:pt>
                <c:pt idx="305">
                  <c:v>87.91</c:v>
                </c:pt>
                <c:pt idx="306">
                  <c:v>87.94</c:v>
                </c:pt>
                <c:pt idx="307">
                  <c:v>88.01</c:v>
                </c:pt>
                <c:pt idx="308">
                  <c:v>87.97</c:v>
                </c:pt>
                <c:pt idx="309">
                  <c:v>87.97</c:v>
                </c:pt>
                <c:pt idx="310">
                  <c:v>88.01</c:v>
                </c:pt>
                <c:pt idx="311">
                  <c:v>87.94</c:v>
                </c:pt>
                <c:pt idx="312">
                  <c:v>87.91</c:v>
                </c:pt>
                <c:pt idx="313">
                  <c:v>88.04</c:v>
                </c:pt>
                <c:pt idx="314">
                  <c:v>88.18</c:v>
                </c:pt>
                <c:pt idx="315">
                  <c:v>88.26</c:v>
                </c:pt>
                <c:pt idx="316">
                  <c:v>88.26</c:v>
                </c:pt>
                <c:pt idx="317">
                  <c:v>88.19</c:v>
                </c:pt>
                <c:pt idx="318">
                  <c:v>88.1</c:v>
                </c:pt>
                <c:pt idx="319">
                  <c:v>87.84</c:v>
                </c:pt>
                <c:pt idx="320">
                  <c:v>87.66</c:v>
                </c:pt>
                <c:pt idx="321">
                  <c:v>87.5</c:v>
                </c:pt>
                <c:pt idx="322">
                  <c:v>87.11</c:v>
                </c:pt>
                <c:pt idx="323">
                  <c:v>86.68</c:v>
                </c:pt>
                <c:pt idx="324">
                  <c:v>86.05</c:v>
                </c:pt>
                <c:pt idx="325">
                  <c:v>85.49</c:v>
                </c:pt>
                <c:pt idx="326">
                  <c:v>85.07</c:v>
                </c:pt>
                <c:pt idx="327">
                  <c:v>84.82</c:v>
                </c:pt>
                <c:pt idx="328">
                  <c:v>84.6</c:v>
                </c:pt>
                <c:pt idx="329">
                  <c:v>84.25</c:v>
                </c:pt>
                <c:pt idx="330">
                  <c:v>83.87</c:v>
                </c:pt>
                <c:pt idx="331">
                  <c:v>83.53</c:v>
                </c:pt>
                <c:pt idx="332">
                  <c:v>83.27</c:v>
                </c:pt>
                <c:pt idx="333">
                  <c:v>83.01</c:v>
                </c:pt>
                <c:pt idx="334">
                  <c:v>82.95</c:v>
                </c:pt>
                <c:pt idx="335">
                  <c:v>82.99</c:v>
                </c:pt>
                <c:pt idx="336">
                  <c:v>82.98</c:v>
                </c:pt>
                <c:pt idx="337">
                  <c:v>82.77</c:v>
                </c:pt>
                <c:pt idx="338">
                  <c:v>82.41</c:v>
                </c:pt>
                <c:pt idx="339">
                  <c:v>82.26</c:v>
                </c:pt>
                <c:pt idx="340">
                  <c:v>82.21</c:v>
                </c:pt>
                <c:pt idx="341">
                  <c:v>82.26</c:v>
                </c:pt>
                <c:pt idx="342">
                  <c:v>82.27</c:v>
                </c:pt>
                <c:pt idx="343">
                  <c:v>82.03</c:v>
                </c:pt>
                <c:pt idx="344">
                  <c:v>81.62</c:v>
                </c:pt>
                <c:pt idx="345">
                  <c:v>81.069999999999993</c:v>
                </c:pt>
                <c:pt idx="346">
                  <c:v>80.489999999999995</c:v>
                </c:pt>
                <c:pt idx="347">
                  <c:v>79.88</c:v>
                </c:pt>
                <c:pt idx="348">
                  <c:v>79.41</c:v>
                </c:pt>
                <c:pt idx="349">
                  <c:v>78.91</c:v>
                </c:pt>
                <c:pt idx="350">
                  <c:v>78.31</c:v>
                </c:pt>
                <c:pt idx="351">
                  <c:v>77.86</c:v>
                </c:pt>
                <c:pt idx="352">
                  <c:v>77.44</c:v>
                </c:pt>
                <c:pt idx="353">
                  <c:v>77.13</c:v>
                </c:pt>
                <c:pt idx="354">
                  <c:v>77.010000000000005</c:v>
                </c:pt>
                <c:pt idx="355">
                  <c:v>76.959999999999994</c:v>
                </c:pt>
                <c:pt idx="356">
                  <c:v>76.88</c:v>
                </c:pt>
                <c:pt idx="357">
                  <c:v>76.73</c:v>
                </c:pt>
                <c:pt idx="358">
                  <c:v>76.540000000000006</c:v>
                </c:pt>
                <c:pt idx="359">
                  <c:v>76.31</c:v>
                </c:pt>
                <c:pt idx="360">
                  <c:v>75.989999999999995</c:v>
                </c:pt>
                <c:pt idx="361">
                  <c:v>75.63</c:v>
                </c:pt>
                <c:pt idx="362">
                  <c:v>75.489999999999995</c:v>
                </c:pt>
                <c:pt idx="363">
                  <c:v>75.53</c:v>
                </c:pt>
                <c:pt idx="364">
                  <c:v>75.510000000000005</c:v>
                </c:pt>
              </c:numCache>
            </c:numRef>
          </c:val>
          <c:smooth val="0"/>
          <c:extLst xmlns:c16r2="http://schemas.microsoft.com/office/drawing/2015/06/chart">
            <c:ext xmlns:c16="http://schemas.microsoft.com/office/drawing/2014/chart" uri="{C3380CC4-5D6E-409C-BE32-E72D297353CC}">
              <c16:uniqueId val="{00000009-60D6-4A68-87C1-F3E27150832E}"/>
            </c:ext>
          </c:extLst>
        </c:ser>
        <c:ser>
          <c:idx val="9"/>
          <c:order val="9"/>
          <c:tx>
            <c:strRef>
              <c:f>Tabelle1!$K$1</c:f>
              <c:strCache>
                <c:ptCount val="1"/>
                <c:pt idx="0">
                  <c:v>2019</c:v>
                </c:pt>
              </c:strCache>
            </c:strRef>
          </c:tx>
          <c:spPr>
            <a:ln w="50800" cap="rnd">
              <a:solidFill>
                <a:srgbClr val="94A2AE"/>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Tabelle1!$K$2:$K$366</c:f>
              <c:numCache>
                <c:formatCode>#,##0.0</c:formatCode>
                <c:ptCount val="365"/>
                <c:pt idx="0">
                  <c:v>75.599999999999994</c:v>
                </c:pt>
                <c:pt idx="1">
                  <c:v>75.37</c:v>
                </c:pt>
                <c:pt idx="2">
                  <c:v>74.819999999999993</c:v>
                </c:pt>
                <c:pt idx="3">
                  <c:v>74.45</c:v>
                </c:pt>
                <c:pt idx="4">
                  <c:v>74.33</c:v>
                </c:pt>
                <c:pt idx="5">
                  <c:v>74.22</c:v>
                </c:pt>
                <c:pt idx="6">
                  <c:v>74</c:v>
                </c:pt>
                <c:pt idx="7">
                  <c:v>73.86</c:v>
                </c:pt>
                <c:pt idx="8">
                  <c:v>73.42</c:v>
                </c:pt>
                <c:pt idx="9">
                  <c:v>72.86</c:v>
                </c:pt>
                <c:pt idx="10">
                  <c:v>72.44</c:v>
                </c:pt>
                <c:pt idx="11">
                  <c:v>72.260000000000005</c:v>
                </c:pt>
                <c:pt idx="12">
                  <c:v>72.2</c:v>
                </c:pt>
                <c:pt idx="13">
                  <c:v>71.900000000000006</c:v>
                </c:pt>
                <c:pt idx="14">
                  <c:v>71.55</c:v>
                </c:pt>
                <c:pt idx="15">
                  <c:v>71.209999999999994</c:v>
                </c:pt>
                <c:pt idx="16">
                  <c:v>70.849999999999994</c:v>
                </c:pt>
                <c:pt idx="17">
                  <c:v>70.239999999999995</c:v>
                </c:pt>
                <c:pt idx="18">
                  <c:v>69.69</c:v>
                </c:pt>
                <c:pt idx="19">
                  <c:v>69.05</c:v>
                </c:pt>
                <c:pt idx="20">
                  <c:v>68.16</c:v>
                </c:pt>
                <c:pt idx="21">
                  <c:v>67.33</c:v>
                </c:pt>
                <c:pt idx="22">
                  <c:v>66.489999999999995</c:v>
                </c:pt>
                <c:pt idx="23">
                  <c:v>65.67</c:v>
                </c:pt>
                <c:pt idx="24">
                  <c:v>64.95</c:v>
                </c:pt>
                <c:pt idx="25">
                  <c:v>64.62</c:v>
                </c:pt>
                <c:pt idx="26">
                  <c:v>64.400000000000006</c:v>
                </c:pt>
                <c:pt idx="27">
                  <c:v>63.95</c:v>
                </c:pt>
                <c:pt idx="28">
                  <c:v>63.38</c:v>
                </c:pt>
                <c:pt idx="29">
                  <c:v>62.82</c:v>
                </c:pt>
                <c:pt idx="30">
                  <c:v>62.21</c:v>
                </c:pt>
                <c:pt idx="31">
                  <c:v>61.69</c:v>
                </c:pt>
                <c:pt idx="32">
                  <c:v>61.37</c:v>
                </c:pt>
                <c:pt idx="33">
                  <c:v>61.03</c:v>
                </c:pt>
                <c:pt idx="34">
                  <c:v>60.54</c:v>
                </c:pt>
                <c:pt idx="35">
                  <c:v>60.04</c:v>
                </c:pt>
                <c:pt idx="36">
                  <c:v>59.72</c:v>
                </c:pt>
                <c:pt idx="37">
                  <c:v>59.53</c:v>
                </c:pt>
                <c:pt idx="38">
                  <c:v>59.36</c:v>
                </c:pt>
                <c:pt idx="39">
                  <c:v>59.27</c:v>
                </c:pt>
                <c:pt idx="40">
                  <c:v>59.2</c:v>
                </c:pt>
                <c:pt idx="41">
                  <c:v>58.89</c:v>
                </c:pt>
                <c:pt idx="42">
                  <c:v>58.54</c:v>
                </c:pt>
                <c:pt idx="43">
                  <c:v>58.24</c:v>
                </c:pt>
                <c:pt idx="44">
                  <c:v>58.01</c:v>
                </c:pt>
                <c:pt idx="45">
                  <c:v>57.91</c:v>
                </c:pt>
                <c:pt idx="46">
                  <c:v>57.91</c:v>
                </c:pt>
                <c:pt idx="47">
                  <c:v>57.96</c:v>
                </c:pt>
                <c:pt idx="48">
                  <c:v>57.9</c:v>
                </c:pt>
                <c:pt idx="49">
                  <c:v>57.76</c:v>
                </c:pt>
                <c:pt idx="50">
                  <c:v>57.61</c:v>
                </c:pt>
                <c:pt idx="51">
                  <c:v>54.31</c:v>
                </c:pt>
                <c:pt idx="52">
                  <c:v>54.17</c:v>
                </c:pt>
                <c:pt idx="53">
                  <c:v>54.11</c:v>
                </c:pt>
                <c:pt idx="54">
                  <c:v>54.05</c:v>
                </c:pt>
                <c:pt idx="55">
                  <c:v>53.94</c:v>
                </c:pt>
                <c:pt idx="56">
                  <c:v>54.02</c:v>
                </c:pt>
                <c:pt idx="57">
                  <c:v>53.97</c:v>
                </c:pt>
                <c:pt idx="58">
                  <c:v>53.95</c:v>
                </c:pt>
                <c:pt idx="59">
                  <c:v>53.77</c:v>
                </c:pt>
                <c:pt idx="60">
                  <c:v>53.8</c:v>
                </c:pt>
                <c:pt idx="61">
                  <c:v>53.86</c:v>
                </c:pt>
                <c:pt idx="62">
                  <c:v>53.85</c:v>
                </c:pt>
                <c:pt idx="63">
                  <c:v>53.76</c:v>
                </c:pt>
                <c:pt idx="64">
                  <c:v>53.68</c:v>
                </c:pt>
                <c:pt idx="65">
                  <c:v>53.75</c:v>
                </c:pt>
                <c:pt idx="66">
                  <c:v>53.76</c:v>
                </c:pt>
                <c:pt idx="67">
                  <c:v>53.82</c:v>
                </c:pt>
                <c:pt idx="68">
                  <c:v>53.86</c:v>
                </c:pt>
                <c:pt idx="69">
                  <c:v>53.74</c:v>
                </c:pt>
                <c:pt idx="70">
                  <c:v>53.6</c:v>
                </c:pt>
                <c:pt idx="71">
                  <c:v>53.54</c:v>
                </c:pt>
                <c:pt idx="72">
                  <c:v>53.49</c:v>
                </c:pt>
                <c:pt idx="73">
                  <c:v>53.52</c:v>
                </c:pt>
                <c:pt idx="74">
                  <c:v>53.63</c:v>
                </c:pt>
                <c:pt idx="75">
                  <c:v>53.75</c:v>
                </c:pt>
                <c:pt idx="76">
                  <c:v>53.65</c:v>
                </c:pt>
                <c:pt idx="77">
                  <c:v>53.5</c:v>
                </c:pt>
                <c:pt idx="78">
                  <c:v>53.39</c:v>
                </c:pt>
                <c:pt idx="79">
                  <c:v>53.38</c:v>
                </c:pt>
                <c:pt idx="80">
                  <c:v>53.47</c:v>
                </c:pt>
                <c:pt idx="81">
                  <c:v>53.72</c:v>
                </c:pt>
                <c:pt idx="82">
                  <c:v>53.99</c:v>
                </c:pt>
                <c:pt idx="83">
                  <c:v>54.02</c:v>
                </c:pt>
                <c:pt idx="84">
                  <c:v>53.89</c:v>
                </c:pt>
                <c:pt idx="85">
                  <c:v>53.83</c:v>
                </c:pt>
                <c:pt idx="86">
                  <c:v>53.79</c:v>
                </c:pt>
                <c:pt idx="87">
                  <c:v>53.82</c:v>
                </c:pt>
                <c:pt idx="88">
                  <c:v>54.07</c:v>
                </c:pt>
                <c:pt idx="89">
                  <c:v>53.76</c:v>
                </c:pt>
                <c:pt idx="90">
                  <c:v>55.35</c:v>
                </c:pt>
                <c:pt idx="91">
                  <c:v>55.89</c:v>
                </c:pt>
                <c:pt idx="92">
                  <c:v>56.08</c:v>
                </c:pt>
                <c:pt idx="93">
                  <c:v>55.63</c:v>
                </c:pt>
                <c:pt idx="94">
                  <c:v>55.57</c:v>
                </c:pt>
                <c:pt idx="95">
                  <c:v>55.77</c:v>
                </c:pt>
                <c:pt idx="96">
                  <c:v>56.05</c:v>
                </c:pt>
                <c:pt idx="97">
                  <c:v>56.24</c:v>
                </c:pt>
                <c:pt idx="98">
                  <c:v>56.29</c:v>
                </c:pt>
                <c:pt idx="99">
                  <c:v>56.28</c:v>
                </c:pt>
                <c:pt idx="100">
                  <c:v>56.2</c:v>
                </c:pt>
                <c:pt idx="101">
                  <c:v>56.12</c:v>
                </c:pt>
                <c:pt idx="102">
                  <c:v>56.1</c:v>
                </c:pt>
                <c:pt idx="103">
                  <c:v>56.14</c:v>
                </c:pt>
                <c:pt idx="104">
                  <c:v>56.19</c:v>
                </c:pt>
                <c:pt idx="105">
                  <c:v>56.42</c:v>
                </c:pt>
                <c:pt idx="106">
                  <c:v>56.7</c:v>
                </c:pt>
                <c:pt idx="107">
                  <c:v>57.05</c:v>
                </c:pt>
                <c:pt idx="108">
                  <c:v>57.58</c:v>
                </c:pt>
                <c:pt idx="109">
                  <c:v>58.11</c:v>
                </c:pt>
                <c:pt idx="110">
                  <c:v>58.67</c:v>
                </c:pt>
                <c:pt idx="111">
                  <c:v>59.26</c:v>
                </c:pt>
                <c:pt idx="112">
                  <c:v>59.71</c:v>
                </c:pt>
                <c:pt idx="113">
                  <c:v>60.17</c:v>
                </c:pt>
                <c:pt idx="114">
                  <c:v>60.55</c:v>
                </c:pt>
                <c:pt idx="115">
                  <c:v>60.89</c:v>
                </c:pt>
                <c:pt idx="116">
                  <c:v>61.27</c:v>
                </c:pt>
                <c:pt idx="117">
                  <c:v>61.55</c:v>
                </c:pt>
                <c:pt idx="118">
                  <c:v>61.66</c:v>
                </c:pt>
                <c:pt idx="119">
                  <c:v>61.87</c:v>
                </c:pt>
                <c:pt idx="120">
                  <c:v>62.19</c:v>
                </c:pt>
                <c:pt idx="121">
                  <c:v>62.4</c:v>
                </c:pt>
                <c:pt idx="122">
                  <c:v>62.63</c:v>
                </c:pt>
                <c:pt idx="123">
                  <c:v>62.86</c:v>
                </c:pt>
                <c:pt idx="124">
                  <c:v>63.08</c:v>
                </c:pt>
                <c:pt idx="125">
                  <c:v>63.16</c:v>
                </c:pt>
                <c:pt idx="126">
                  <c:v>63.33</c:v>
                </c:pt>
                <c:pt idx="127">
                  <c:v>63.53</c:v>
                </c:pt>
                <c:pt idx="128">
                  <c:v>63.68</c:v>
                </c:pt>
                <c:pt idx="129">
                  <c:v>63.87</c:v>
                </c:pt>
                <c:pt idx="130">
                  <c:v>64.14</c:v>
                </c:pt>
                <c:pt idx="131">
                  <c:v>64.38</c:v>
                </c:pt>
                <c:pt idx="132">
                  <c:v>64.569999999999993</c:v>
                </c:pt>
                <c:pt idx="133">
                  <c:v>64.77</c:v>
                </c:pt>
                <c:pt idx="134">
                  <c:v>64.959999999999994</c:v>
                </c:pt>
                <c:pt idx="135">
                  <c:v>65.12</c:v>
                </c:pt>
                <c:pt idx="136">
                  <c:v>65.33</c:v>
                </c:pt>
                <c:pt idx="137">
                  <c:v>65.78</c:v>
                </c:pt>
                <c:pt idx="138">
                  <c:v>66.25</c:v>
                </c:pt>
                <c:pt idx="139">
                  <c:v>66.58</c:v>
                </c:pt>
                <c:pt idx="140">
                  <c:v>66.900000000000006</c:v>
                </c:pt>
                <c:pt idx="141">
                  <c:v>67.239999999999995</c:v>
                </c:pt>
                <c:pt idx="142">
                  <c:v>67.540000000000006</c:v>
                </c:pt>
                <c:pt idx="143">
                  <c:v>67.900000000000006</c:v>
                </c:pt>
                <c:pt idx="144">
                  <c:v>68.33</c:v>
                </c:pt>
                <c:pt idx="145">
                  <c:v>68.849999999999994</c:v>
                </c:pt>
                <c:pt idx="146">
                  <c:v>69.3</c:v>
                </c:pt>
                <c:pt idx="147">
                  <c:v>69.63</c:v>
                </c:pt>
                <c:pt idx="148">
                  <c:v>69.900000000000006</c:v>
                </c:pt>
                <c:pt idx="149">
                  <c:v>70.39</c:v>
                </c:pt>
                <c:pt idx="150">
                  <c:v>70.92</c:v>
                </c:pt>
                <c:pt idx="151">
                  <c:v>71.58</c:v>
                </c:pt>
                <c:pt idx="152">
                  <c:v>72.260000000000005</c:v>
                </c:pt>
                <c:pt idx="153">
                  <c:v>72.790000000000006</c:v>
                </c:pt>
                <c:pt idx="154">
                  <c:v>73.239999999999995</c:v>
                </c:pt>
                <c:pt idx="155">
                  <c:v>73.67</c:v>
                </c:pt>
                <c:pt idx="156">
                  <c:v>73.97</c:v>
                </c:pt>
                <c:pt idx="157">
                  <c:v>74.38</c:v>
                </c:pt>
                <c:pt idx="158">
                  <c:v>74.78</c:v>
                </c:pt>
                <c:pt idx="159">
                  <c:v>75.19</c:v>
                </c:pt>
                <c:pt idx="160">
                  <c:v>75.59</c:v>
                </c:pt>
                <c:pt idx="161">
                  <c:v>75.89</c:v>
                </c:pt>
                <c:pt idx="162">
                  <c:v>76.23</c:v>
                </c:pt>
                <c:pt idx="163">
                  <c:v>76.53</c:v>
                </c:pt>
                <c:pt idx="164">
                  <c:v>76.87</c:v>
                </c:pt>
                <c:pt idx="165">
                  <c:v>77.260000000000005</c:v>
                </c:pt>
                <c:pt idx="166">
                  <c:v>77.53</c:v>
                </c:pt>
                <c:pt idx="167">
                  <c:v>77.849999999999994</c:v>
                </c:pt>
                <c:pt idx="168">
                  <c:v>78.17</c:v>
                </c:pt>
                <c:pt idx="169">
                  <c:v>78.430000000000007</c:v>
                </c:pt>
                <c:pt idx="170">
                  <c:v>78.739999999999995</c:v>
                </c:pt>
                <c:pt idx="171">
                  <c:v>79.040000000000006</c:v>
                </c:pt>
                <c:pt idx="172">
                  <c:v>79.459999999999994</c:v>
                </c:pt>
                <c:pt idx="173">
                  <c:v>79.87</c:v>
                </c:pt>
                <c:pt idx="174">
                  <c:v>80.16</c:v>
                </c:pt>
                <c:pt idx="175">
                  <c:v>80.5</c:v>
                </c:pt>
                <c:pt idx="176">
                  <c:v>80.83</c:v>
                </c:pt>
                <c:pt idx="177">
                  <c:v>81.16</c:v>
                </c:pt>
                <c:pt idx="178">
                  <c:v>81.42</c:v>
                </c:pt>
                <c:pt idx="179">
                  <c:v>81.86</c:v>
                </c:pt>
                <c:pt idx="180">
                  <c:v>82.35</c:v>
                </c:pt>
                <c:pt idx="181">
                  <c:v>82.65</c:v>
                </c:pt>
                <c:pt idx="182">
                  <c:v>82.84</c:v>
                </c:pt>
                <c:pt idx="183">
                  <c:v>83.11</c:v>
                </c:pt>
                <c:pt idx="184">
                  <c:v>83.29</c:v>
                </c:pt>
                <c:pt idx="185">
                  <c:v>83.36</c:v>
                </c:pt>
                <c:pt idx="186">
                  <c:v>83.83</c:v>
                </c:pt>
                <c:pt idx="187">
                  <c:v>84.14</c:v>
                </c:pt>
                <c:pt idx="188">
                  <c:v>84.22</c:v>
                </c:pt>
                <c:pt idx="189">
                  <c:v>84.23</c:v>
                </c:pt>
                <c:pt idx="190">
                  <c:v>84.29</c:v>
                </c:pt>
                <c:pt idx="191">
                  <c:v>84.44</c:v>
                </c:pt>
                <c:pt idx="192">
                  <c:v>84.65</c:v>
                </c:pt>
                <c:pt idx="193">
                  <c:v>85</c:v>
                </c:pt>
                <c:pt idx="194">
                  <c:v>85.38</c:v>
                </c:pt>
                <c:pt idx="195">
                  <c:v>85.58</c:v>
                </c:pt>
                <c:pt idx="196">
                  <c:v>85.5</c:v>
                </c:pt>
                <c:pt idx="197">
                  <c:v>85.43</c:v>
                </c:pt>
                <c:pt idx="198">
                  <c:v>85.33</c:v>
                </c:pt>
                <c:pt idx="199">
                  <c:v>85.19</c:v>
                </c:pt>
                <c:pt idx="200">
                  <c:v>85.29</c:v>
                </c:pt>
                <c:pt idx="201">
                  <c:v>85.43</c:v>
                </c:pt>
                <c:pt idx="202">
                  <c:v>85.42</c:v>
                </c:pt>
                <c:pt idx="203">
                  <c:v>85.46</c:v>
                </c:pt>
                <c:pt idx="204">
                  <c:v>85.44</c:v>
                </c:pt>
                <c:pt idx="205">
                  <c:v>85.45</c:v>
                </c:pt>
                <c:pt idx="206">
                  <c:v>85.45</c:v>
                </c:pt>
                <c:pt idx="207">
                  <c:v>85.64</c:v>
                </c:pt>
                <c:pt idx="208">
                  <c:v>85.86</c:v>
                </c:pt>
                <c:pt idx="209">
                  <c:v>86.05</c:v>
                </c:pt>
                <c:pt idx="210">
                  <c:v>86.16</c:v>
                </c:pt>
                <c:pt idx="211">
                  <c:v>86.33</c:v>
                </c:pt>
                <c:pt idx="212">
                  <c:v>86.48</c:v>
                </c:pt>
                <c:pt idx="213">
                  <c:v>86.7</c:v>
                </c:pt>
                <c:pt idx="214">
                  <c:v>86.92</c:v>
                </c:pt>
                <c:pt idx="215">
                  <c:v>87.16</c:v>
                </c:pt>
                <c:pt idx="216">
                  <c:v>87.26</c:v>
                </c:pt>
                <c:pt idx="217">
                  <c:v>87.48</c:v>
                </c:pt>
                <c:pt idx="218">
                  <c:v>87.77</c:v>
                </c:pt>
                <c:pt idx="219">
                  <c:v>89.83</c:v>
                </c:pt>
                <c:pt idx="220">
                  <c:v>90.15</c:v>
                </c:pt>
                <c:pt idx="221">
                  <c:v>90.56</c:v>
                </c:pt>
                <c:pt idx="222">
                  <c:v>90.98</c:v>
                </c:pt>
                <c:pt idx="223">
                  <c:v>91.26</c:v>
                </c:pt>
                <c:pt idx="224">
                  <c:v>91.47</c:v>
                </c:pt>
                <c:pt idx="225">
                  <c:v>91.63</c:v>
                </c:pt>
                <c:pt idx="226">
                  <c:v>91.9</c:v>
                </c:pt>
                <c:pt idx="227">
                  <c:v>92.19</c:v>
                </c:pt>
                <c:pt idx="228">
                  <c:v>92.58</c:v>
                </c:pt>
                <c:pt idx="229">
                  <c:v>92.96</c:v>
                </c:pt>
                <c:pt idx="230">
                  <c:v>93.32</c:v>
                </c:pt>
                <c:pt idx="231">
                  <c:v>93.57</c:v>
                </c:pt>
                <c:pt idx="232">
                  <c:v>93.79</c:v>
                </c:pt>
                <c:pt idx="233">
                  <c:v>93.99</c:v>
                </c:pt>
                <c:pt idx="234">
                  <c:v>94.21</c:v>
                </c:pt>
                <c:pt idx="235">
                  <c:v>94.45</c:v>
                </c:pt>
                <c:pt idx="236">
                  <c:v>94.72</c:v>
                </c:pt>
                <c:pt idx="237">
                  <c:v>94.82</c:v>
                </c:pt>
                <c:pt idx="238">
                  <c:v>94.96</c:v>
                </c:pt>
                <c:pt idx="239">
                  <c:v>95.05</c:v>
                </c:pt>
                <c:pt idx="240">
                  <c:v>95.03</c:v>
                </c:pt>
                <c:pt idx="241">
                  <c:v>95.19</c:v>
                </c:pt>
                <c:pt idx="242">
                  <c:v>95.49</c:v>
                </c:pt>
                <c:pt idx="243">
                  <c:v>95.78</c:v>
                </c:pt>
                <c:pt idx="244">
                  <c:v>95.93</c:v>
                </c:pt>
                <c:pt idx="245">
                  <c:v>96.13</c:v>
                </c:pt>
                <c:pt idx="246">
                  <c:v>96.31</c:v>
                </c:pt>
                <c:pt idx="247">
                  <c:v>96.43</c:v>
                </c:pt>
                <c:pt idx="248">
                  <c:v>96.45</c:v>
                </c:pt>
                <c:pt idx="249">
                  <c:v>96.5</c:v>
                </c:pt>
                <c:pt idx="250">
                  <c:v>96.56</c:v>
                </c:pt>
                <c:pt idx="251">
                  <c:v>96.46</c:v>
                </c:pt>
                <c:pt idx="252">
                  <c:v>96.48</c:v>
                </c:pt>
                <c:pt idx="253">
                  <c:v>96.52</c:v>
                </c:pt>
                <c:pt idx="254">
                  <c:v>96.59</c:v>
                </c:pt>
                <c:pt idx="255">
                  <c:v>96.66</c:v>
                </c:pt>
                <c:pt idx="256">
                  <c:v>96.81</c:v>
                </c:pt>
                <c:pt idx="257">
                  <c:v>96.98</c:v>
                </c:pt>
                <c:pt idx="258">
                  <c:v>97.04</c:v>
                </c:pt>
                <c:pt idx="259">
                  <c:v>97.09</c:v>
                </c:pt>
                <c:pt idx="260">
                  <c:v>97.08</c:v>
                </c:pt>
                <c:pt idx="261">
                  <c:v>96.98</c:v>
                </c:pt>
                <c:pt idx="262">
                  <c:v>96.97</c:v>
                </c:pt>
                <c:pt idx="263">
                  <c:v>97.07</c:v>
                </c:pt>
                <c:pt idx="264">
                  <c:v>97.2</c:v>
                </c:pt>
                <c:pt idx="265">
                  <c:v>97.24</c:v>
                </c:pt>
                <c:pt idx="266">
                  <c:v>97.25</c:v>
                </c:pt>
                <c:pt idx="267">
                  <c:v>97.21</c:v>
                </c:pt>
                <c:pt idx="268">
                  <c:v>97.24</c:v>
                </c:pt>
                <c:pt idx="269">
                  <c:v>97.34</c:v>
                </c:pt>
                <c:pt idx="270">
                  <c:v>97.56</c:v>
                </c:pt>
                <c:pt idx="271">
                  <c:v>97.81</c:v>
                </c:pt>
                <c:pt idx="272">
                  <c:v>97.93</c:v>
                </c:pt>
                <c:pt idx="273">
                  <c:v>98.29</c:v>
                </c:pt>
                <c:pt idx="274">
                  <c:v>98.38</c:v>
                </c:pt>
                <c:pt idx="275">
                  <c:v>98.44</c:v>
                </c:pt>
                <c:pt idx="276">
                  <c:v>98.43</c:v>
                </c:pt>
                <c:pt idx="277">
                  <c:v>98.53</c:v>
                </c:pt>
                <c:pt idx="278">
                  <c:v>98.65</c:v>
                </c:pt>
                <c:pt idx="279">
                  <c:v>98.65</c:v>
                </c:pt>
                <c:pt idx="280">
                  <c:v>98.64</c:v>
                </c:pt>
                <c:pt idx="281">
                  <c:v>98.63</c:v>
                </c:pt>
                <c:pt idx="282">
                  <c:v>98.63</c:v>
                </c:pt>
                <c:pt idx="283">
                  <c:v>98.65</c:v>
                </c:pt>
                <c:pt idx="284">
                  <c:v>98.78</c:v>
                </c:pt>
                <c:pt idx="285">
                  <c:v>98.97</c:v>
                </c:pt>
                <c:pt idx="286">
                  <c:v>99.06</c:v>
                </c:pt>
                <c:pt idx="287">
                  <c:v>99.11</c:v>
                </c:pt>
                <c:pt idx="288">
                  <c:v>99.13</c:v>
                </c:pt>
                <c:pt idx="289">
                  <c:v>99.14</c:v>
                </c:pt>
                <c:pt idx="290">
                  <c:v>99.15</c:v>
                </c:pt>
                <c:pt idx="291">
                  <c:v>99.25</c:v>
                </c:pt>
                <c:pt idx="292">
                  <c:v>99.38</c:v>
                </c:pt>
                <c:pt idx="293">
                  <c:v>99.4</c:v>
                </c:pt>
                <c:pt idx="294">
                  <c:v>99.4</c:v>
                </c:pt>
                <c:pt idx="295">
                  <c:v>99.41</c:v>
                </c:pt>
                <c:pt idx="296">
                  <c:v>99.43</c:v>
                </c:pt>
                <c:pt idx="297">
                  <c:v>99.47</c:v>
                </c:pt>
                <c:pt idx="298">
                  <c:v>99.61</c:v>
                </c:pt>
                <c:pt idx="299">
                  <c:v>99.71</c:v>
                </c:pt>
                <c:pt idx="300">
                  <c:v>99.67</c:v>
                </c:pt>
                <c:pt idx="301">
                  <c:v>99.57</c:v>
                </c:pt>
                <c:pt idx="302">
                  <c:v>99.43</c:v>
                </c:pt>
                <c:pt idx="303">
                  <c:v>99.27</c:v>
                </c:pt>
                <c:pt idx="304">
                  <c:v>99.23</c:v>
                </c:pt>
                <c:pt idx="305">
                  <c:v>99.42</c:v>
                </c:pt>
                <c:pt idx="306">
                  <c:v>99.6</c:v>
                </c:pt>
                <c:pt idx="307">
                  <c:v>99.68</c:v>
                </c:pt>
                <c:pt idx="308">
                  <c:v>99.66</c:v>
                </c:pt>
                <c:pt idx="309">
                  <c:v>99.6</c:v>
                </c:pt>
                <c:pt idx="310">
                  <c:v>99.65</c:v>
                </c:pt>
                <c:pt idx="311">
                  <c:v>99.65</c:v>
                </c:pt>
                <c:pt idx="312">
                  <c:v>99.7</c:v>
                </c:pt>
                <c:pt idx="313">
                  <c:v>99.71</c:v>
                </c:pt>
                <c:pt idx="314">
                  <c:v>99.64</c:v>
                </c:pt>
                <c:pt idx="315">
                  <c:v>99.53</c:v>
                </c:pt>
                <c:pt idx="316">
                  <c:v>99.38</c:v>
                </c:pt>
                <c:pt idx="317">
                  <c:v>99.32</c:v>
                </c:pt>
                <c:pt idx="318">
                  <c:v>99.27</c:v>
                </c:pt>
                <c:pt idx="319">
                  <c:v>99.27</c:v>
                </c:pt>
                <c:pt idx="320">
                  <c:v>99.28</c:v>
                </c:pt>
                <c:pt idx="321">
                  <c:v>99.22</c:v>
                </c:pt>
                <c:pt idx="322">
                  <c:v>99.1</c:v>
                </c:pt>
                <c:pt idx="323">
                  <c:v>98.92</c:v>
                </c:pt>
                <c:pt idx="324">
                  <c:v>98.7</c:v>
                </c:pt>
                <c:pt idx="325">
                  <c:v>98.66</c:v>
                </c:pt>
                <c:pt idx="326">
                  <c:v>98.74</c:v>
                </c:pt>
                <c:pt idx="327">
                  <c:v>98.8</c:v>
                </c:pt>
                <c:pt idx="328">
                  <c:v>98.73</c:v>
                </c:pt>
                <c:pt idx="329">
                  <c:v>98.73</c:v>
                </c:pt>
                <c:pt idx="330">
                  <c:v>98.82</c:v>
                </c:pt>
                <c:pt idx="331">
                  <c:v>98.89</c:v>
                </c:pt>
                <c:pt idx="332">
                  <c:v>98.9</c:v>
                </c:pt>
                <c:pt idx="333">
                  <c:v>98.8</c:v>
                </c:pt>
                <c:pt idx="334">
                  <c:v>98.63</c:v>
                </c:pt>
                <c:pt idx="335">
                  <c:v>98.48</c:v>
                </c:pt>
                <c:pt idx="336">
                  <c:v>98.44</c:v>
                </c:pt>
                <c:pt idx="337">
                  <c:v>98.34</c:v>
                </c:pt>
                <c:pt idx="338">
                  <c:v>98.15</c:v>
                </c:pt>
                <c:pt idx="339">
                  <c:v>97.97</c:v>
                </c:pt>
                <c:pt idx="340">
                  <c:v>98.07</c:v>
                </c:pt>
                <c:pt idx="341">
                  <c:v>98.23</c:v>
                </c:pt>
                <c:pt idx="342">
                  <c:v>98.18</c:v>
                </c:pt>
                <c:pt idx="343">
                  <c:v>98</c:v>
                </c:pt>
                <c:pt idx="344">
                  <c:v>97.78</c:v>
                </c:pt>
                <c:pt idx="345">
                  <c:v>97.6</c:v>
                </c:pt>
                <c:pt idx="346">
                  <c:v>97.43</c:v>
                </c:pt>
                <c:pt idx="347">
                  <c:v>97.43</c:v>
                </c:pt>
                <c:pt idx="348">
                  <c:v>97.47</c:v>
                </c:pt>
                <c:pt idx="349">
                  <c:v>97.39</c:v>
                </c:pt>
                <c:pt idx="350">
                  <c:v>97.33</c:v>
                </c:pt>
                <c:pt idx="351">
                  <c:v>97.24</c:v>
                </c:pt>
                <c:pt idx="352">
                  <c:v>97.25</c:v>
                </c:pt>
                <c:pt idx="353">
                  <c:v>97.24</c:v>
                </c:pt>
                <c:pt idx="354">
                  <c:v>97.3</c:v>
                </c:pt>
                <c:pt idx="355">
                  <c:v>97.35</c:v>
                </c:pt>
                <c:pt idx="356">
                  <c:v>97.38</c:v>
                </c:pt>
                <c:pt idx="357">
                  <c:v>97.43</c:v>
                </c:pt>
                <c:pt idx="358">
                  <c:v>97.5</c:v>
                </c:pt>
                <c:pt idx="359">
                  <c:v>97.55</c:v>
                </c:pt>
                <c:pt idx="360">
                  <c:v>97.48</c:v>
                </c:pt>
                <c:pt idx="361">
                  <c:v>97.39</c:v>
                </c:pt>
                <c:pt idx="362">
                  <c:v>97.28</c:v>
                </c:pt>
                <c:pt idx="363">
                  <c:v>97.13</c:v>
                </c:pt>
                <c:pt idx="364">
                  <c:v>97.05</c:v>
                </c:pt>
              </c:numCache>
            </c:numRef>
          </c:val>
          <c:smooth val="0"/>
          <c:extLst xmlns:c16r2="http://schemas.microsoft.com/office/drawing/2015/06/chart">
            <c:ext xmlns:c16="http://schemas.microsoft.com/office/drawing/2014/chart" uri="{C3380CC4-5D6E-409C-BE32-E72D297353CC}">
              <c16:uniqueId val="{0000000A-60D6-4A68-87C1-F3E27150832E}"/>
            </c:ext>
          </c:extLst>
        </c:ser>
        <c:ser>
          <c:idx val="10"/>
          <c:order val="10"/>
          <c:tx>
            <c:strRef>
              <c:f>Tabelle1!$L$1</c:f>
              <c:strCache>
                <c:ptCount val="1"/>
                <c:pt idx="0">
                  <c:v>2020</c:v>
                </c:pt>
              </c:strCache>
            </c:strRef>
          </c:tx>
          <c:spPr>
            <a:ln w="50800" cap="rnd">
              <a:solidFill>
                <a:srgbClr val="B5C0C9"/>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Tabelle1!$L$2:$L$366</c:f>
              <c:numCache>
                <c:formatCode>#,##0.0</c:formatCode>
                <c:ptCount val="365"/>
                <c:pt idx="0">
                  <c:v>96.82</c:v>
                </c:pt>
                <c:pt idx="1">
                  <c:v>96.44</c:v>
                </c:pt>
                <c:pt idx="2">
                  <c:v>96.18</c:v>
                </c:pt>
                <c:pt idx="3">
                  <c:v>96.03</c:v>
                </c:pt>
                <c:pt idx="4">
                  <c:v>95.84</c:v>
                </c:pt>
                <c:pt idx="5">
                  <c:v>95.53</c:v>
                </c:pt>
                <c:pt idx="6">
                  <c:v>95.17</c:v>
                </c:pt>
                <c:pt idx="7">
                  <c:v>94.78</c:v>
                </c:pt>
                <c:pt idx="8">
                  <c:v>94.62</c:v>
                </c:pt>
                <c:pt idx="9">
                  <c:v>94.46</c:v>
                </c:pt>
                <c:pt idx="10">
                  <c:v>94.26</c:v>
                </c:pt>
                <c:pt idx="11">
                  <c:v>94</c:v>
                </c:pt>
                <c:pt idx="12">
                  <c:v>93.73</c:v>
                </c:pt>
                <c:pt idx="13">
                  <c:v>93.54</c:v>
                </c:pt>
                <c:pt idx="14">
                  <c:v>93.31</c:v>
                </c:pt>
                <c:pt idx="15">
                  <c:v>93.07</c:v>
                </c:pt>
                <c:pt idx="16">
                  <c:v>92.82</c:v>
                </c:pt>
                <c:pt idx="17">
                  <c:v>92.54</c:v>
                </c:pt>
                <c:pt idx="18">
                  <c:v>92.15</c:v>
                </c:pt>
                <c:pt idx="19">
                  <c:v>91.5</c:v>
                </c:pt>
                <c:pt idx="20">
                  <c:v>90.81</c:v>
                </c:pt>
                <c:pt idx="21">
                  <c:v>90.19</c:v>
                </c:pt>
                <c:pt idx="22">
                  <c:v>89.5</c:v>
                </c:pt>
                <c:pt idx="23">
                  <c:v>88.8</c:v>
                </c:pt>
                <c:pt idx="24">
                  <c:v>88.3</c:v>
                </c:pt>
                <c:pt idx="25">
                  <c:v>87.91</c:v>
                </c:pt>
                <c:pt idx="26">
                  <c:v>87.52</c:v>
                </c:pt>
                <c:pt idx="27">
                  <c:v>86.95</c:v>
                </c:pt>
                <c:pt idx="28">
                  <c:v>86.46</c:v>
                </c:pt>
                <c:pt idx="29">
                  <c:v>86.01</c:v>
                </c:pt>
                <c:pt idx="30">
                  <c:v>85.86</c:v>
                </c:pt>
                <c:pt idx="31">
                  <c:v>85.84</c:v>
                </c:pt>
                <c:pt idx="32">
                  <c:v>85.79</c:v>
                </c:pt>
                <c:pt idx="33">
                  <c:v>85.52</c:v>
                </c:pt>
                <c:pt idx="34">
                  <c:v>85.11</c:v>
                </c:pt>
                <c:pt idx="35">
                  <c:v>84.61</c:v>
                </c:pt>
                <c:pt idx="36">
                  <c:v>83.86</c:v>
                </c:pt>
                <c:pt idx="37">
                  <c:v>83.44</c:v>
                </c:pt>
                <c:pt idx="38">
                  <c:v>83.09</c:v>
                </c:pt>
                <c:pt idx="39">
                  <c:v>82.96</c:v>
                </c:pt>
                <c:pt idx="40">
                  <c:v>82.76</c:v>
                </c:pt>
                <c:pt idx="41">
                  <c:v>82.46</c:v>
                </c:pt>
                <c:pt idx="42">
                  <c:v>82.08</c:v>
                </c:pt>
                <c:pt idx="43">
                  <c:v>81.69</c:v>
                </c:pt>
                <c:pt idx="44">
                  <c:v>81.45</c:v>
                </c:pt>
                <c:pt idx="45">
                  <c:v>81.39</c:v>
                </c:pt>
                <c:pt idx="46">
                  <c:v>81.39</c:v>
                </c:pt>
                <c:pt idx="47">
                  <c:v>81.22</c:v>
                </c:pt>
                <c:pt idx="48">
                  <c:v>80.97</c:v>
                </c:pt>
                <c:pt idx="49">
                  <c:v>80.75</c:v>
                </c:pt>
                <c:pt idx="50">
                  <c:v>80.53</c:v>
                </c:pt>
                <c:pt idx="51">
                  <c:v>80.33</c:v>
                </c:pt>
                <c:pt idx="52">
                  <c:v>80.239999999999995</c:v>
                </c:pt>
                <c:pt idx="53">
                  <c:v>80.180000000000007</c:v>
                </c:pt>
                <c:pt idx="54">
                  <c:v>79.95</c:v>
                </c:pt>
                <c:pt idx="55">
                  <c:v>79.78</c:v>
                </c:pt>
                <c:pt idx="56">
                  <c:v>79.36</c:v>
                </c:pt>
                <c:pt idx="57">
                  <c:v>78.78</c:v>
                </c:pt>
                <c:pt idx="58">
                  <c:v>78.22</c:v>
                </c:pt>
                <c:pt idx="59">
                  <c:v>78.02</c:v>
                </c:pt>
                <c:pt idx="60">
                  <c:v>77.459999999999994</c:v>
                </c:pt>
                <c:pt idx="61">
                  <c:v>77.239999999999995</c:v>
                </c:pt>
                <c:pt idx="62">
                  <c:v>76.959999999999994</c:v>
                </c:pt>
                <c:pt idx="63">
                  <c:v>76.63</c:v>
                </c:pt>
                <c:pt idx="64">
                  <c:v>76.400000000000006</c:v>
                </c:pt>
                <c:pt idx="65">
                  <c:v>76.23</c:v>
                </c:pt>
                <c:pt idx="66">
                  <c:v>76.180000000000007</c:v>
                </c:pt>
                <c:pt idx="67">
                  <c:v>75.97</c:v>
                </c:pt>
                <c:pt idx="68">
                  <c:v>75.81</c:v>
                </c:pt>
                <c:pt idx="69">
                  <c:v>75.739999999999995</c:v>
                </c:pt>
                <c:pt idx="70">
                  <c:v>75.69</c:v>
                </c:pt>
                <c:pt idx="71">
                  <c:v>75.52</c:v>
                </c:pt>
                <c:pt idx="72">
                  <c:v>75.31</c:v>
                </c:pt>
                <c:pt idx="73">
                  <c:v>75.239999999999995</c:v>
                </c:pt>
                <c:pt idx="74">
                  <c:v>75.099999999999994</c:v>
                </c:pt>
                <c:pt idx="75">
                  <c:v>74.98</c:v>
                </c:pt>
                <c:pt idx="76">
                  <c:v>74.91</c:v>
                </c:pt>
                <c:pt idx="77">
                  <c:v>74.760000000000005</c:v>
                </c:pt>
                <c:pt idx="78">
                  <c:v>74.599999999999994</c:v>
                </c:pt>
                <c:pt idx="79">
                  <c:v>74.45</c:v>
                </c:pt>
                <c:pt idx="80">
                  <c:v>74.290000000000006</c:v>
                </c:pt>
                <c:pt idx="81">
                  <c:v>73.88</c:v>
                </c:pt>
                <c:pt idx="82">
                  <c:v>73.55</c:v>
                </c:pt>
                <c:pt idx="83">
                  <c:v>73.180000000000007</c:v>
                </c:pt>
                <c:pt idx="84">
                  <c:v>72.84</c:v>
                </c:pt>
                <c:pt idx="85">
                  <c:v>72.680000000000007</c:v>
                </c:pt>
                <c:pt idx="86">
                  <c:v>72.72</c:v>
                </c:pt>
                <c:pt idx="87">
                  <c:v>72.64</c:v>
                </c:pt>
                <c:pt idx="88">
                  <c:v>72.25</c:v>
                </c:pt>
                <c:pt idx="89">
                  <c:v>71.599999999999994</c:v>
                </c:pt>
                <c:pt idx="90">
                  <c:v>72.650000000000006</c:v>
                </c:pt>
                <c:pt idx="91">
                  <c:v>72.48</c:v>
                </c:pt>
                <c:pt idx="92">
                  <c:v>72.36</c:v>
                </c:pt>
                <c:pt idx="93">
                  <c:v>72.44</c:v>
                </c:pt>
                <c:pt idx="94">
                  <c:v>72.61</c:v>
                </c:pt>
                <c:pt idx="95">
                  <c:v>72.790000000000006</c:v>
                </c:pt>
                <c:pt idx="96">
                  <c:v>72.94</c:v>
                </c:pt>
                <c:pt idx="97">
                  <c:v>73.11</c:v>
                </c:pt>
                <c:pt idx="98">
                  <c:v>73.319999999999993</c:v>
                </c:pt>
                <c:pt idx="99">
                  <c:v>73.58</c:v>
                </c:pt>
                <c:pt idx="100">
                  <c:v>73.89</c:v>
                </c:pt>
                <c:pt idx="101">
                  <c:v>74.260000000000005</c:v>
                </c:pt>
                <c:pt idx="102">
                  <c:v>74.5</c:v>
                </c:pt>
                <c:pt idx="103">
                  <c:v>74.5</c:v>
                </c:pt>
                <c:pt idx="104">
                  <c:v>74.510000000000005</c:v>
                </c:pt>
                <c:pt idx="105">
                  <c:v>74.67</c:v>
                </c:pt>
                <c:pt idx="106">
                  <c:v>74.84</c:v>
                </c:pt>
                <c:pt idx="107">
                  <c:v>75.25</c:v>
                </c:pt>
                <c:pt idx="108">
                  <c:v>75.650000000000006</c:v>
                </c:pt>
                <c:pt idx="109">
                  <c:v>75.86</c:v>
                </c:pt>
                <c:pt idx="110">
                  <c:v>76.13</c:v>
                </c:pt>
                <c:pt idx="111">
                  <c:v>76.400000000000006</c:v>
                </c:pt>
                <c:pt idx="112">
                  <c:v>76.59</c:v>
                </c:pt>
                <c:pt idx="113">
                  <c:v>76.84</c:v>
                </c:pt>
                <c:pt idx="114">
                  <c:v>77.17</c:v>
                </c:pt>
                <c:pt idx="115">
                  <c:v>77.459999999999994</c:v>
                </c:pt>
                <c:pt idx="116">
                  <c:v>77.58</c:v>
                </c:pt>
                <c:pt idx="117">
                  <c:v>77.72</c:v>
                </c:pt>
                <c:pt idx="118">
                  <c:v>77.95</c:v>
                </c:pt>
                <c:pt idx="119">
                  <c:v>78.23</c:v>
                </c:pt>
                <c:pt idx="120">
                  <c:v>78.540000000000006</c:v>
                </c:pt>
                <c:pt idx="121">
                  <c:v>78.819999999999993</c:v>
                </c:pt>
                <c:pt idx="122">
                  <c:v>79.08</c:v>
                </c:pt>
                <c:pt idx="123">
                  <c:v>79.209999999999994</c:v>
                </c:pt>
                <c:pt idx="124">
                  <c:v>79.31</c:v>
                </c:pt>
                <c:pt idx="125">
                  <c:v>79.400000000000006</c:v>
                </c:pt>
                <c:pt idx="126">
                  <c:v>79.58</c:v>
                </c:pt>
                <c:pt idx="127">
                  <c:v>79.959999999999994</c:v>
                </c:pt>
                <c:pt idx="128">
                  <c:v>80.44</c:v>
                </c:pt>
                <c:pt idx="129">
                  <c:v>80.959999999999994</c:v>
                </c:pt>
                <c:pt idx="130">
                  <c:v>81.22</c:v>
                </c:pt>
                <c:pt idx="131">
                  <c:v>81.08</c:v>
                </c:pt>
                <c:pt idx="132">
                  <c:v>81.099999999999994</c:v>
                </c:pt>
                <c:pt idx="133">
                  <c:v>81.14</c:v>
                </c:pt>
                <c:pt idx="134">
                  <c:v>81.23</c:v>
                </c:pt>
                <c:pt idx="135">
                  <c:v>81.48</c:v>
                </c:pt>
                <c:pt idx="136">
                  <c:v>81.819999999999993</c:v>
                </c:pt>
                <c:pt idx="137">
                  <c:v>82.05</c:v>
                </c:pt>
                <c:pt idx="138">
                  <c:v>82.2</c:v>
                </c:pt>
                <c:pt idx="139">
                  <c:v>82.38</c:v>
                </c:pt>
                <c:pt idx="140">
                  <c:v>82.68</c:v>
                </c:pt>
                <c:pt idx="141">
                  <c:v>83.09</c:v>
                </c:pt>
                <c:pt idx="142">
                  <c:v>83.44</c:v>
                </c:pt>
                <c:pt idx="143">
                  <c:v>83.71</c:v>
                </c:pt>
                <c:pt idx="144">
                  <c:v>83.99</c:v>
                </c:pt>
                <c:pt idx="145">
                  <c:v>84.14</c:v>
                </c:pt>
                <c:pt idx="146">
                  <c:v>84.14</c:v>
                </c:pt>
                <c:pt idx="147">
                  <c:v>84.09</c:v>
                </c:pt>
                <c:pt idx="148">
                  <c:v>84.14</c:v>
                </c:pt>
                <c:pt idx="149">
                  <c:v>84.4</c:v>
                </c:pt>
                <c:pt idx="150">
                  <c:v>84.64</c:v>
                </c:pt>
                <c:pt idx="151">
                  <c:v>84.9</c:v>
                </c:pt>
                <c:pt idx="152">
                  <c:v>85.04</c:v>
                </c:pt>
                <c:pt idx="153">
                  <c:v>85.16</c:v>
                </c:pt>
                <c:pt idx="154">
                  <c:v>85.29</c:v>
                </c:pt>
                <c:pt idx="155">
                  <c:v>85.36</c:v>
                </c:pt>
                <c:pt idx="156">
                  <c:v>85.57</c:v>
                </c:pt>
                <c:pt idx="157">
                  <c:v>85.76</c:v>
                </c:pt>
                <c:pt idx="158">
                  <c:v>85.53</c:v>
                </c:pt>
                <c:pt idx="159">
                  <c:v>85.58</c:v>
                </c:pt>
                <c:pt idx="160">
                  <c:v>85.57</c:v>
                </c:pt>
                <c:pt idx="161">
                  <c:v>85.7</c:v>
                </c:pt>
                <c:pt idx="162">
                  <c:v>85.88</c:v>
                </c:pt>
                <c:pt idx="163">
                  <c:v>86.18</c:v>
                </c:pt>
                <c:pt idx="164">
                  <c:v>86.52</c:v>
                </c:pt>
                <c:pt idx="165">
                  <c:v>86.69</c:v>
                </c:pt>
                <c:pt idx="166">
                  <c:v>86.78</c:v>
                </c:pt>
                <c:pt idx="167">
                  <c:v>86.84</c:v>
                </c:pt>
                <c:pt idx="168">
                  <c:v>86.91</c:v>
                </c:pt>
                <c:pt idx="169">
                  <c:v>87</c:v>
                </c:pt>
                <c:pt idx="170">
                  <c:v>87.25</c:v>
                </c:pt>
                <c:pt idx="171">
                  <c:v>87.55</c:v>
                </c:pt>
                <c:pt idx="172">
                  <c:v>87.64</c:v>
                </c:pt>
                <c:pt idx="173">
                  <c:v>87.75</c:v>
                </c:pt>
                <c:pt idx="174">
                  <c:v>87.82</c:v>
                </c:pt>
                <c:pt idx="175">
                  <c:v>87.92</c:v>
                </c:pt>
                <c:pt idx="176">
                  <c:v>88.04</c:v>
                </c:pt>
                <c:pt idx="177">
                  <c:v>88.26</c:v>
                </c:pt>
                <c:pt idx="178">
                  <c:v>88.48</c:v>
                </c:pt>
                <c:pt idx="179">
                  <c:v>88.59</c:v>
                </c:pt>
                <c:pt idx="180">
                  <c:v>88.74</c:v>
                </c:pt>
                <c:pt idx="181">
                  <c:v>88.84</c:v>
                </c:pt>
                <c:pt idx="182">
                  <c:v>88.88</c:v>
                </c:pt>
                <c:pt idx="183">
                  <c:v>89.16</c:v>
                </c:pt>
                <c:pt idx="184">
                  <c:v>89.5</c:v>
                </c:pt>
                <c:pt idx="185">
                  <c:v>89.83</c:v>
                </c:pt>
                <c:pt idx="186">
                  <c:v>89.88</c:v>
                </c:pt>
                <c:pt idx="187">
                  <c:v>89.85</c:v>
                </c:pt>
                <c:pt idx="188">
                  <c:v>89.82</c:v>
                </c:pt>
                <c:pt idx="189">
                  <c:v>89.73</c:v>
                </c:pt>
                <c:pt idx="190">
                  <c:v>89.79</c:v>
                </c:pt>
                <c:pt idx="191">
                  <c:v>89.92</c:v>
                </c:pt>
                <c:pt idx="192">
                  <c:v>90.14</c:v>
                </c:pt>
                <c:pt idx="193">
                  <c:v>90.28</c:v>
                </c:pt>
                <c:pt idx="194">
                  <c:v>90.21</c:v>
                </c:pt>
                <c:pt idx="195">
                  <c:v>90.05</c:v>
                </c:pt>
                <c:pt idx="196">
                  <c:v>89.87</c:v>
                </c:pt>
                <c:pt idx="197">
                  <c:v>89.72</c:v>
                </c:pt>
                <c:pt idx="198">
                  <c:v>89.62</c:v>
                </c:pt>
                <c:pt idx="199">
                  <c:v>89.55</c:v>
                </c:pt>
                <c:pt idx="200">
                  <c:v>89.37</c:v>
                </c:pt>
                <c:pt idx="201">
                  <c:v>89.12</c:v>
                </c:pt>
                <c:pt idx="202">
                  <c:v>88.79</c:v>
                </c:pt>
                <c:pt idx="203">
                  <c:v>88.58</c:v>
                </c:pt>
                <c:pt idx="204">
                  <c:v>88.4</c:v>
                </c:pt>
                <c:pt idx="205">
                  <c:v>88.27</c:v>
                </c:pt>
                <c:pt idx="206">
                  <c:v>88.5</c:v>
                </c:pt>
                <c:pt idx="207">
                  <c:v>88.56</c:v>
                </c:pt>
                <c:pt idx="208">
                  <c:v>88.65</c:v>
                </c:pt>
                <c:pt idx="209">
                  <c:v>88.75</c:v>
                </c:pt>
                <c:pt idx="210">
                  <c:v>88.76</c:v>
                </c:pt>
                <c:pt idx="211">
                  <c:v>88.84</c:v>
                </c:pt>
                <c:pt idx="212">
                  <c:v>89.06</c:v>
                </c:pt>
                <c:pt idx="213">
                  <c:v>89.28</c:v>
                </c:pt>
                <c:pt idx="214">
                  <c:v>89.41</c:v>
                </c:pt>
                <c:pt idx="215">
                  <c:v>89.5</c:v>
                </c:pt>
                <c:pt idx="216">
                  <c:v>89.68</c:v>
                </c:pt>
                <c:pt idx="217">
                  <c:v>89.79</c:v>
                </c:pt>
                <c:pt idx="218">
                  <c:v>89.96</c:v>
                </c:pt>
                <c:pt idx="219">
                  <c:v>90.23</c:v>
                </c:pt>
                <c:pt idx="220">
                  <c:v>90.49</c:v>
                </c:pt>
                <c:pt idx="221">
                  <c:v>90.63</c:v>
                </c:pt>
                <c:pt idx="222">
                  <c:v>90.74</c:v>
                </c:pt>
                <c:pt idx="223">
                  <c:v>90.85</c:v>
                </c:pt>
                <c:pt idx="224">
                  <c:v>91.03</c:v>
                </c:pt>
                <c:pt idx="225">
                  <c:v>91.18</c:v>
                </c:pt>
                <c:pt idx="226">
                  <c:v>91.39</c:v>
                </c:pt>
                <c:pt idx="227">
                  <c:v>91.62</c:v>
                </c:pt>
                <c:pt idx="228">
                  <c:v>91.8</c:v>
                </c:pt>
                <c:pt idx="229">
                  <c:v>91.91</c:v>
                </c:pt>
                <c:pt idx="230">
                  <c:v>92</c:v>
                </c:pt>
                <c:pt idx="231">
                  <c:v>92.11</c:v>
                </c:pt>
                <c:pt idx="232">
                  <c:v>92.31</c:v>
                </c:pt>
                <c:pt idx="233">
                  <c:v>92.6</c:v>
                </c:pt>
                <c:pt idx="234">
                  <c:v>92.85</c:v>
                </c:pt>
                <c:pt idx="235">
                  <c:v>92.83</c:v>
                </c:pt>
                <c:pt idx="236">
                  <c:v>92.92</c:v>
                </c:pt>
                <c:pt idx="237">
                  <c:v>93.07</c:v>
                </c:pt>
                <c:pt idx="238">
                  <c:v>93.13</c:v>
                </c:pt>
                <c:pt idx="239">
                  <c:v>93.02</c:v>
                </c:pt>
                <c:pt idx="240">
                  <c:v>93.05</c:v>
                </c:pt>
                <c:pt idx="241">
                  <c:v>93.1</c:v>
                </c:pt>
                <c:pt idx="242">
                  <c:v>93.06</c:v>
                </c:pt>
                <c:pt idx="243">
                  <c:v>93.05</c:v>
                </c:pt>
                <c:pt idx="244">
                  <c:v>93.08</c:v>
                </c:pt>
                <c:pt idx="245">
                  <c:v>93.16</c:v>
                </c:pt>
                <c:pt idx="246">
                  <c:v>93.23</c:v>
                </c:pt>
                <c:pt idx="247">
                  <c:v>93.43</c:v>
                </c:pt>
                <c:pt idx="248">
                  <c:v>93.58</c:v>
                </c:pt>
                <c:pt idx="249">
                  <c:v>93.63</c:v>
                </c:pt>
                <c:pt idx="250">
                  <c:v>93.68</c:v>
                </c:pt>
                <c:pt idx="251">
                  <c:v>93.76</c:v>
                </c:pt>
                <c:pt idx="252">
                  <c:v>93.74</c:v>
                </c:pt>
                <c:pt idx="253">
                  <c:v>93.78</c:v>
                </c:pt>
                <c:pt idx="254">
                  <c:v>93.96</c:v>
                </c:pt>
                <c:pt idx="255">
                  <c:v>94.15</c:v>
                </c:pt>
                <c:pt idx="256">
                  <c:v>94.18</c:v>
                </c:pt>
                <c:pt idx="257">
                  <c:v>94.26</c:v>
                </c:pt>
                <c:pt idx="258">
                  <c:v>94.29</c:v>
                </c:pt>
                <c:pt idx="259">
                  <c:v>94.34</c:v>
                </c:pt>
                <c:pt idx="260">
                  <c:v>94.44</c:v>
                </c:pt>
                <c:pt idx="261">
                  <c:v>94.64</c:v>
                </c:pt>
                <c:pt idx="262">
                  <c:v>94.81</c:v>
                </c:pt>
                <c:pt idx="263">
                  <c:v>94.84</c:v>
                </c:pt>
                <c:pt idx="264">
                  <c:v>94.89</c:v>
                </c:pt>
                <c:pt idx="265">
                  <c:v>94.91</c:v>
                </c:pt>
                <c:pt idx="266">
                  <c:v>95.02</c:v>
                </c:pt>
                <c:pt idx="267">
                  <c:v>95.07</c:v>
                </c:pt>
                <c:pt idx="268">
                  <c:v>95.03</c:v>
                </c:pt>
                <c:pt idx="269">
                  <c:v>94.98</c:v>
                </c:pt>
                <c:pt idx="270">
                  <c:v>94.8</c:v>
                </c:pt>
                <c:pt idx="271">
                  <c:v>94.68</c:v>
                </c:pt>
                <c:pt idx="272">
                  <c:v>94.54</c:v>
                </c:pt>
                <c:pt idx="273">
                  <c:v>94.54</c:v>
                </c:pt>
                <c:pt idx="274">
                  <c:v>94.61</c:v>
                </c:pt>
                <c:pt idx="275">
                  <c:v>94.8</c:v>
                </c:pt>
                <c:pt idx="276">
                  <c:v>94.97</c:v>
                </c:pt>
                <c:pt idx="277">
                  <c:v>94.99</c:v>
                </c:pt>
                <c:pt idx="278">
                  <c:v>94.98</c:v>
                </c:pt>
                <c:pt idx="279">
                  <c:v>95</c:v>
                </c:pt>
                <c:pt idx="280">
                  <c:v>95.03</c:v>
                </c:pt>
                <c:pt idx="281">
                  <c:v>95.04</c:v>
                </c:pt>
                <c:pt idx="282">
                  <c:v>95.16</c:v>
                </c:pt>
                <c:pt idx="283">
                  <c:v>95.26</c:v>
                </c:pt>
                <c:pt idx="284">
                  <c:v>95.23</c:v>
                </c:pt>
                <c:pt idx="285">
                  <c:v>95.16</c:v>
                </c:pt>
                <c:pt idx="286">
                  <c:v>95.09</c:v>
                </c:pt>
                <c:pt idx="287">
                  <c:v>94.97</c:v>
                </c:pt>
                <c:pt idx="288">
                  <c:v>94.87</c:v>
                </c:pt>
                <c:pt idx="289">
                  <c:v>94.76</c:v>
                </c:pt>
                <c:pt idx="290">
                  <c:v>94.74</c:v>
                </c:pt>
                <c:pt idx="291">
                  <c:v>94.64</c:v>
                </c:pt>
                <c:pt idx="292">
                  <c:v>94.56</c:v>
                </c:pt>
                <c:pt idx="293">
                  <c:v>94.53</c:v>
                </c:pt>
                <c:pt idx="294">
                  <c:v>94.54</c:v>
                </c:pt>
                <c:pt idx="295">
                  <c:v>94.5</c:v>
                </c:pt>
                <c:pt idx="296">
                  <c:v>94.6</c:v>
                </c:pt>
                <c:pt idx="297">
                  <c:v>94.73</c:v>
                </c:pt>
                <c:pt idx="298">
                  <c:v>94.61</c:v>
                </c:pt>
                <c:pt idx="299">
                  <c:v>94.35</c:v>
                </c:pt>
                <c:pt idx="300">
                  <c:v>94.2</c:v>
                </c:pt>
                <c:pt idx="301">
                  <c:v>94.08</c:v>
                </c:pt>
                <c:pt idx="302">
                  <c:v>94.08</c:v>
                </c:pt>
                <c:pt idx="303">
                  <c:v>94.24</c:v>
                </c:pt>
                <c:pt idx="304">
                  <c:v>94.42</c:v>
                </c:pt>
                <c:pt idx="305">
                  <c:v>94.6</c:v>
                </c:pt>
                <c:pt idx="306">
                  <c:v>94.6</c:v>
                </c:pt>
                <c:pt idx="307">
                  <c:v>94.39</c:v>
                </c:pt>
                <c:pt idx="308">
                  <c:v>94.15</c:v>
                </c:pt>
                <c:pt idx="309">
                  <c:v>94.03</c:v>
                </c:pt>
                <c:pt idx="310">
                  <c:v>94.01</c:v>
                </c:pt>
                <c:pt idx="311">
                  <c:v>94</c:v>
                </c:pt>
                <c:pt idx="312">
                  <c:v>93.89</c:v>
                </c:pt>
                <c:pt idx="313">
                  <c:v>93.52</c:v>
                </c:pt>
                <c:pt idx="314">
                  <c:v>93.35</c:v>
                </c:pt>
                <c:pt idx="315">
                  <c:v>93.24</c:v>
                </c:pt>
                <c:pt idx="316">
                  <c:v>93.14</c:v>
                </c:pt>
                <c:pt idx="317">
                  <c:v>93.18</c:v>
                </c:pt>
                <c:pt idx="318">
                  <c:v>93.26</c:v>
                </c:pt>
                <c:pt idx="319">
                  <c:v>93.22</c:v>
                </c:pt>
                <c:pt idx="320">
                  <c:v>93.11</c:v>
                </c:pt>
                <c:pt idx="321">
                  <c:v>93.1</c:v>
                </c:pt>
                <c:pt idx="322">
                  <c:v>93.06</c:v>
                </c:pt>
                <c:pt idx="323">
                  <c:v>92.77</c:v>
                </c:pt>
                <c:pt idx="324">
                  <c:v>92.62</c:v>
                </c:pt>
                <c:pt idx="325">
                  <c:v>92.47</c:v>
                </c:pt>
                <c:pt idx="326">
                  <c:v>92.17</c:v>
                </c:pt>
                <c:pt idx="327">
                  <c:v>91.81</c:v>
                </c:pt>
                <c:pt idx="328">
                  <c:v>91.26</c:v>
                </c:pt>
                <c:pt idx="329">
                  <c:v>90.63</c:v>
                </c:pt>
                <c:pt idx="330">
                  <c:v>90.03</c:v>
                </c:pt>
                <c:pt idx="331">
                  <c:v>89.54</c:v>
                </c:pt>
                <c:pt idx="332">
                  <c:v>88.95</c:v>
                </c:pt>
                <c:pt idx="333">
                  <c:v>88.22</c:v>
                </c:pt>
                <c:pt idx="334">
                  <c:v>87.39</c:v>
                </c:pt>
                <c:pt idx="335">
                  <c:v>86.5</c:v>
                </c:pt>
                <c:pt idx="336">
                  <c:v>85.74</c:v>
                </c:pt>
                <c:pt idx="337">
                  <c:v>85.11</c:v>
                </c:pt>
                <c:pt idx="338">
                  <c:v>84.54</c:v>
                </c:pt>
                <c:pt idx="339">
                  <c:v>84.06</c:v>
                </c:pt>
                <c:pt idx="340">
                  <c:v>83.37</c:v>
                </c:pt>
                <c:pt idx="341">
                  <c:v>82.78</c:v>
                </c:pt>
                <c:pt idx="342">
                  <c:v>81.98</c:v>
                </c:pt>
                <c:pt idx="343">
                  <c:v>81.13</c:v>
                </c:pt>
                <c:pt idx="344">
                  <c:v>80.44</c:v>
                </c:pt>
                <c:pt idx="345">
                  <c:v>80</c:v>
                </c:pt>
                <c:pt idx="346">
                  <c:v>79.66</c:v>
                </c:pt>
                <c:pt idx="347">
                  <c:v>79.23</c:v>
                </c:pt>
                <c:pt idx="348">
                  <c:v>79.040000000000006</c:v>
                </c:pt>
                <c:pt idx="349">
                  <c:v>78.680000000000007</c:v>
                </c:pt>
                <c:pt idx="350">
                  <c:v>78.36</c:v>
                </c:pt>
                <c:pt idx="351">
                  <c:v>78.040000000000006</c:v>
                </c:pt>
                <c:pt idx="352">
                  <c:v>77.88</c:v>
                </c:pt>
                <c:pt idx="353">
                  <c:v>77.66</c:v>
                </c:pt>
                <c:pt idx="354">
                  <c:v>77.3</c:v>
                </c:pt>
                <c:pt idx="355">
                  <c:v>77.150000000000006</c:v>
                </c:pt>
                <c:pt idx="356">
                  <c:v>76.98</c:v>
                </c:pt>
                <c:pt idx="357">
                  <c:v>76.83</c:v>
                </c:pt>
                <c:pt idx="358">
                  <c:v>76.569999999999993</c:v>
                </c:pt>
                <c:pt idx="359">
                  <c:v>76.260000000000005</c:v>
                </c:pt>
                <c:pt idx="360">
                  <c:v>75.900000000000006</c:v>
                </c:pt>
                <c:pt idx="361">
                  <c:v>75.400000000000006</c:v>
                </c:pt>
                <c:pt idx="362">
                  <c:v>74.849999999999994</c:v>
                </c:pt>
                <c:pt idx="363">
                  <c:v>74.27</c:v>
                </c:pt>
                <c:pt idx="364">
                  <c:v>73.72</c:v>
                </c:pt>
              </c:numCache>
            </c:numRef>
          </c:val>
          <c:smooth val="0"/>
          <c:extLst xmlns:c16r2="http://schemas.microsoft.com/office/drawing/2015/06/chart">
            <c:ext xmlns:c16="http://schemas.microsoft.com/office/drawing/2014/chart" uri="{C3380CC4-5D6E-409C-BE32-E72D297353CC}">
              <c16:uniqueId val="{0000000B-60D6-4A68-87C1-F3E27150832E}"/>
            </c:ext>
          </c:extLst>
        </c:ser>
        <c:ser>
          <c:idx val="11"/>
          <c:order val="11"/>
          <c:tx>
            <c:strRef>
              <c:f>Tabelle1!$M$1</c:f>
              <c:strCache>
                <c:ptCount val="1"/>
                <c:pt idx="0">
                  <c:v>2021</c:v>
                </c:pt>
              </c:strCache>
            </c:strRef>
          </c:tx>
          <c:spPr>
            <a:ln w="50800" cap="rnd">
              <a:solidFill>
                <a:srgbClr val="90CC7E"/>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Tabelle1!$M$2:$M$366</c:f>
              <c:numCache>
                <c:formatCode>#,##0.0</c:formatCode>
                <c:ptCount val="365"/>
                <c:pt idx="0">
                  <c:v>73.27</c:v>
                </c:pt>
                <c:pt idx="1">
                  <c:v>72.75</c:v>
                </c:pt>
                <c:pt idx="2">
                  <c:v>72.150000000000006</c:v>
                </c:pt>
                <c:pt idx="3">
                  <c:v>71.23</c:v>
                </c:pt>
                <c:pt idx="4">
                  <c:v>70.209999999999994</c:v>
                </c:pt>
                <c:pt idx="5">
                  <c:v>69.22</c:v>
                </c:pt>
                <c:pt idx="6">
                  <c:v>68.02</c:v>
                </c:pt>
                <c:pt idx="7">
                  <c:v>66.819999999999993</c:v>
                </c:pt>
                <c:pt idx="8">
                  <c:v>65.7</c:v>
                </c:pt>
                <c:pt idx="9">
                  <c:v>64.64</c:v>
                </c:pt>
                <c:pt idx="10">
                  <c:v>63.42</c:v>
                </c:pt>
                <c:pt idx="11">
                  <c:v>62.19</c:v>
                </c:pt>
                <c:pt idx="12">
                  <c:v>61</c:v>
                </c:pt>
                <c:pt idx="13">
                  <c:v>59.72</c:v>
                </c:pt>
                <c:pt idx="14">
                  <c:v>58.29</c:v>
                </c:pt>
                <c:pt idx="15">
                  <c:v>57.11</c:v>
                </c:pt>
                <c:pt idx="16">
                  <c:v>56.07</c:v>
                </c:pt>
                <c:pt idx="17">
                  <c:v>54.87</c:v>
                </c:pt>
                <c:pt idx="18">
                  <c:v>53.91</c:v>
                </c:pt>
                <c:pt idx="19">
                  <c:v>53.2</c:v>
                </c:pt>
                <c:pt idx="20">
                  <c:v>52.74</c:v>
                </c:pt>
                <c:pt idx="21">
                  <c:v>52.1</c:v>
                </c:pt>
                <c:pt idx="22">
                  <c:v>51.41</c:v>
                </c:pt>
                <c:pt idx="23">
                  <c:v>50.74</c:v>
                </c:pt>
                <c:pt idx="24">
                  <c:v>49.66</c:v>
                </c:pt>
                <c:pt idx="25">
                  <c:v>48.66</c:v>
                </c:pt>
                <c:pt idx="26">
                  <c:v>47.7</c:v>
                </c:pt>
                <c:pt idx="27">
                  <c:v>46.99</c:v>
                </c:pt>
                <c:pt idx="28">
                  <c:v>46.4</c:v>
                </c:pt>
                <c:pt idx="29">
                  <c:v>45.73</c:v>
                </c:pt>
                <c:pt idx="30">
                  <c:v>44.94</c:v>
                </c:pt>
                <c:pt idx="31">
                  <c:v>44.12</c:v>
                </c:pt>
                <c:pt idx="32">
                  <c:v>43.52</c:v>
                </c:pt>
                <c:pt idx="33">
                  <c:v>43.18</c:v>
                </c:pt>
                <c:pt idx="34">
                  <c:v>42.71</c:v>
                </c:pt>
                <c:pt idx="35">
                  <c:v>42.27</c:v>
                </c:pt>
                <c:pt idx="36">
                  <c:v>41.9</c:v>
                </c:pt>
                <c:pt idx="37">
                  <c:v>41.32</c:v>
                </c:pt>
                <c:pt idx="38">
                  <c:v>40.32</c:v>
                </c:pt>
                <c:pt idx="39">
                  <c:v>39.19</c:v>
                </c:pt>
                <c:pt idx="40">
                  <c:v>38</c:v>
                </c:pt>
                <c:pt idx="41">
                  <c:v>36.96</c:v>
                </c:pt>
                <c:pt idx="42">
                  <c:v>35.909999999999997</c:v>
                </c:pt>
                <c:pt idx="43">
                  <c:v>34.950000000000003</c:v>
                </c:pt>
                <c:pt idx="44">
                  <c:v>34.119999999999997</c:v>
                </c:pt>
                <c:pt idx="45">
                  <c:v>33.24</c:v>
                </c:pt>
                <c:pt idx="46">
                  <c:v>32.76</c:v>
                </c:pt>
                <c:pt idx="47">
                  <c:v>32.549999999999997</c:v>
                </c:pt>
                <c:pt idx="48">
                  <c:v>32.36</c:v>
                </c:pt>
                <c:pt idx="49">
                  <c:v>32.17</c:v>
                </c:pt>
                <c:pt idx="50">
                  <c:v>32.1</c:v>
                </c:pt>
                <c:pt idx="51">
                  <c:v>32.07</c:v>
                </c:pt>
                <c:pt idx="52">
                  <c:v>31.87</c:v>
                </c:pt>
                <c:pt idx="53">
                  <c:v>31.79</c:v>
                </c:pt>
                <c:pt idx="54">
                  <c:v>31.81</c:v>
                </c:pt>
                <c:pt idx="55">
                  <c:v>31.75</c:v>
                </c:pt>
                <c:pt idx="56">
                  <c:v>31.74</c:v>
                </c:pt>
                <c:pt idx="57">
                  <c:v>31.67</c:v>
                </c:pt>
                <c:pt idx="58">
                  <c:v>31.53</c:v>
                </c:pt>
                <c:pt idx="59">
                  <c:v>31.17</c:v>
                </c:pt>
                <c:pt idx="60">
                  <c:v>30.92</c:v>
                </c:pt>
                <c:pt idx="61">
                  <c:v>30.59</c:v>
                </c:pt>
                <c:pt idx="62">
                  <c:v>30.31</c:v>
                </c:pt>
                <c:pt idx="63">
                  <c:v>29.96</c:v>
                </c:pt>
                <c:pt idx="64">
                  <c:v>29.69</c:v>
                </c:pt>
                <c:pt idx="65">
                  <c:v>29.41</c:v>
                </c:pt>
                <c:pt idx="66">
                  <c:v>28.95</c:v>
                </c:pt>
                <c:pt idx="67">
                  <c:v>28.5</c:v>
                </c:pt>
                <c:pt idx="68">
                  <c:v>28.28</c:v>
                </c:pt>
                <c:pt idx="69">
                  <c:v>28.17</c:v>
                </c:pt>
                <c:pt idx="70">
                  <c:v>28.13</c:v>
                </c:pt>
                <c:pt idx="71">
                  <c:v>28.13</c:v>
                </c:pt>
                <c:pt idx="72">
                  <c:v>28.02</c:v>
                </c:pt>
                <c:pt idx="73">
                  <c:v>27.89</c:v>
                </c:pt>
                <c:pt idx="74">
                  <c:v>27.71</c:v>
                </c:pt>
                <c:pt idx="75">
                  <c:v>27.49</c:v>
                </c:pt>
                <c:pt idx="76">
                  <c:v>27.15</c:v>
                </c:pt>
                <c:pt idx="77">
                  <c:v>26.93</c:v>
                </c:pt>
                <c:pt idx="78">
                  <c:v>26.77</c:v>
                </c:pt>
                <c:pt idx="79">
                  <c:v>26.71</c:v>
                </c:pt>
                <c:pt idx="80">
                  <c:v>26.42</c:v>
                </c:pt>
                <c:pt idx="81">
                  <c:v>26.21</c:v>
                </c:pt>
                <c:pt idx="82">
                  <c:v>26.11</c:v>
                </c:pt>
                <c:pt idx="83">
                  <c:v>26.1</c:v>
                </c:pt>
                <c:pt idx="84">
                  <c:v>26.26</c:v>
                </c:pt>
                <c:pt idx="85">
                  <c:v>26.43</c:v>
                </c:pt>
                <c:pt idx="86">
                  <c:v>26.6</c:v>
                </c:pt>
                <c:pt idx="87">
                  <c:v>26.44</c:v>
                </c:pt>
                <c:pt idx="88">
                  <c:v>26.72</c:v>
                </c:pt>
                <c:pt idx="89">
                  <c:v>26.95</c:v>
                </c:pt>
                <c:pt idx="90">
                  <c:v>27.76</c:v>
                </c:pt>
                <c:pt idx="91">
                  <c:v>27.87</c:v>
                </c:pt>
                <c:pt idx="92">
                  <c:v>28.11</c:v>
                </c:pt>
                <c:pt idx="93">
                  <c:v>28.32</c:v>
                </c:pt>
                <c:pt idx="94">
                  <c:v>28.32</c:v>
                </c:pt>
                <c:pt idx="95">
                  <c:v>28.01</c:v>
                </c:pt>
                <c:pt idx="96">
                  <c:v>27.69</c:v>
                </c:pt>
                <c:pt idx="97">
                  <c:v>27.33</c:v>
                </c:pt>
                <c:pt idx="98">
                  <c:v>27.15</c:v>
                </c:pt>
                <c:pt idx="99">
                  <c:v>27.13</c:v>
                </c:pt>
                <c:pt idx="100">
                  <c:v>27.15</c:v>
                </c:pt>
                <c:pt idx="101">
                  <c:v>26.7</c:v>
                </c:pt>
                <c:pt idx="102">
                  <c:v>26.16</c:v>
                </c:pt>
                <c:pt idx="103">
                  <c:v>25.65</c:v>
                </c:pt>
                <c:pt idx="104">
                  <c:v>25.26</c:v>
                </c:pt>
                <c:pt idx="105">
                  <c:v>25.11</c:v>
                </c:pt>
                <c:pt idx="106">
                  <c:v>25.07</c:v>
                </c:pt>
                <c:pt idx="107">
                  <c:v>25.08</c:v>
                </c:pt>
                <c:pt idx="108">
                  <c:v>25.01</c:v>
                </c:pt>
                <c:pt idx="109">
                  <c:v>25.06</c:v>
                </c:pt>
                <c:pt idx="110">
                  <c:v>25.15</c:v>
                </c:pt>
                <c:pt idx="111">
                  <c:v>25.18</c:v>
                </c:pt>
                <c:pt idx="112">
                  <c:v>25.22</c:v>
                </c:pt>
                <c:pt idx="113">
                  <c:v>25.41</c:v>
                </c:pt>
                <c:pt idx="114">
                  <c:v>25.63</c:v>
                </c:pt>
                <c:pt idx="115">
                  <c:v>25.77</c:v>
                </c:pt>
                <c:pt idx="116">
                  <c:v>25.97</c:v>
                </c:pt>
                <c:pt idx="117">
                  <c:v>26.12</c:v>
                </c:pt>
                <c:pt idx="118">
                  <c:v>26.15</c:v>
                </c:pt>
                <c:pt idx="119">
                  <c:v>26.06</c:v>
                </c:pt>
                <c:pt idx="120">
                  <c:v>26.1</c:v>
                </c:pt>
                <c:pt idx="121">
                  <c:v>26.12</c:v>
                </c:pt>
                <c:pt idx="122">
                  <c:v>25.99</c:v>
                </c:pt>
                <c:pt idx="123">
                  <c:v>26.01</c:v>
                </c:pt>
                <c:pt idx="124">
                  <c:v>25.82</c:v>
                </c:pt>
                <c:pt idx="125">
                  <c:v>25.55</c:v>
                </c:pt>
                <c:pt idx="126">
                  <c:v>25.39</c:v>
                </c:pt>
                <c:pt idx="127">
                  <c:v>25.54</c:v>
                </c:pt>
                <c:pt idx="128">
                  <c:v>26</c:v>
                </c:pt>
                <c:pt idx="129">
                  <c:v>26.46</c:v>
                </c:pt>
                <c:pt idx="130">
                  <c:v>26.76</c:v>
                </c:pt>
                <c:pt idx="131">
                  <c:v>27.04</c:v>
                </c:pt>
                <c:pt idx="132">
                  <c:v>27.27</c:v>
                </c:pt>
                <c:pt idx="133">
                  <c:v>27.57</c:v>
                </c:pt>
                <c:pt idx="134">
                  <c:v>27.85</c:v>
                </c:pt>
                <c:pt idx="135">
                  <c:v>28.13</c:v>
                </c:pt>
                <c:pt idx="136">
                  <c:v>28.24</c:v>
                </c:pt>
                <c:pt idx="137">
                  <c:v>28.33</c:v>
                </c:pt>
                <c:pt idx="138">
                  <c:v>28.42</c:v>
                </c:pt>
                <c:pt idx="139">
                  <c:v>28.7</c:v>
                </c:pt>
                <c:pt idx="140">
                  <c:v>29.07</c:v>
                </c:pt>
                <c:pt idx="141">
                  <c:v>29.34</c:v>
                </c:pt>
                <c:pt idx="142">
                  <c:v>29.62</c:v>
                </c:pt>
                <c:pt idx="143">
                  <c:v>29.91</c:v>
                </c:pt>
                <c:pt idx="144">
                  <c:v>29.99</c:v>
                </c:pt>
                <c:pt idx="145">
                  <c:v>30.1</c:v>
                </c:pt>
                <c:pt idx="146">
                  <c:v>30.1</c:v>
                </c:pt>
                <c:pt idx="147">
                  <c:v>30.23</c:v>
                </c:pt>
                <c:pt idx="148">
                  <c:v>30.59</c:v>
                </c:pt>
                <c:pt idx="149">
                  <c:v>31.03</c:v>
                </c:pt>
                <c:pt idx="150">
                  <c:v>31.39</c:v>
                </c:pt>
                <c:pt idx="151">
                  <c:v>31.79</c:v>
                </c:pt>
                <c:pt idx="152">
                  <c:v>32.299999999999997</c:v>
                </c:pt>
                <c:pt idx="153">
                  <c:v>32.799999999999997</c:v>
                </c:pt>
                <c:pt idx="154">
                  <c:v>33.26</c:v>
                </c:pt>
                <c:pt idx="155">
                  <c:v>33.799999999999997</c:v>
                </c:pt>
                <c:pt idx="156">
                  <c:v>34.33</c:v>
                </c:pt>
                <c:pt idx="157">
                  <c:v>34.630000000000003</c:v>
                </c:pt>
                <c:pt idx="158">
                  <c:v>34.9</c:v>
                </c:pt>
                <c:pt idx="159">
                  <c:v>35.049999999999997</c:v>
                </c:pt>
                <c:pt idx="160">
                  <c:v>35.28</c:v>
                </c:pt>
                <c:pt idx="161">
                  <c:v>35.53</c:v>
                </c:pt>
                <c:pt idx="162">
                  <c:v>35.92</c:v>
                </c:pt>
                <c:pt idx="163">
                  <c:v>36.33</c:v>
                </c:pt>
                <c:pt idx="164">
                  <c:v>36.659999999999997</c:v>
                </c:pt>
                <c:pt idx="165">
                  <c:v>36.85</c:v>
                </c:pt>
                <c:pt idx="166">
                  <c:v>37.08</c:v>
                </c:pt>
                <c:pt idx="167">
                  <c:v>37.39</c:v>
                </c:pt>
                <c:pt idx="168">
                  <c:v>37.770000000000003</c:v>
                </c:pt>
                <c:pt idx="169">
                  <c:v>38.22</c:v>
                </c:pt>
                <c:pt idx="170">
                  <c:v>38.64</c:v>
                </c:pt>
                <c:pt idx="171">
                  <c:v>39.01</c:v>
                </c:pt>
                <c:pt idx="172">
                  <c:v>39.17</c:v>
                </c:pt>
                <c:pt idx="173">
                  <c:v>39.369999999999997</c:v>
                </c:pt>
                <c:pt idx="174">
                  <c:v>39.58</c:v>
                </c:pt>
                <c:pt idx="175">
                  <c:v>39.840000000000003</c:v>
                </c:pt>
                <c:pt idx="176">
                  <c:v>40.22</c:v>
                </c:pt>
                <c:pt idx="177">
                  <c:v>40.65</c:v>
                </c:pt>
                <c:pt idx="178">
                  <c:v>40.96</c:v>
                </c:pt>
                <c:pt idx="179">
                  <c:v>41.28</c:v>
                </c:pt>
                <c:pt idx="180">
                  <c:v>41.54</c:v>
                </c:pt>
                <c:pt idx="181">
                  <c:v>41.89</c:v>
                </c:pt>
                <c:pt idx="182">
                  <c:v>42.14</c:v>
                </c:pt>
                <c:pt idx="183">
                  <c:v>42.63</c:v>
                </c:pt>
                <c:pt idx="184">
                  <c:v>43.08</c:v>
                </c:pt>
                <c:pt idx="185">
                  <c:v>43.48</c:v>
                </c:pt>
                <c:pt idx="186">
                  <c:v>43.7</c:v>
                </c:pt>
                <c:pt idx="187">
                  <c:v>43.87</c:v>
                </c:pt>
                <c:pt idx="188">
                  <c:v>44.01</c:v>
                </c:pt>
                <c:pt idx="189">
                  <c:v>44.29</c:v>
                </c:pt>
                <c:pt idx="190">
                  <c:v>44.68</c:v>
                </c:pt>
                <c:pt idx="191">
                  <c:v>45.08</c:v>
                </c:pt>
                <c:pt idx="192">
                  <c:v>45.35</c:v>
                </c:pt>
                <c:pt idx="193">
                  <c:v>45.4</c:v>
                </c:pt>
                <c:pt idx="194">
                  <c:v>45.4</c:v>
                </c:pt>
                <c:pt idx="195">
                  <c:v>45.59</c:v>
                </c:pt>
                <c:pt idx="196">
                  <c:v>45.84</c:v>
                </c:pt>
                <c:pt idx="197">
                  <c:v>46.07</c:v>
                </c:pt>
                <c:pt idx="198">
                  <c:v>46.3</c:v>
                </c:pt>
                <c:pt idx="199">
                  <c:v>46.44</c:v>
                </c:pt>
                <c:pt idx="200">
                  <c:v>46.56</c:v>
                </c:pt>
                <c:pt idx="201">
                  <c:v>46.6</c:v>
                </c:pt>
                <c:pt idx="202">
                  <c:v>46.6</c:v>
                </c:pt>
                <c:pt idx="203">
                  <c:v>46.95</c:v>
                </c:pt>
                <c:pt idx="204">
                  <c:v>47.43</c:v>
                </c:pt>
                <c:pt idx="205">
                  <c:v>47.82</c:v>
                </c:pt>
                <c:pt idx="206">
                  <c:v>48.15</c:v>
                </c:pt>
                <c:pt idx="207">
                  <c:v>48.52</c:v>
                </c:pt>
                <c:pt idx="208">
                  <c:v>48.92</c:v>
                </c:pt>
                <c:pt idx="209">
                  <c:v>49.29</c:v>
                </c:pt>
                <c:pt idx="210">
                  <c:v>49.62</c:v>
                </c:pt>
                <c:pt idx="211">
                  <c:v>49.96</c:v>
                </c:pt>
                <c:pt idx="212">
                  <c:v>50.33</c:v>
                </c:pt>
                <c:pt idx="213">
                  <c:v>50.66</c:v>
                </c:pt>
                <c:pt idx="214">
                  <c:v>50.91</c:v>
                </c:pt>
                <c:pt idx="215">
                  <c:v>51.22</c:v>
                </c:pt>
                <c:pt idx="216">
                  <c:v>51.5</c:v>
                </c:pt>
                <c:pt idx="217">
                  <c:v>51.97</c:v>
                </c:pt>
                <c:pt idx="218">
                  <c:v>52.35</c:v>
                </c:pt>
                <c:pt idx="219">
                  <c:v>52.71</c:v>
                </c:pt>
                <c:pt idx="220">
                  <c:v>52.95</c:v>
                </c:pt>
                <c:pt idx="221">
                  <c:v>53.2</c:v>
                </c:pt>
                <c:pt idx="222">
                  <c:v>53.42</c:v>
                </c:pt>
                <c:pt idx="223">
                  <c:v>53.61</c:v>
                </c:pt>
                <c:pt idx="224">
                  <c:v>53.89</c:v>
                </c:pt>
                <c:pt idx="225">
                  <c:v>54.27</c:v>
                </c:pt>
                <c:pt idx="226">
                  <c:v>54.61</c:v>
                </c:pt>
                <c:pt idx="227">
                  <c:v>54.88</c:v>
                </c:pt>
                <c:pt idx="228">
                  <c:v>55.01</c:v>
                </c:pt>
                <c:pt idx="229">
                  <c:v>55.19</c:v>
                </c:pt>
                <c:pt idx="230">
                  <c:v>55.37</c:v>
                </c:pt>
                <c:pt idx="231">
                  <c:v>55.65</c:v>
                </c:pt>
                <c:pt idx="232">
                  <c:v>55.99</c:v>
                </c:pt>
                <c:pt idx="233">
                  <c:v>56.35</c:v>
                </c:pt>
                <c:pt idx="234">
                  <c:v>56.72</c:v>
                </c:pt>
                <c:pt idx="235">
                  <c:v>57.08</c:v>
                </c:pt>
                <c:pt idx="236">
                  <c:v>57.41</c:v>
                </c:pt>
                <c:pt idx="237">
                  <c:v>57.76</c:v>
                </c:pt>
                <c:pt idx="238">
                  <c:v>58.14</c:v>
                </c:pt>
                <c:pt idx="239">
                  <c:v>58.54</c:v>
                </c:pt>
                <c:pt idx="240">
                  <c:v>58.93</c:v>
                </c:pt>
                <c:pt idx="241">
                  <c:v>59.28</c:v>
                </c:pt>
                <c:pt idx="242">
                  <c:v>59.5</c:v>
                </c:pt>
                <c:pt idx="243">
                  <c:v>59.69</c:v>
                </c:pt>
                <c:pt idx="244">
                  <c:v>59.89</c:v>
                </c:pt>
                <c:pt idx="245">
                  <c:v>60.13</c:v>
                </c:pt>
                <c:pt idx="246">
                  <c:v>60.45</c:v>
                </c:pt>
                <c:pt idx="247">
                  <c:v>60.78</c:v>
                </c:pt>
                <c:pt idx="248">
                  <c:v>61.02</c:v>
                </c:pt>
                <c:pt idx="249">
                  <c:v>61.21</c:v>
                </c:pt>
                <c:pt idx="250">
                  <c:v>61.5</c:v>
                </c:pt>
                <c:pt idx="251">
                  <c:v>61.82</c:v>
                </c:pt>
                <c:pt idx="252">
                  <c:v>62.1</c:v>
                </c:pt>
                <c:pt idx="253">
                  <c:v>62.46</c:v>
                </c:pt>
                <c:pt idx="254">
                  <c:v>62.85</c:v>
                </c:pt>
                <c:pt idx="255">
                  <c:v>63.08</c:v>
                </c:pt>
                <c:pt idx="256">
                  <c:v>63.26</c:v>
                </c:pt>
                <c:pt idx="257">
                  <c:v>63.42</c:v>
                </c:pt>
                <c:pt idx="258">
                  <c:v>63.56</c:v>
                </c:pt>
                <c:pt idx="259">
                  <c:v>63.74</c:v>
                </c:pt>
                <c:pt idx="260">
                  <c:v>64.040000000000006</c:v>
                </c:pt>
                <c:pt idx="261">
                  <c:v>64.36</c:v>
                </c:pt>
                <c:pt idx="262">
                  <c:v>64.489999999999995</c:v>
                </c:pt>
                <c:pt idx="263">
                  <c:v>64.66</c:v>
                </c:pt>
                <c:pt idx="264">
                  <c:v>64.78</c:v>
                </c:pt>
                <c:pt idx="265">
                  <c:v>65.06</c:v>
                </c:pt>
                <c:pt idx="266">
                  <c:v>65.39</c:v>
                </c:pt>
                <c:pt idx="267">
                  <c:v>65.91</c:v>
                </c:pt>
                <c:pt idx="268">
                  <c:v>66.489999999999995</c:v>
                </c:pt>
                <c:pt idx="269">
                  <c:v>66.900000000000006</c:v>
                </c:pt>
                <c:pt idx="270">
                  <c:v>67.19</c:v>
                </c:pt>
                <c:pt idx="271">
                  <c:v>67.55</c:v>
                </c:pt>
                <c:pt idx="272">
                  <c:v>67.7</c:v>
                </c:pt>
                <c:pt idx="273">
                  <c:v>68.02</c:v>
                </c:pt>
                <c:pt idx="274">
                  <c:v>68.45</c:v>
                </c:pt>
                <c:pt idx="275">
                  <c:v>69.040000000000006</c:v>
                </c:pt>
                <c:pt idx="276">
                  <c:v>69.34</c:v>
                </c:pt>
                <c:pt idx="277">
                  <c:v>69.81</c:v>
                </c:pt>
                <c:pt idx="278">
                  <c:v>70</c:v>
                </c:pt>
                <c:pt idx="279">
                  <c:v>69.959999999999994</c:v>
                </c:pt>
                <c:pt idx="280">
                  <c:v>70.14</c:v>
                </c:pt>
                <c:pt idx="281">
                  <c:v>70.53</c:v>
                </c:pt>
                <c:pt idx="282">
                  <c:v>70.760000000000005</c:v>
                </c:pt>
                <c:pt idx="283">
                  <c:v>70.709999999999994</c:v>
                </c:pt>
                <c:pt idx="284">
                  <c:v>70.959999999999994</c:v>
                </c:pt>
                <c:pt idx="285">
                  <c:v>70.819999999999993</c:v>
                </c:pt>
                <c:pt idx="286">
                  <c:v>70.89</c:v>
                </c:pt>
                <c:pt idx="287">
                  <c:v>71.010000000000005</c:v>
                </c:pt>
                <c:pt idx="288">
                  <c:v>71.150000000000006</c:v>
                </c:pt>
                <c:pt idx="289">
                  <c:v>71.3</c:v>
                </c:pt>
                <c:pt idx="290">
                  <c:v>71.38</c:v>
                </c:pt>
                <c:pt idx="291">
                  <c:v>71.48</c:v>
                </c:pt>
                <c:pt idx="292">
                  <c:v>71.73</c:v>
                </c:pt>
                <c:pt idx="293">
                  <c:v>71.650000000000006</c:v>
                </c:pt>
                <c:pt idx="294">
                  <c:v>71.64</c:v>
                </c:pt>
                <c:pt idx="295">
                  <c:v>71.599999999999994</c:v>
                </c:pt>
                <c:pt idx="296">
                  <c:v>71.599999999999994</c:v>
                </c:pt>
                <c:pt idx="297">
                  <c:v>71.44</c:v>
                </c:pt>
                <c:pt idx="298">
                  <c:v>71.44</c:v>
                </c:pt>
                <c:pt idx="299">
                  <c:v>71.83</c:v>
                </c:pt>
                <c:pt idx="300">
                  <c:v>71.87</c:v>
                </c:pt>
                <c:pt idx="301">
                  <c:v>71.89</c:v>
                </c:pt>
                <c:pt idx="302">
                  <c:v>72.03</c:v>
                </c:pt>
                <c:pt idx="303">
                  <c:v>72.12</c:v>
                </c:pt>
                <c:pt idx="304">
                  <c:v>72.25</c:v>
                </c:pt>
                <c:pt idx="305">
                  <c:v>72.010000000000005</c:v>
                </c:pt>
                <c:pt idx="306">
                  <c:v>71.67</c:v>
                </c:pt>
                <c:pt idx="307">
                  <c:v>71.400000000000006</c:v>
                </c:pt>
                <c:pt idx="308">
                  <c:v>71.19</c:v>
                </c:pt>
                <c:pt idx="309">
                  <c:v>71.25</c:v>
                </c:pt>
                <c:pt idx="310">
                  <c:v>71.31</c:v>
                </c:pt>
                <c:pt idx="311">
                  <c:v>71.010000000000005</c:v>
                </c:pt>
                <c:pt idx="312">
                  <c:v>70.81</c:v>
                </c:pt>
                <c:pt idx="313">
                  <c:v>70.59</c:v>
                </c:pt>
                <c:pt idx="314">
                  <c:v>70.3</c:v>
                </c:pt>
                <c:pt idx="315">
                  <c:v>69.930000000000007</c:v>
                </c:pt>
                <c:pt idx="316">
                  <c:v>69.95</c:v>
                </c:pt>
                <c:pt idx="317">
                  <c:v>70.05</c:v>
                </c:pt>
                <c:pt idx="318">
                  <c:v>69.849999999999994</c:v>
                </c:pt>
                <c:pt idx="319">
                  <c:v>69.53</c:v>
                </c:pt>
                <c:pt idx="320">
                  <c:v>69.42</c:v>
                </c:pt>
                <c:pt idx="321">
                  <c:v>69.38</c:v>
                </c:pt>
                <c:pt idx="322">
                  <c:v>69.52</c:v>
                </c:pt>
                <c:pt idx="323">
                  <c:v>69.64</c:v>
                </c:pt>
                <c:pt idx="324">
                  <c:v>69.69</c:v>
                </c:pt>
                <c:pt idx="325">
                  <c:v>69.41</c:v>
                </c:pt>
                <c:pt idx="326">
                  <c:v>68.89</c:v>
                </c:pt>
                <c:pt idx="327">
                  <c:v>68.31</c:v>
                </c:pt>
                <c:pt idx="328">
                  <c:v>67.69</c:v>
                </c:pt>
                <c:pt idx="329">
                  <c:v>67.099999999999994</c:v>
                </c:pt>
                <c:pt idx="330">
                  <c:v>66.62</c:v>
                </c:pt>
                <c:pt idx="331">
                  <c:v>66.14</c:v>
                </c:pt>
                <c:pt idx="332">
                  <c:v>65.41</c:v>
                </c:pt>
                <c:pt idx="333">
                  <c:v>64.819999999999993</c:v>
                </c:pt>
                <c:pt idx="334">
                  <c:v>64.430000000000007</c:v>
                </c:pt>
                <c:pt idx="335">
                  <c:v>63.94</c:v>
                </c:pt>
                <c:pt idx="336">
                  <c:v>63.31</c:v>
                </c:pt>
                <c:pt idx="337">
                  <c:v>62.95</c:v>
                </c:pt>
                <c:pt idx="338">
                  <c:v>62.6</c:v>
                </c:pt>
                <c:pt idx="339">
                  <c:v>61.95</c:v>
                </c:pt>
                <c:pt idx="340">
                  <c:v>61.39</c:v>
                </c:pt>
                <c:pt idx="341">
                  <c:v>60.81</c:v>
                </c:pt>
                <c:pt idx="342">
                  <c:v>60.14</c:v>
                </c:pt>
                <c:pt idx="343">
                  <c:v>59.56</c:v>
                </c:pt>
                <c:pt idx="344">
                  <c:v>59.21</c:v>
                </c:pt>
                <c:pt idx="345">
                  <c:v>59.04</c:v>
                </c:pt>
                <c:pt idx="346">
                  <c:v>58.68</c:v>
                </c:pt>
                <c:pt idx="347">
                  <c:v>58.3</c:v>
                </c:pt>
                <c:pt idx="348">
                  <c:v>57.96</c:v>
                </c:pt>
                <c:pt idx="349">
                  <c:v>57.67</c:v>
                </c:pt>
                <c:pt idx="350">
                  <c:v>57.26</c:v>
                </c:pt>
                <c:pt idx="351">
                  <c:v>57.02</c:v>
                </c:pt>
                <c:pt idx="352">
                  <c:v>56.77</c:v>
                </c:pt>
                <c:pt idx="353">
                  <c:v>56.05</c:v>
                </c:pt>
                <c:pt idx="354">
                  <c:v>55.12</c:v>
                </c:pt>
                <c:pt idx="355">
                  <c:v>54.24</c:v>
                </c:pt>
                <c:pt idx="356">
                  <c:v>53.62</c:v>
                </c:pt>
                <c:pt idx="357">
                  <c:v>53.3</c:v>
                </c:pt>
                <c:pt idx="358">
                  <c:v>53.14</c:v>
                </c:pt>
                <c:pt idx="359">
                  <c:v>52.91</c:v>
                </c:pt>
                <c:pt idx="360">
                  <c:v>52.77</c:v>
                </c:pt>
                <c:pt idx="361">
                  <c:v>52.66</c:v>
                </c:pt>
                <c:pt idx="362">
                  <c:v>52.76</c:v>
                </c:pt>
                <c:pt idx="363">
                  <c:v>52.92</c:v>
                </c:pt>
                <c:pt idx="364">
                  <c:v>53.31</c:v>
                </c:pt>
              </c:numCache>
            </c:numRef>
          </c:val>
          <c:smooth val="0"/>
          <c:extLst xmlns:c16r2="http://schemas.microsoft.com/office/drawing/2015/06/chart">
            <c:ext xmlns:c16="http://schemas.microsoft.com/office/drawing/2014/chart" uri="{C3380CC4-5D6E-409C-BE32-E72D297353CC}">
              <c16:uniqueId val="{0000000C-60D6-4A68-87C1-F3E27150832E}"/>
            </c:ext>
          </c:extLst>
        </c:ser>
        <c:ser>
          <c:idx val="12"/>
          <c:order val="12"/>
          <c:tx>
            <c:strRef>
              <c:f>Tabelle1!$N$1</c:f>
              <c:strCache>
                <c:ptCount val="1"/>
                <c:pt idx="0">
                  <c:v>2022</c:v>
                </c:pt>
              </c:strCache>
            </c:strRef>
          </c:tx>
          <c:spPr>
            <a:ln w="50800" cap="rnd">
              <a:solidFill>
                <a:schemeClr val="accent4"/>
              </a:solidFill>
              <a:round/>
            </a:ln>
            <a:effectLst/>
          </c:spPr>
          <c:marker>
            <c:symbol val="none"/>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Tabelle1!$N$2:$N$366</c:f>
              <c:numCache>
                <c:formatCode>#,##0.0" %"</c:formatCode>
                <c:ptCount val="365"/>
                <c:pt idx="0">
                  <c:v>54.18</c:v>
                </c:pt>
                <c:pt idx="1">
                  <c:v>54.44</c:v>
                </c:pt>
                <c:pt idx="2">
                  <c:v>54.5</c:v>
                </c:pt>
                <c:pt idx="3">
                  <c:v>54.35</c:v>
                </c:pt>
                <c:pt idx="4">
                  <c:v>53.85</c:v>
                </c:pt>
                <c:pt idx="5">
                  <c:v>53.3</c:v>
                </c:pt>
                <c:pt idx="6">
                  <c:v>52.72</c:v>
                </c:pt>
                <c:pt idx="7">
                  <c:v>52.31</c:v>
                </c:pt>
                <c:pt idx="8">
                  <c:v>51.9</c:v>
                </c:pt>
                <c:pt idx="9">
                  <c:v>50.96</c:v>
                </c:pt>
                <c:pt idx="10">
                  <c:v>49.95</c:v>
                </c:pt>
                <c:pt idx="11">
                  <c:v>49.02</c:v>
                </c:pt>
                <c:pt idx="12">
                  <c:v>48.17</c:v>
                </c:pt>
                <c:pt idx="13">
                  <c:v>47.32</c:v>
                </c:pt>
                <c:pt idx="14">
                  <c:v>46.76</c:v>
                </c:pt>
                <c:pt idx="15">
                  <c:v>46.35</c:v>
                </c:pt>
                <c:pt idx="16">
                  <c:v>45.72</c:v>
                </c:pt>
                <c:pt idx="17">
                  <c:v>44.89</c:v>
                </c:pt>
                <c:pt idx="18">
                  <c:v>44.21</c:v>
                </c:pt>
                <c:pt idx="19">
                  <c:v>43.43</c:v>
                </c:pt>
                <c:pt idx="20">
                  <c:v>42.52</c:v>
                </c:pt>
                <c:pt idx="21">
                  <c:v>41.91</c:v>
                </c:pt>
                <c:pt idx="22">
                  <c:v>41.36</c:v>
                </c:pt>
                <c:pt idx="23">
                  <c:v>40.44</c:v>
                </c:pt>
                <c:pt idx="24">
                  <c:v>39.49</c:v>
                </c:pt>
                <c:pt idx="25">
                  <c:v>38.659999999999997</c:v>
                </c:pt>
                <c:pt idx="26">
                  <c:v>38.06</c:v>
                </c:pt>
                <c:pt idx="27">
                  <c:v>37.39</c:v>
                </c:pt>
                <c:pt idx="28">
                  <c:v>37.14</c:v>
                </c:pt>
                <c:pt idx="29">
                  <c:v>36.880000000000003</c:v>
                </c:pt>
                <c:pt idx="30">
                  <c:v>36.29</c:v>
                </c:pt>
                <c:pt idx="31">
                  <c:v>35.89</c:v>
                </c:pt>
                <c:pt idx="32">
                  <c:v>35.47</c:v>
                </c:pt>
                <c:pt idx="33">
                  <c:v>35.17</c:v>
                </c:pt>
                <c:pt idx="34">
                  <c:v>34.94</c:v>
                </c:pt>
                <c:pt idx="35">
                  <c:v>34.840000000000003</c:v>
                </c:pt>
                <c:pt idx="36">
                  <c:v>34.729999999999997</c:v>
                </c:pt>
                <c:pt idx="37">
                  <c:v>34.36</c:v>
                </c:pt>
                <c:pt idx="38">
                  <c:v>34.090000000000003</c:v>
                </c:pt>
                <c:pt idx="39">
                  <c:v>33.85</c:v>
                </c:pt>
                <c:pt idx="40">
                  <c:v>33.380000000000003</c:v>
                </c:pt>
                <c:pt idx="41">
                  <c:v>32.950000000000003</c:v>
                </c:pt>
                <c:pt idx="42">
                  <c:v>32.630000000000003</c:v>
                </c:pt>
                <c:pt idx="43">
                  <c:v>32.47</c:v>
                </c:pt>
                <c:pt idx="44">
                  <c:v>32.25</c:v>
                </c:pt>
                <c:pt idx="45">
                  <c:v>31.97</c:v>
                </c:pt>
                <c:pt idx="46">
                  <c:v>31.72</c:v>
                </c:pt>
                <c:pt idx="47">
                  <c:v>31.5</c:v>
                </c:pt>
                <c:pt idx="48">
                  <c:v>31.27</c:v>
                </c:pt>
                <c:pt idx="49">
                  <c:v>31.01</c:v>
                </c:pt>
                <c:pt idx="50">
                  <c:v>30.85</c:v>
                </c:pt>
                <c:pt idx="51">
                  <c:v>30.51</c:v>
                </c:pt>
                <c:pt idx="52">
                  <c:v>30.12</c:v>
                </c:pt>
                <c:pt idx="53">
                  <c:v>29.83</c:v>
                </c:pt>
                <c:pt idx="54">
                  <c:v>29.69</c:v>
                </c:pt>
                <c:pt idx="55">
                  <c:v>29.34</c:v>
                </c:pt>
                <c:pt idx="56">
                  <c:v>29.08</c:v>
                </c:pt>
                <c:pt idx="57">
                  <c:v>28.89</c:v>
                </c:pt>
                <c:pt idx="58">
                  <c:v>28.39</c:v>
                </c:pt>
                <c:pt idx="59">
                  <c:v>27.76</c:v>
                </c:pt>
                <c:pt idx="60">
                  <c:v>27.23</c:v>
                </c:pt>
                <c:pt idx="61">
                  <c:v>26.77</c:v>
                </c:pt>
                <c:pt idx="62">
                  <c:v>26.33</c:v>
                </c:pt>
                <c:pt idx="63">
                  <c:v>26.06</c:v>
                </c:pt>
                <c:pt idx="64">
                  <c:v>25.78</c:v>
                </c:pt>
                <c:pt idx="65">
                  <c:v>25.19</c:v>
                </c:pt>
                <c:pt idx="66">
                  <c:v>24.7</c:v>
                </c:pt>
                <c:pt idx="67">
                  <c:v>24.35</c:v>
                </c:pt>
                <c:pt idx="68">
                  <c:v>24.44</c:v>
                </c:pt>
                <c:pt idx="69">
                  <c:v>24.39</c:v>
                </c:pt>
                <c:pt idx="70">
                  <c:v>24.49</c:v>
                </c:pt>
                <c:pt idx="71">
                  <c:v>24.65</c:v>
                </c:pt>
                <c:pt idx="72">
                  <c:v>24.55</c:v>
                </c:pt>
                <c:pt idx="73">
                  <c:v>24.4</c:v>
                </c:pt>
                <c:pt idx="74">
                  <c:v>24.36</c:v>
                </c:pt>
                <c:pt idx="75">
                  <c:v>24.27</c:v>
                </c:pt>
                <c:pt idx="76">
                  <c:v>24.19</c:v>
                </c:pt>
                <c:pt idx="77">
                  <c:v>24.41</c:v>
                </c:pt>
                <c:pt idx="78">
                  <c:v>24.58</c:v>
                </c:pt>
                <c:pt idx="79">
                  <c:v>24.52</c:v>
                </c:pt>
                <c:pt idx="80">
                  <c:v>24.57</c:v>
                </c:pt>
                <c:pt idx="81">
                  <c:v>24.69</c:v>
                </c:pt>
                <c:pt idx="82">
                  <c:v>25.08</c:v>
                </c:pt>
                <c:pt idx="83">
                  <c:v>25.22</c:v>
                </c:pt>
                <c:pt idx="84">
                  <c:v>25.63</c:v>
                </c:pt>
                <c:pt idx="85">
                  <c:v>25.98</c:v>
                </c:pt>
                <c:pt idx="86">
                  <c:v>26.19</c:v>
                </c:pt>
                <c:pt idx="87">
                  <c:v>26.4</c:v>
                </c:pt>
                <c:pt idx="88">
                  <c:v>26.52</c:v>
                </c:pt>
                <c:pt idx="89">
                  <c:v>26.27</c:v>
                </c:pt>
                <c:pt idx="90">
                  <c:v>26.97</c:v>
                </c:pt>
                <c:pt idx="91">
                  <c:v>27</c:v>
                </c:pt>
                <c:pt idx="92">
                  <c:v>26.99</c:v>
                </c:pt>
                <c:pt idx="93">
                  <c:v>26.94</c:v>
                </c:pt>
                <c:pt idx="94">
                  <c:v>26.8</c:v>
                </c:pt>
                <c:pt idx="95">
                  <c:v>27.11</c:v>
                </c:pt>
                <c:pt idx="96">
                  <c:v>27.42</c:v>
                </c:pt>
                <c:pt idx="97">
                  <c:v>27.8</c:v>
                </c:pt>
                <c:pt idx="98">
                  <c:v>28.1</c:v>
                </c:pt>
                <c:pt idx="99">
                  <c:v>28.43</c:v>
                </c:pt>
                <c:pt idx="100">
                  <c:v>28.61</c:v>
                </c:pt>
                <c:pt idx="101">
                  <c:v>28.92</c:v>
                </c:pt>
                <c:pt idx="102">
                  <c:v>29.29</c:v>
                </c:pt>
                <c:pt idx="103">
                  <c:v>29.71</c:v>
                </c:pt>
                <c:pt idx="104">
                  <c:v>30.1</c:v>
                </c:pt>
                <c:pt idx="105">
                  <c:v>30.57</c:v>
                </c:pt>
                <c:pt idx="106">
                  <c:v>31.07</c:v>
                </c:pt>
                <c:pt idx="107">
                  <c:v>31.5</c:v>
                </c:pt>
                <c:pt idx="108">
                  <c:v>31.89</c:v>
                </c:pt>
                <c:pt idx="109">
                  <c:v>32.11</c:v>
                </c:pt>
                <c:pt idx="110">
                  <c:v>32.380000000000003</c:v>
                </c:pt>
                <c:pt idx="111">
                  <c:v>32.72</c:v>
                </c:pt>
                <c:pt idx="112">
                  <c:v>33.18</c:v>
                </c:pt>
                <c:pt idx="113">
                  <c:v>33.659999999999997</c:v>
                </c:pt>
                <c:pt idx="114">
                  <c:v>33.81</c:v>
                </c:pt>
                <c:pt idx="115">
                  <c:v>33.93</c:v>
                </c:pt>
                <c:pt idx="116">
                  <c:v>34.020000000000003</c:v>
                </c:pt>
                <c:pt idx="117">
                  <c:v>34.33</c:v>
                </c:pt>
                <c:pt idx="118">
                  <c:v>34.6</c:v>
                </c:pt>
                <c:pt idx="119">
                  <c:v>35.119999999999997</c:v>
                </c:pt>
                <c:pt idx="120">
                  <c:v>35.74</c:v>
                </c:pt>
                <c:pt idx="121">
                  <c:v>36.119999999999997</c:v>
                </c:pt>
                <c:pt idx="122">
                  <c:v>36.5</c:v>
                </c:pt>
                <c:pt idx="123">
                  <c:v>36.94</c:v>
                </c:pt>
                <c:pt idx="124">
                  <c:v>37.39</c:v>
                </c:pt>
                <c:pt idx="125">
                  <c:v>37.700000000000003</c:v>
                </c:pt>
                <c:pt idx="126">
                  <c:v>38.21</c:v>
                </c:pt>
                <c:pt idx="127">
                  <c:v>38.700000000000003</c:v>
                </c:pt>
                <c:pt idx="128">
                  <c:v>39.049999999999997</c:v>
                </c:pt>
                <c:pt idx="129">
                  <c:v>39.29</c:v>
                </c:pt>
                <c:pt idx="130">
                  <c:v>39.64</c:v>
                </c:pt>
                <c:pt idx="131">
                  <c:v>39.86</c:v>
                </c:pt>
                <c:pt idx="132">
                  <c:v>40.520000000000003</c:v>
                </c:pt>
                <c:pt idx="133">
                  <c:v>41.13</c:v>
                </c:pt>
                <c:pt idx="134">
                  <c:v>41.79</c:v>
                </c:pt>
                <c:pt idx="135">
                  <c:v>42.23</c:v>
                </c:pt>
                <c:pt idx="136">
                  <c:v>42.66</c:v>
                </c:pt>
                <c:pt idx="137">
                  <c:v>43.13</c:v>
                </c:pt>
                <c:pt idx="138">
                  <c:v>43.55</c:v>
                </c:pt>
                <c:pt idx="139">
                  <c:v>43.97</c:v>
                </c:pt>
                <c:pt idx="140">
                  <c:v>44.72</c:v>
                </c:pt>
                <c:pt idx="141">
                  <c:v>45.39</c:v>
                </c:pt>
                <c:pt idx="142">
                  <c:v>45.95</c:v>
                </c:pt>
                <c:pt idx="143">
                  <c:v>46.34</c:v>
                </c:pt>
                <c:pt idx="144">
                  <c:v>46.8</c:v>
                </c:pt>
                <c:pt idx="145">
                  <c:v>47.29</c:v>
                </c:pt>
                <c:pt idx="146">
                  <c:v>47.85</c:v>
                </c:pt>
                <c:pt idx="147">
                  <c:v>48.33</c:v>
                </c:pt>
                <c:pt idx="148">
                  <c:v>48.8</c:v>
                </c:pt>
                <c:pt idx="149">
                  <c:v>49</c:v>
                </c:pt>
                <c:pt idx="150">
                  <c:v>49.17</c:v>
                </c:pt>
                <c:pt idx="151">
                  <c:v>49.52</c:v>
                </c:pt>
                <c:pt idx="152">
                  <c:v>49.95</c:v>
                </c:pt>
                <c:pt idx="153">
                  <c:v>50.48</c:v>
                </c:pt>
                <c:pt idx="154">
                  <c:v>51.18</c:v>
                </c:pt>
                <c:pt idx="155">
                  <c:v>51.86</c:v>
                </c:pt>
                <c:pt idx="156">
                  <c:v>52.53</c:v>
                </c:pt>
                <c:pt idx="157">
                  <c:v>52.97</c:v>
                </c:pt>
                <c:pt idx="158">
                  <c:v>53.23</c:v>
                </c:pt>
                <c:pt idx="159">
                  <c:v>53.46</c:v>
                </c:pt>
                <c:pt idx="160">
                  <c:v>53.84</c:v>
                </c:pt>
                <c:pt idx="161">
                  <c:v>54.51</c:v>
                </c:pt>
                <c:pt idx="162">
                  <c:v>55.2</c:v>
                </c:pt>
                <c:pt idx="163">
                  <c:v>55.53</c:v>
                </c:pt>
                <c:pt idx="164">
                  <c:v>55.91</c:v>
                </c:pt>
                <c:pt idx="165">
                  <c:v>56.26</c:v>
                </c:pt>
                <c:pt idx="166">
                  <c:v>56.66</c:v>
                </c:pt>
                <c:pt idx="167">
                  <c:v>56.99</c:v>
                </c:pt>
                <c:pt idx="168">
                  <c:v>57.53</c:v>
                </c:pt>
                <c:pt idx="169">
                  <c:v>58.05</c:v>
                </c:pt>
                <c:pt idx="170">
                  <c:v>58.38</c:v>
                </c:pt>
                <c:pt idx="171">
                  <c:v>58.95</c:v>
                </c:pt>
                <c:pt idx="172">
                  <c:v>59.24</c:v>
                </c:pt>
                <c:pt idx="173">
                  <c:v>59.55</c:v>
                </c:pt>
                <c:pt idx="174">
                  <c:v>59.82</c:v>
                </c:pt>
                <c:pt idx="175">
                  <c:v>60.2</c:v>
                </c:pt>
                <c:pt idx="176">
                  <c:v>60.53</c:v>
                </c:pt>
                <c:pt idx="177">
                  <c:v>60.73</c:v>
                </c:pt>
                <c:pt idx="178">
                  <c:v>60.9</c:v>
                </c:pt>
                <c:pt idx="179">
                  <c:v>61.03</c:v>
                </c:pt>
                <c:pt idx="180">
                  <c:v>61.22</c:v>
                </c:pt>
                <c:pt idx="181">
                  <c:v>61.47</c:v>
                </c:pt>
                <c:pt idx="182">
                  <c:v>61.85</c:v>
                </c:pt>
                <c:pt idx="183">
                  <c:v>62.27</c:v>
                </c:pt>
                <c:pt idx="184">
                  <c:v>62.58</c:v>
                </c:pt>
                <c:pt idx="185">
                  <c:v>62.88</c:v>
                </c:pt>
                <c:pt idx="186">
                  <c:v>63.14</c:v>
                </c:pt>
                <c:pt idx="187">
                  <c:v>63.39</c:v>
                </c:pt>
                <c:pt idx="188">
                  <c:v>63.65</c:v>
                </c:pt>
                <c:pt idx="189">
                  <c:v>64.06</c:v>
                </c:pt>
                <c:pt idx="190">
                  <c:v>64.510000000000005</c:v>
                </c:pt>
                <c:pt idx="191">
                  <c:v>64.59</c:v>
                </c:pt>
                <c:pt idx="192">
                  <c:v>64.53</c:v>
                </c:pt>
                <c:pt idx="193">
                  <c:v>64.53</c:v>
                </c:pt>
                <c:pt idx="194">
                  <c:v>64.58</c:v>
                </c:pt>
                <c:pt idx="195">
                  <c:v>64.62</c:v>
                </c:pt>
                <c:pt idx="196">
                  <c:v>64.81</c:v>
                </c:pt>
                <c:pt idx="197">
                  <c:v>65.06</c:v>
                </c:pt>
                <c:pt idx="198">
                  <c:v>65.05</c:v>
                </c:pt>
                <c:pt idx="199">
                  <c:v>65.099999999999994</c:v>
                </c:pt>
                <c:pt idx="200">
                  <c:v>65.22</c:v>
                </c:pt>
                <c:pt idx="201">
                  <c:v>65.31</c:v>
                </c:pt>
                <c:pt idx="202">
                  <c:v>65.510000000000005</c:v>
                </c:pt>
                <c:pt idx="203">
                  <c:v>65.89</c:v>
                </c:pt>
                <c:pt idx="204">
                  <c:v>66.349999999999994</c:v>
                </c:pt>
                <c:pt idx="205">
                  <c:v>66.75</c:v>
                </c:pt>
                <c:pt idx="206">
                  <c:v>67.150000000000006</c:v>
                </c:pt>
                <c:pt idx="207">
                  <c:v>67.45</c:v>
                </c:pt>
                <c:pt idx="208">
                  <c:v>67.790000000000006</c:v>
                </c:pt>
                <c:pt idx="209">
                  <c:v>68.12</c:v>
                </c:pt>
                <c:pt idx="210">
                  <c:v>68.55</c:v>
                </c:pt>
                <c:pt idx="211">
                  <c:v>69.040000000000006</c:v>
                </c:pt>
                <c:pt idx="212">
                  <c:v>69.430000000000007</c:v>
                </c:pt>
                <c:pt idx="213">
                  <c:v>69.930000000000007</c:v>
                </c:pt>
                <c:pt idx="214">
                  <c:v>70.39</c:v>
                </c:pt>
                <c:pt idx="215">
                  <c:v>70.84</c:v>
                </c:pt>
                <c:pt idx="216">
                  <c:v>71.34</c:v>
                </c:pt>
                <c:pt idx="217">
                  <c:v>72</c:v>
                </c:pt>
                <c:pt idx="218">
                  <c:v>72.650000000000006</c:v>
                </c:pt>
                <c:pt idx="219">
                  <c:v>73.19</c:v>
                </c:pt>
                <c:pt idx="220">
                  <c:v>73.77</c:v>
                </c:pt>
                <c:pt idx="221">
                  <c:v>74.400000000000006</c:v>
                </c:pt>
                <c:pt idx="222">
                  <c:v>74.94</c:v>
                </c:pt>
                <c:pt idx="223">
                  <c:v>75.44</c:v>
                </c:pt>
                <c:pt idx="224">
                  <c:v>76.12</c:v>
                </c:pt>
                <c:pt idx="225">
                  <c:v>76.8</c:v>
                </c:pt>
                <c:pt idx="226">
                  <c:v>77.319999999999993</c:v>
                </c:pt>
                <c:pt idx="227">
                  <c:v>77.790000000000006</c:v>
                </c:pt>
                <c:pt idx="228">
                  <c:v>78.2</c:v>
                </c:pt>
                <c:pt idx="229">
                  <c:v>78.459999999999994</c:v>
                </c:pt>
                <c:pt idx="230">
                  <c:v>78.91</c:v>
                </c:pt>
                <c:pt idx="231">
                  <c:v>79.540000000000006</c:v>
                </c:pt>
                <c:pt idx="232">
                  <c:v>80.14</c:v>
                </c:pt>
                <c:pt idx="233">
                  <c:v>80.650000000000006</c:v>
                </c:pt>
                <c:pt idx="234">
                  <c:v>81.08</c:v>
                </c:pt>
                <c:pt idx="235">
                  <c:v>81.28</c:v>
                </c:pt>
                <c:pt idx="236">
                  <c:v>81.78</c:v>
                </c:pt>
                <c:pt idx="237">
                  <c:v>82.21</c:v>
                </c:pt>
                <c:pt idx="238">
                  <c:v>82.75</c:v>
                </c:pt>
                <c:pt idx="239">
                  <c:v>83.27</c:v>
                </c:pt>
                <c:pt idx="240">
                  <c:v>83.67</c:v>
                </c:pt>
                <c:pt idx="241">
                  <c:v>84.03</c:v>
                </c:pt>
                <c:pt idx="242">
                  <c:v>84.26</c:v>
                </c:pt>
                <c:pt idx="243">
                  <c:v>84.53</c:v>
                </c:pt>
                <c:pt idx="244">
                  <c:v>85.02</c:v>
                </c:pt>
                <c:pt idx="245">
                  <c:v>85.56</c:v>
                </c:pt>
                <c:pt idx="246">
                  <c:v>86.1</c:v>
                </c:pt>
                <c:pt idx="247">
                  <c:v>86.5</c:v>
                </c:pt>
                <c:pt idx="248">
                  <c:v>86.84</c:v>
                </c:pt>
                <c:pt idx="249">
                  <c:v>86.95</c:v>
                </c:pt>
                <c:pt idx="250">
                  <c:v>87.23</c:v>
                </c:pt>
                <c:pt idx="251">
                  <c:v>87.55</c:v>
                </c:pt>
                <c:pt idx="252">
                  <c:v>87.94</c:v>
                </c:pt>
                <c:pt idx="253">
                  <c:v>88.31</c:v>
                </c:pt>
                <c:pt idx="254">
                  <c:v>88.47</c:v>
                </c:pt>
                <c:pt idx="255">
                  <c:v>88.71</c:v>
                </c:pt>
                <c:pt idx="256">
                  <c:v>88.85</c:v>
                </c:pt>
                <c:pt idx="257">
                  <c:v>89.07</c:v>
                </c:pt>
                <c:pt idx="258">
                  <c:v>89.37</c:v>
                </c:pt>
                <c:pt idx="259">
                  <c:v>89.74</c:v>
                </c:pt>
                <c:pt idx="260">
                  <c:v>90.06</c:v>
                </c:pt>
                <c:pt idx="261">
                  <c:v>90.29</c:v>
                </c:pt>
                <c:pt idx="262">
                  <c:v>90.41</c:v>
                </c:pt>
                <c:pt idx="263">
                  <c:v>90.53</c:v>
                </c:pt>
                <c:pt idx="264">
                  <c:v>90.63</c:v>
                </c:pt>
                <c:pt idx="265">
                  <c:v>90.78</c:v>
                </c:pt>
                <c:pt idx="266">
                  <c:v>91.02</c:v>
                </c:pt>
                <c:pt idx="267">
                  <c:v>91.32</c:v>
                </c:pt>
                <c:pt idx="268">
                  <c:v>91.43</c:v>
                </c:pt>
                <c:pt idx="269">
                  <c:v>91.5</c:v>
                </c:pt>
                <c:pt idx="270">
                  <c:v>91.28</c:v>
                </c:pt>
                <c:pt idx="271">
                  <c:v>91.36</c:v>
                </c:pt>
                <c:pt idx="272">
                  <c:v>91.48</c:v>
                </c:pt>
                <c:pt idx="273">
                  <c:v>91.79</c:v>
                </c:pt>
                <c:pt idx="274">
                  <c:v>92.19</c:v>
                </c:pt>
                <c:pt idx="275">
                  <c:v>92.58</c:v>
                </c:pt>
                <c:pt idx="276">
                  <c:v>92.8</c:v>
                </c:pt>
                <c:pt idx="277">
                  <c:v>93.07</c:v>
                </c:pt>
                <c:pt idx="278">
                  <c:v>93.34</c:v>
                </c:pt>
                <c:pt idx="279">
                  <c:v>93.64</c:v>
                </c:pt>
                <c:pt idx="280">
                  <c:v>94.08</c:v>
                </c:pt>
                <c:pt idx="281">
                  <c:v>94.44</c:v>
                </c:pt>
                <c:pt idx="282">
                  <c:v>94.67</c:v>
                </c:pt>
                <c:pt idx="283">
                  <c:v>94.83</c:v>
                </c:pt>
                <c:pt idx="284">
                  <c:v>95</c:v>
                </c:pt>
                <c:pt idx="285">
                  <c:v>95.09</c:v>
                </c:pt>
                <c:pt idx="286">
                  <c:v>95.28</c:v>
                </c:pt>
                <c:pt idx="287">
                  <c:v>95.63</c:v>
                </c:pt>
                <c:pt idx="288">
                  <c:v>96.03</c:v>
                </c:pt>
                <c:pt idx="289">
                  <c:v>96.29</c:v>
                </c:pt>
                <c:pt idx="290">
                  <c:v>96.49</c:v>
                </c:pt>
                <c:pt idx="291">
                  <c:v>96.52</c:v>
                </c:pt>
                <c:pt idx="292">
                  <c:v>96.76</c:v>
                </c:pt>
                <c:pt idx="293">
                  <c:v>96.84</c:v>
                </c:pt>
                <c:pt idx="294">
                  <c:v>97.18</c:v>
                </c:pt>
                <c:pt idx="295">
                  <c:v>97.53</c:v>
                </c:pt>
                <c:pt idx="296">
                  <c:v>97.73</c:v>
                </c:pt>
                <c:pt idx="297">
                  <c:v>97.77</c:v>
                </c:pt>
                <c:pt idx="298">
                  <c:v>97.82</c:v>
                </c:pt>
                <c:pt idx="299">
                  <c:v>97.96</c:v>
                </c:pt>
                <c:pt idx="300">
                  <c:v>98.19</c:v>
                </c:pt>
                <c:pt idx="301">
                  <c:v>98.53</c:v>
                </c:pt>
                <c:pt idx="302">
                  <c:v>98.82</c:v>
                </c:pt>
                <c:pt idx="303">
                  <c:v>98.91</c:v>
                </c:pt>
                <c:pt idx="304">
                  <c:v>99.19</c:v>
                </c:pt>
                <c:pt idx="305">
                  <c:v>99.3</c:v>
                </c:pt>
                <c:pt idx="306">
                  <c:v>99.26</c:v>
                </c:pt>
                <c:pt idx="307">
                  <c:v>99.26</c:v>
                </c:pt>
                <c:pt idx="308">
                  <c:v>99.38</c:v>
                </c:pt>
                <c:pt idx="309">
                  <c:v>99.54</c:v>
                </c:pt>
                <c:pt idx="310">
                  <c:v>99.55</c:v>
                </c:pt>
                <c:pt idx="311">
                  <c:v>99.56</c:v>
                </c:pt>
                <c:pt idx="312">
                  <c:v>99.62</c:v>
                </c:pt>
                <c:pt idx="313">
                  <c:v>99.71</c:v>
                </c:pt>
                <c:pt idx="314">
                  <c:v>99.75</c:v>
                </c:pt>
                <c:pt idx="315">
                  <c:v>99.89</c:v>
                </c:pt>
              </c:numCache>
            </c:numRef>
          </c:val>
          <c:smooth val="0"/>
          <c:extLst xmlns:c16r2="http://schemas.microsoft.com/office/drawing/2015/06/chart">
            <c:ext xmlns:c16="http://schemas.microsoft.com/office/drawing/2014/chart" uri="{C3380CC4-5D6E-409C-BE32-E72D297353CC}">
              <c16:uniqueId val="{0000000D-60D6-4A68-87C1-F3E27150832E}"/>
            </c:ext>
          </c:extLst>
        </c:ser>
        <c:ser>
          <c:idx val="13"/>
          <c:order val="13"/>
          <c:tx>
            <c:strRef>
              <c:f>Tabelle1!$O$1</c:f>
              <c:strCache>
                <c:ptCount val="1"/>
                <c:pt idx="0">
                  <c:v>Ziele*</c:v>
                </c:pt>
              </c:strCache>
            </c:strRef>
          </c:tx>
          <c:spPr>
            <a:ln w="28575" cap="rnd">
              <a:noFill/>
              <a:round/>
            </a:ln>
            <a:effectLst/>
          </c:spPr>
          <c:marker>
            <c:symbol val="circle"/>
            <c:size val="7"/>
            <c:spPr>
              <a:solidFill>
                <a:srgbClr val="C00000"/>
              </a:solidFill>
              <a:ln w="9525">
                <a:noFill/>
              </a:ln>
              <a:effectLst/>
            </c:spPr>
          </c:marker>
          <c:cat>
            <c:strRef>
              <c:f>Tabelle1!$A$2:$A$366</c:f>
              <c:strCache>
                <c:ptCount val="365"/>
                <c:pt idx="0">
                  <c:v>01.01.</c:v>
                </c:pt>
                <c:pt idx="1">
                  <c:v>02.01.</c:v>
                </c:pt>
                <c:pt idx="2">
                  <c:v>03.01.</c:v>
                </c:pt>
                <c:pt idx="3">
                  <c:v>04.01.</c:v>
                </c:pt>
                <c:pt idx="4">
                  <c:v>05.01.</c:v>
                </c:pt>
                <c:pt idx="5">
                  <c:v>06.01.</c:v>
                </c:pt>
                <c:pt idx="6">
                  <c:v>07.01.</c:v>
                </c:pt>
                <c:pt idx="7">
                  <c:v>08.01.</c:v>
                </c:pt>
                <c:pt idx="8">
                  <c:v>09.01.</c:v>
                </c:pt>
                <c:pt idx="9">
                  <c:v>10.01.</c:v>
                </c:pt>
                <c:pt idx="10">
                  <c:v>11.01.</c:v>
                </c:pt>
                <c:pt idx="11">
                  <c:v>12.01.</c:v>
                </c:pt>
                <c:pt idx="12">
                  <c:v>13.01.</c:v>
                </c:pt>
                <c:pt idx="13">
                  <c:v>14.01.</c:v>
                </c:pt>
                <c:pt idx="14">
                  <c:v>15.01.</c:v>
                </c:pt>
                <c:pt idx="15">
                  <c:v>16.01.</c:v>
                </c:pt>
                <c:pt idx="16">
                  <c:v>17.01.</c:v>
                </c:pt>
                <c:pt idx="17">
                  <c:v>18.01.</c:v>
                </c:pt>
                <c:pt idx="18">
                  <c:v>19.01.</c:v>
                </c:pt>
                <c:pt idx="19">
                  <c:v>20.01.</c:v>
                </c:pt>
                <c:pt idx="20">
                  <c:v>21.01.</c:v>
                </c:pt>
                <c:pt idx="21">
                  <c:v>22.01.</c:v>
                </c:pt>
                <c:pt idx="22">
                  <c:v>23.01.</c:v>
                </c:pt>
                <c:pt idx="23">
                  <c:v>24.01.</c:v>
                </c:pt>
                <c:pt idx="24">
                  <c:v>25.01.</c:v>
                </c:pt>
                <c:pt idx="25">
                  <c:v>26.01.</c:v>
                </c:pt>
                <c:pt idx="26">
                  <c:v>27.01.</c:v>
                </c:pt>
                <c:pt idx="27">
                  <c:v>28.01.</c:v>
                </c:pt>
                <c:pt idx="28">
                  <c:v>29.01.</c:v>
                </c:pt>
                <c:pt idx="29">
                  <c:v>30.01.</c:v>
                </c:pt>
                <c:pt idx="30">
                  <c:v>31.01.</c:v>
                </c:pt>
                <c:pt idx="31">
                  <c:v>01.02.</c:v>
                </c:pt>
                <c:pt idx="32">
                  <c:v>02.02.</c:v>
                </c:pt>
                <c:pt idx="33">
                  <c:v>03.02.</c:v>
                </c:pt>
                <c:pt idx="34">
                  <c:v>04.02.</c:v>
                </c:pt>
                <c:pt idx="35">
                  <c:v>05.02.</c:v>
                </c:pt>
                <c:pt idx="36">
                  <c:v>06.02.</c:v>
                </c:pt>
                <c:pt idx="37">
                  <c:v>07.02.</c:v>
                </c:pt>
                <c:pt idx="38">
                  <c:v>08.02.</c:v>
                </c:pt>
                <c:pt idx="39">
                  <c:v>09.02.</c:v>
                </c:pt>
                <c:pt idx="40">
                  <c:v>10.02.</c:v>
                </c:pt>
                <c:pt idx="41">
                  <c:v>11.02.</c:v>
                </c:pt>
                <c:pt idx="42">
                  <c:v>12.02.</c:v>
                </c:pt>
                <c:pt idx="43">
                  <c:v>13.02.</c:v>
                </c:pt>
                <c:pt idx="44">
                  <c:v>14.02.</c:v>
                </c:pt>
                <c:pt idx="45">
                  <c:v>15.02.</c:v>
                </c:pt>
                <c:pt idx="46">
                  <c:v>16.02.</c:v>
                </c:pt>
                <c:pt idx="47">
                  <c:v>17.02.</c:v>
                </c:pt>
                <c:pt idx="48">
                  <c:v>18.02.</c:v>
                </c:pt>
                <c:pt idx="49">
                  <c:v>19.02.</c:v>
                </c:pt>
                <c:pt idx="50">
                  <c:v>20.02.</c:v>
                </c:pt>
                <c:pt idx="51">
                  <c:v>21.02.</c:v>
                </c:pt>
                <c:pt idx="52">
                  <c:v>22.02.</c:v>
                </c:pt>
                <c:pt idx="53">
                  <c:v>23.02.</c:v>
                </c:pt>
                <c:pt idx="54">
                  <c:v>24.02.</c:v>
                </c:pt>
                <c:pt idx="55">
                  <c:v>25.02.</c:v>
                </c:pt>
                <c:pt idx="56">
                  <c:v>26.02.</c:v>
                </c:pt>
                <c:pt idx="57">
                  <c:v>27.02.</c:v>
                </c:pt>
                <c:pt idx="58">
                  <c:v>28.02.</c:v>
                </c:pt>
                <c:pt idx="59">
                  <c:v>01.03.</c:v>
                </c:pt>
                <c:pt idx="60">
                  <c:v>02.03.</c:v>
                </c:pt>
                <c:pt idx="61">
                  <c:v>03.03.</c:v>
                </c:pt>
                <c:pt idx="62">
                  <c:v>04.03.</c:v>
                </c:pt>
                <c:pt idx="63">
                  <c:v>05.03.</c:v>
                </c:pt>
                <c:pt idx="64">
                  <c:v>06.03.</c:v>
                </c:pt>
                <c:pt idx="65">
                  <c:v>07.03.</c:v>
                </c:pt>
                <c:pt idx="66">
                  <c:v>08.03.</c:v>
                </c:pt>
                <c:pt idx="67">
                  <c:v>09.03.</c:v>
                </c:pt>
                <c:pt idx="68">
                  <c:v>10.03.</c:v>
                </c:pt>
                <c:pt idx="69">
                  <c:v>11.03.</c:v>
                </c:pt>
                <c:pt idx="70">
                  <c:v>12.03.</c:v>
                </c:pt>
                <c:pt idx="71">
                  <c:v>13.03.</c:v>
                </c:pt>
                <c:pt idx="72">
                  <c:v>14.03.</c:v>
                </c:pt>
                <c:pt idx="73">
                  <c:v>15.03.</c:v>
                </c:pt>
                <c:pt idx="74">
                  <c:v>16.03.</c:v>
                </c:pt>
                <c:pt idx="75">
                  <c:v>17.03.</c:v>
                </c:pt>
                <c:pt idx="76">
                  <c:v>18.03.</c:v>
                </c:pt>
                <c:pt idx="77">
                  <c:v>19.03.</c:v>
                </c:pt>
                <c:pt idx="78">
                  <c:v>20.03.</c:v>
                </c:pt>
                <c:pt idx="79">
                  <c:v>21.03.</c:v>
                </c:pt>
                <c:pt idx="80">
                  <c:v>22.03.</c:v>
                </c:pt>
                <c:pt idx="81">
                  <c:v>23.03.</c:v>
                </c:pt>
                <c:pt idx="82">
                  <c:v>24.03.</c:v>
                </c:pt>
                <c:pt idx="83">
                  <c:v>25.03.</c:v>
                </c:pt>
                <c:pt idx="84">
                  <c:v>26.03.</c:v>
                </c:pt>
                <c:pt idx="85">
                  <c:v>27.03.</c:v>
                </c:pt>
                <c:pt idx="86">
                  <c:v>28.03.</c:v>
                </c:pt>
                <c:pt idx="87">
                  <c:v>29.03.</c:v>
                </c:pt>
                <c:pt idx="88">
                  <c:v>30.03.</c:v>
                </c:pt>
                <c:pt idx="89">
                  <c:v>31.03.</c:v>
                </c:pt>
                <c:pt idx="90">
                  <c:v>01.04.</c:v>
                </c:pt>
                <c:pt idx="91">
                  <c:v>02.04.</c:v>
                </c:pt>
                <c:pt idx="92">
                  <c:v>03.04.</c:v>
                </c:pt>
                <c:pt idx="93">
                  <c:v>04.04.</c:v>
                </c:pt>
                <c:pt idx="94">
                  <c:v>05.04.</c:v>
                </c:pt>
                <c:pt idx="95">
                  <c:v>06.04.</c:v>
                </c:pt>
                <c:pt idx="96">
                  <c:v>07.04.</c:v>
                </c:pt>
                <c:pt idx="97">
                  <c:v>08.04.</c:v>
                </c:pt>
                <c:pt idx="98">
                  <c:v>09.04.</c:v>
                </c:pt>
                <c:pt idx="99">
                  <c:v>10.04.</c:v>
                </c:pt>
                <c:pt idx="100">
                  <c:v>11.04.</c:v>
                </c:pt>
                <c:pt idx="101">
                  <c:v>12.04.</c:v>
                </c:pt>
                <c:pt idx="102">
                  <c:v>13.04.</c:v>
                </c:pt>
                <c:pt idx="103">
                  <c:v>14.04.</c:v>
                </c:pt>
                <c:pt idx="104">
                  <c:v>15.04.</c:v>
                </c:pt>
                <c:pt idx="105">
                  <c:v>16.04.</c:v>
                </c:pt>
                <c:pt idx="106">
                  <c:v>17.04.</c:v>
                </c:pt>
                <c:pt idx="107">
                  <c:v>18.04.</c:v>
                </c:pt>
                <c:pt idx="108">
                  <c:v>19.04.</c:v>
                </c:pt>
                <c:pt idx="109">
                  <c:v>20.04.</c:v>
                </c:pt>
                <c:pt idx="110">
                  <c:v>21.04.</c:v>
                </c:pt>
                <c:pt idx="111">
                  <c:v>22.04.</c:v>
                </c:pt>
                <c:pt idx="112">
                  <c:v>23.04.</c:v>
                </c:pt>
                <c:pt idx="113">
                  <c:v>24.04.</c:v>
                </c:pt>
                <c:pt idx="114">
                  <c:v>25.04.</c:v>
                </c:pt>
                <c:pt idx="115">
                  <c:v>26.04.</c:v>
                </c:pt>
                <c:pt idx="116">
                  <c:v>27.04.</c:v>
                </c:pt>
                <c:pt idx="117">
                  <c:v>28.04.</c:v>
                </c:pt>
                <c:pt idx="118">
                  <c:v>29.04.</c:v>
                </c:pt>
                <c:pt idx="119">
                  <c:v>30.04.</c:v>
                </c:pt>
                <c:pt idx="120">
                  <c:v>01.05.</c:v>
                </c:pt>
                <c:pt idx="121">
                  <c:v>02.05.</c:v>
                </c:pt>
                <c:pt idx="122">
                  <c:v>03.05.</c:v>
                </c:pt>
                <c:pt idx="123">
                  <c:v>04.05.</c:v>
                </c:pt>
                <c:pt idx="124">
                  <c:v>05.05.</c:v>
                </c:pt>
                <c:pt idx="125">
                  <c:v>06.05.</c:v>
                </c:pt>
                <c:pt idx="126">
                  <c:v>07.05.</c:v>
                </c:pt>
                <c:pt idx="127">
                  <c:v>08.05.</c:v>
                </c:pt>
                <c:pt idx="128">
                  <c:v>09.05.</c:v>
                </c:pt>
                <c:pt idx="129">
                  <c:v>10.05.</c:v>
                </c:pt>
                <c:pt idx="130">
                  <c:v>11.05.</c:v>
                </c:pt>
                <c:pt idx="131">
                  <c:v>12.05.</c:v>
                </c:pt>
                <c:pt idx="132">
                  <c:v>13.05.</c:v>
                </c:pt>
                <c:pt idx="133">
                  <c:v>14.05.</c:v>
                </c:pt>
                <c:pt idx="134">
                  <c:v>15.05.</c:v>
                </c:pt>
                <c:pt idx="135">
                  <c:v>16.05.</c:v>
                </c:pt>
                <c:pt idx="136">
                  <c:v>17.05.</c:v>
                </c:pt>
                <c:pt idx="137">
                  <c:v>18.05.</c:v>
                </c:pt>
                <c:pt idx="138">
                  <c:v>19.05.</c:v>
                </c:pt>
                <c:pt idx="139">
                  <c:v>20.05.</c:v>
                </c:pt>
                <c:pt idx="140">
                  <c:v>21.05.</c:v>
                </c:pt>
                <c:pt idx="141">
                  <c:v>22.05.</c:v>
                </c:pt>
                <c:pt idx="142">
                  <c:v>23.05.</c:v>
                </c:pt>
                <c:pt idx="143">
                  <c:v>24.05.</c:v>
                </c:pt>
                <c:pt idx="144">
                  <c:v>25.05.</c:v>
                </c:pt>
                <c:pt idx="145">
                  <c:v>26.05.</c:v>
                </c:pt>
                <c:pt idx="146">
                  <c:v>27.05.</c:v>
                </c:pt>
                <c:pt idx="147">
                  <c:v>28.05.</c:v>
                </c:pt>
                <c:pt idx="148">
                  <c:v>29.05.</c:v>
                </c:pt>
                <c:pt idx="149">
                  <c:v>30.05.</c:v>
                </c:pt>
                <c:pt idx="150">
                  <c:v>31.05.</c:v>
                </c:pt>
                <c:pt idx="151">
                  <c:v>01.06.</c:v>
                </c:pt>
                <c:pt idx="152">
                  <c:v>02.06.</c:v>
                </c:pt>
                <c:pt idx="153">
                  <c:v>03.06.</c:v>
                </c:pt>
                <c:pt idx="154">
                  <c:v>04.06.</c:v>
                </c:pt>
                <c:pt idx="155">
                  <c:v>05.06.</c:v>
                </c:pt>
                <c:pt idx="156">
                  <c:v>06.06.</c:v>
                </c:pt>
                <c:pt idx="157">
                  <c:v>07.06.</c:v>
                </c:pt>
                <c:pt idx="158">
                  <c:v>08.06.</c:v>
                </c:pt>
                <c:pt idx="159">
                  <c:v>09.06.</c:v>
                </c:pt>
                <c:pt idx="160">
                  <c:v>10.06.</c:v>
                </c:pt>
                <c:pt idx="161">
                  <c:v>11.06.</c:v>
                </c:pt>
                <c:pt idx="162">
                  <c:v>12.06.</c:v>
                </c:pt>
                <c:pt idx="163">
                  <c:v>13.06.</c:v>
                </c:pt>
                <c:pt idx="164">
                  <c:v>14.06.</c:v>
                </c:pt>
                <c:pt idx="165">
                  <c:v>15.06.</c:v>
                </c:pt>
                <c:pt idx="166">
                  <c:v>16.06.</c:v>
                </c:pt>
                <c:pt idx="167">
                  <c:v>17.06.</c:v>
                </c:pt>
                <c:pt idx="168">
                  <c:v>18.06.</c:v>
                </c:pt>
                <c:pt idx="169">
                  <c:v>19.06.</c:v>
                </c:pt>
                <c:pt idx="170">
                  <c:v>20.06.</c:v>
                </c:pt>
                <c:pt idx="171">
                  <c:v>21.06.</c:v>
                </c:pt>
                <c:pt idx="172">
                  <c:v>22.06.</c:v>
                </c:pt>
                <c:pt idx="173">
                  <c:v>23.06.</c:v>
                </c:pt>
                <c:pt idx="174">
                  <c:v>24.06.</c:v>
                </c:pt>
                <c:pt idx="175">
                  <c:v>25.06.</c:v>
                </c:pt>
                <c:pt idx="176">
                  <c:v>26.06.</c:v>
                </c:pt>
                <c:pt idx="177">
                  <c:v>27.06.</c:v>
                </c:pt>
                <c:pt idx="178">
                  <c:v>28.06.</c:v>
                </c:pt>
                <c:pt idx="179">
                  <c:v>29.06.</c:v>
                </c:pt>
                <c:pt idx="180">
                  <c:v>30.06.</c:v>
                </c:pt>
                <c:pt idx="181">
                  <c:v>01.07.</c:v>
                </c:pt>
                <c:pt idx="182">
                  <c:v>02.07.</c:v>
                </c:pt>
                <c:pt idx="183">
                  <c:v>03.07.</c:v>
                </c:pt>
                <c:pt idx="184">
                  <c:v>04.07.</c:v>
                </c:pt>
                <c:pt idx="185">
                  <c:v>05.07.</c:v>
                </c:pt>
                <c:pt idx="186">
                  <c:v>06.07.</c:v>
                </c:pt>
                <c:pt idx="187">
                  <c:v>07.07.</c:v>
                </c:pt>
                <c:pt idx="188">
                  <c:v>08.07.</c:v>
                </c:pt>
                <c:pt idx="189">
                  <c:v>09.07.</c:v>
                </c:pt>
                <c:pt idx="190">
                  <c:v>10.07.</c:v>
                </c:pt>
                <c:pt idx="191">
                  <c:v>11.07.</c:v>
                </c:pt>
                <c:pt idx="192">
                  <c:v>12.07.</c:v>
                </c:pt>
                <c:pt idx="193">
                  <c:v>13.07.</c:v>
                </c:pt>
                <c:pt idx="194">
                  <c:v>14.07.</c:v>
                </c:pt>
                <c:pt idx="195">
                  <c:v>15.07.</c:v>
                </c:pt>
                <c:pt idx="196">
                  <c:v>16.07.</c:v>
                </c:pt>
                <c:pt idx="197">
                  <c:v>17.07.</c:v>
                </c:pt>
                <c:pt idx="198">
                  <c:v>18.07.</c:v>
                </c:pt>
                <c:pt idx="199">
                  <c:v>19.07.</c:v>
                </c:pt>
                <c:pt idx="200">
                  <c:v>20.07.</c:v>
                </c:pt>
                <c:pt idx="201">
                  <c:v>21.07.</c:v>
                </c:pt>
                <c:pt idx="202">
                  <c:v>22.07.</c:v>
                </c:pt>
                <c:pt idx="203">
                  <c:v>23.07.</c:v>
                </c:pt>
                <c:pt idx="204">
                  <c:v>24.07.</c:v>
                </c:pt>
                <c:pt idx="205">
                  <c:v>25.07.</c:v>
                </c:pt>
                <c:pt idx="206">
                  <c:v>26.07.</c:v>
                </c:pt>
                <c:pt idx="207">
                  <c:v>27.07.</c:v>
                </c:pt>
                <c:pt idx="208">
                  <c:v>28.07.</c:v>
                </c:pt>
                <c:pt idx="209">
                  <c:v>29.07.</c:v>
                </c:pt>
                <c:pt idx="210">
                  <c:v>30.07.</c:v>
                </c:pt>
                <c:pt idx="211">
                  <c:v>31.07.</c:v>
                </c:pt>
                <c:pt idx="212">
                  <c:v>01.08.</c:v>
                </c:pt>
                <c:pt idx="213">
                  <c:v>02.08.</c:v>
                </c:pt>
                <c:pt idx="214">
                  <c:v>03.08.</c:v>
                </c:pt>
                <c:pt idx="215">
                  <c:v>04.08.</c:v>
                </c:pt>
                <c:pt idx="216">
                  <c:v>05.08.</c:v>
                </c:pt>
                <c:pt idx="217">
                  <c:v>06.08.</c:v>
                </c:pt>
                <c:pt idx="218">
                  <c:v>07.08.</c:v>
                </c:pt>
                <c:pt idx="219">
                  <c:v>08.08.</c:v>
                </c:pt>
                <c:pt idx="220">
                  <c:v>09.08.</c:v>
                </c:pt>
                <c:pt idx="221">
                  <c:v>10.08.</c:v>
                </c:pt>
                <c:pt idx="222">
                  <c:v>11.08.</c:v>
                </c:pt>
                <c:pt idx="223">
                  <c:v>12.08.</c:v>
                </c:pt>
                <c:pt idx="224">
                  <c:v>13.08.</c:v>
                </c:pt>
                <c:pt idx="225">
                  <c:v>14.08.</c:v>
                </c:pt>
                <c:pt idx="226">
                  <c:v>15.08.</c:v>
                </c:pt>
                <c:pt idx="227">
                  <c:v>16.08.</c:v>
                </c:pt>
                <c:pt idx="228">
                  <c:v>17.08.</c:v>
                </c:pt>
                <c:pt idx="229">
                  <c:v>18.08.</c:v>
                </c:pt>
                <c:pt idx="230">
                  <c:v>19.08.</c:v>
                </c:pt>
                <c:pt idx="231">
                  <c:v>20.08.</c:v>
                </c:pt>
                <c:pt idx="232">
                  <c:v>21.08.</c:v>
                </c:pt>
                <c:pt idx="233">
                  <c:v>22.08.</c:v>
                </c:pt>
                <c:pt idx="234">
                  <c:v>23.08.</c:v>
                </c:pt>
                <c:pt idx="235">
                  <c:v>24.08.</c:v>
                </c:pt>
                <c:pt idx="236">
                  <c:v>25.08.</c:v>
                </c:pt>
                <c:pt idx="237">
                  <c:v>26.08.</c:v>
                </c:pt>
                <c:pt idx="238">
                  <c:v>27.08.</c:v>
                </c:pt>
                <c:pt idx="239">
                  <c:v>28.08.</c:v>
                </c:pt>
                <c:pt idx="240">
                  <c:v>29.08.</c:v>
                </c:pt>
                <c:pt idx="241">
                  <c:v>30.08.</c:v>
                </c:pt>
                <c:pt idx="242">
                  <c:v>31.08.</c:v>
                </c:pt>
                <c:pt idx="243">
                  <c:v>01.09.</c:v>
                </c:pt>
                <c:pt idx="244">
                  <c:v>02.09.</c:v>
                </c:pt>
                <c:pt idx="245">
                  <c:v>03.09.</c:v>
                </c:pt>
                <c:pt idx="246">
                  <c:v>04.09.</c:v>
                </c:pt>
                <c:pt idx="247">
                  <c:v>05.09.</c:v>
                </c:pt>
                <c:pt idx="248">
                  <c:v>06.09.</c:v>
                </c:pt>
                <c:pt idx="249">
                  <c:v>07.09.</c:v>
                </c:pt>
                <c:pt idx="250">
                  <c:v>08.09.</c:v>
                </c:pt>
                <c:pt idx="251">
                  <c:v>09.09.</c:v>
                </c:pt>
                <c:pt idx="252">
                  <c:v>10.09.</c:v>
                </c:pt>
                <c:pt idx="253">
                  <c:v>11.09.</c:v>
                </c:pt>
                <c:pt idx="254">
                  <c:v>12.09.</c:v>
                </c:pt>
                <c:pt idx="255">
                  <c:v>13.09.</c:v>
                </c:pt>
                <c:pt idx="256">
                  <c:v>14.09.</c:v>
                </c:pt>
                <c:pt idx="257">
                  <c:v>15.09.</c:v>
                </c:pt>
                <c:pt idx="258">
                  <c:v>16.09.</c:v>
                </c:pt>
                <c:pt idx="259">
                  <c:v>17.09.</c:v>
                </c:pt>
                <c:pt idx="260">
                  <c:v>18.09.</c:v>
                </c:pt>
                <c:pt idx="261">
                  <c:v>19.09.</c:v>
                </c:pt>
                <c:pt idx="262">
                  <c:v>20.09.</c:v>
                </c:pt>
                <c:pt idx="263">
                  <c:v>21.09.</c:v>
                </c:pt>
                <c:pt idx="264">
                  <c:v>22.09.</c:v>
                </c:pt>
                <c:pt idx="265">
                  <c:v>23.09.</c:v>
                </c:pt>
                <c:pt idx="266">
                  <c:v>24.09.</c:v>
                </c:pt>
                <c:pt idx="267">
                  <c:v>25.09.</c:v>
                </c:pt>
                <c:pt idx="268">
                  <c:v>26.09.</c:v>
                </c:pt>
                <c:pt idx="269">
                  <c:v>27.09.</c:v>
                </c:pt>
                <c:pt idx="270">
                  <c:v>28.09.</c:v>
                </c:pt>
                <c:pt idx="271">
                  <c:v>29.09.</c:v>
                </c:pt>
                <c:pt idx="272">
                  <c:v>30.09.</c:v>
                </c:pt>
                <c:pt idx="273">
                  <c:v>01.10.</c:v>
                </c:pt>
                <c:pt idx="274">
                  <c:v>02.10.</c:v>
                </c:pt>
                <c:pt idx="275">
                  <c:v>03.10.</c:v>
                </c:pt>
                <c:pt idx="276">
                  <c:v>04.10.</c:v>
                </c:pt>
                <c:pt idx="277">
                  <c:v>05.10.</c:v>
                </c:pt>
                <c:pt idx="278">
                  <c:v>06.10.</c:v>
                </c:pt>
                <c:pt idx="279">
                  <c:v>07.10.</c:v>
                </c:pt>
                <c:pt idx="280">
                  <c:v>08.10.</c:v>
                </c:pt>
                <c:pt idx="281">
                  <c:v>09.10.</c:v>
                </c:pt>
                <c:pt idx="282">
                  <c:v>10.10.</c:v>
                </c:pt>
                <c:pt idx="283">
                  <c:v>11.10.</c:v>
                </c:pt>
                <c:pt idx="284">
                  <c:v>12.10.</c:v>
                </c:pt>
                <c:pt idx="285">
                  <c:v>13.10.</c:v>
                </c:pt>
                <c:pt idx="286">
                  <c:v>14.10.</c:v>
                </c:pt>
                <c:pt idx="287">
                  <c:v>15.10.</c:v>
                </c:pt>
                <c:pt idx="288">
                  <c:v>16.10.</c:v>
                </c:pt>
                <c:pt idx="289">
                  <c:v>17.10.</c:v>
                </c:pt>
                <c:pt idx="290">
                  <c:v>18.10.</c:v>
                </c:pt>
                <c:pt idx="291">
                  <c:v>19.10.</c:v>
                </c:pt>
                <c:pt idx="292">
                  <c:v>20.10.</c:v>
                </c:pt>
                <c:pt idx="293">
                  <c:v>21.10.</c:v>
                </c:pt>
                <c:pt idx="294">
                  <c:v>22.10.</c:v>
                </c:pt>
                <c:pt idx="295">
                  <c:v>23.10.</c:v>
                </c:pt>
                <c:pt idx="296">
                  <c:v>24.10.</c:v>
                </c:pt>
                <c:pt idx="297">
                  <c:v>25.10.</c:v>
                </c:pt>
                <c:pt idx="298">
                  <c:v>26.10.</c:v>
                </c:pt>
                <c:pt idx="299">
                  <c:v>27.10.</c:v>
                </c:pt>
                <c:pt idx="300">
                  <c:v>28.10.</c:v>
                </c:pt>
                <c:pt idx="301">
                  <c:v>29.10.</c:v>
                </c:pt>
                <c:pt idx="302">
                  <c:v>30.10.</c:v>
                </c:pt>
                <c:pt idx="303">
                  <c:v>31.10.</c:v>
                </c:pt>
                <c:pt idx="304">
                  <c:v>01.11.</c:v>
                </c:pt>
                <c:pt idx="305">
                  <c:v>02.11.</c:v>
                </c:pt>
                <c:pt idx="306">
                  <c:v>03.11.</c:v>
                </c:pt>
                <c:pt idx="307">
                  <c:v>04.11.</c:v>
                </c:pt>
                <c:pt idx="308">
                  <c:v>05.11.</c:v>
                </c:pt>
                <c:pt idx="309">
                  <c:v>06.11.</c:v>
                </c:pt>
                <c:pt idx="310">
                  <c:v>07.11.</c:v>
                </c:pt>
                <c:pt idx="311">
                  <c:v>08.11.</c:v>
                </c:pt>
                <c:pt idx="312">
                  <c:v>09.11.</c:v>
                </c:pt>
                <c:pt idx="313">
                  <c:v>10.11.</c:v>
                </c:pt>
                <c:pt idx="314">
                  <c:v>11.11.</c:v>
                </c:pt>
                <c:pt idx="315">
                  <c:v>12.11.</c:v>
                </c:pt>
                <c:pt idx="316">
                  <c:v>13.11.</c:v>
                </c:pt>
                <c:pt idx="317">
                  <c:v>14.11.</c:v>
                </c:pt>
                <c:pt idx="318">
                  <c:v>15.11.</c:v>
                </c:pt>
                <c:pt idx="319">
                  <c:v>16.11.</c:v>
                </c:pt>
                <c:pt idx="320">
                  <c:v>17.11.</c:v>
                </c:pt>
                <c:pt idx="321">
                  <c:v>18.11.</c:v>
                </c:pt>
                <c:pt idx="322">
                  <c:v>19.11.</c:v>
                </c:pt>
                <c:pt idx="323">
                  <c:v>20.11.</c:v>
                </c:pt>
                <c:pt idx="324">
                  <c:v>21.11.</c:v>
                </c:pt>
                <c:pt idx="325">
                  <c:v>22.11.</c:v>
                </c:pt>
                <c:pt idx="326">
                  <c:v>23.11.</c:v>
                </c:pt>
                <c:pt idx="327">
                  <c:v>24.11.</c:v>
                </c:pt>
                <c:pt idx="328">
                  <c:v>25.11.</c:v>
                </c:pt>
                <c:pt idx="329">
                  <c:v>26.11.</c:v>
                </c:pt>
                <c:pt idx="330">
                  <c:v>27.11.</c:v>
                </c:pt>
                <c:pt idx="331">
                  <c:v>28.11.</c:v>
                </c:pt>
                <c:pt idx="332">
                  <c:v>29.11.</c:v>
                </c:pt>
                <c:pt idx="333">
                  <c:v>30.11.</c:v>
                </c:pt>
                <c:pt idx="334">
                  <c:v>01.12.</c:v>
                </c:pt>
                <c:pt idx="335">
                  <c:v>02.12.</c:v>
                </c:pt>
                <c:pt idx="336">
                  <c:v>03.12.</c:v>
                </c:pt>
                <c:pt idx="337">
                  <c:v>04.12.</c:v>
                </c:pt>
                <c:pt idx="338">
                  <c:v>05.12.</c:v>
                </c:pt>
                <c:pt idx="339">
                  <c:v>06.12.</c:v>
                </c:pt>
                <c:pt idx="340">
                  <c:v>07.12.</c:v>
                </c:pt>
                <c:pt idx="341">
                  <c:v>08.12.</c:v>
                </c:pt>
                <c:pt idx="342">
                  <c:v>09.12.</c:v>
                </c:pt>
                <c:pt idx="343">
                  <c:v>10.12.</c:v>
                </c:pt>
                <c:pt idx="344">
                  <c:v>11.12.</c:v>
                </c:pt>
                <c:pt idx="345">
                  <c:v>12.12.</c:v>
                </c:pt>
                <c:pt idx="346">
                  <c:v>13.12.</c:v>
                </c:pt>
                <c:pt idx="347">
                  <c:v>14.12.</c:v>
                </c:pt>
                <c:pt idx="348">
                  <c:v>15.12.</c:v>
                </c:pt>
                <c:pt idx="349">
                  <c:v>16.12.</c:v>
                </c:pt>
                <c:pt idx="350">
                  <c:v>17.12.</c:v>
                </c:pt>
                <c:pt idx="351">
                  <c:v>18.12.</c:v>
                </c:pt>
                <c:pt idx="352">
                  <c:v>19.12.</c:v>
                </c:pt>
                <c:pt idx="353">
                  <c:v>20.12.</c:v>
                </c:pt>
                <c:pt idx="354">
                  <c:v>21.12.</c:v>
                </c:pt>
                <c:pt idx="355">
                  <c:v>22.12.</c:v>
                </c:pt>
                <c:pt idx="356">
                  <c:v>23.12.</c:v>
                </c:pt>
                <c:pt idx="357">
                  <c:v>24.12.</c:v>
                </c:pt>
                <c:pt idx="358">
                  <c:v>25.12.</c:v>
                </c:pt>
                <c:pt idx="359">
                  <c:v>26.12.</c:v>
                </c:pt>
                <c:pt idx="360">
                  <c:v>27.12.</c:v>
                </c:pt>
                <c:pt idx="361">
                  <c:v>28.12.</c:v>
                </c:pt>
                <c:pt idx="362">
                  <c:v>29.12.</c:v>
                </c:pt>
                <c:pt idx="363">
                  <c:v>30.12.</c:v>
                </c:pt>
                <c:pt idx="364">
                  <c:v>31.12.</c:v>
                </c:pt>
              </c:strCache>
            </c:strRef>
          </c:cat>
          <c:val>
            <c:numRef>
              <c:f>Tabelle1!$O$2:$O$366</c:f>
              <c:numCache>
                <c:formatCode>General</c:formatCode>
                <c:ptCount val="365"/>
                <c:pt idx="243" formatCode="#,##0.0">
                  <c:v>75</c:v>
                </c:pt>
                <c:pt idx="273" formatCode="#,##0.0">
                  <c:v>85</c:v>
                </c:pt>
                <c:pt idx="304" formatCode="#,##0.0">
                  <c:v>95</c:v>
                </c:pt>
              </c:numCache>
            </c:numRef>
          </c:val>
          <c:smooth val="0"/>
          <c:extLst xmlns:c16r2="http://schemas.microsoft.com/office/drawing/2015/06/chart">
            <c:ext xmlns:c16="http://schemas.microsoft.com/office/drawing/2014/chart" uri="{C3380CC4-5D6E-409C-BE32-E72D297353CC}">
              <c16:uniqueId val="{00000001-78B0-42F4-9F20-103569700187}"/>
            </c:ext>
          </c:extLst>
        </c:ser>
        <c:dLbls>
          <c:showLegendKey val="0"/>
          <c:showVal val="0"/>
          <c:showCatName val="0"/>
          <c:showSerName val="0"/>
          <c:showPercent val="0"/>
          <c:showBubbleSize val="0"/>
        </c:dLbls>
        <c:marker val="1"/>
        <c:smooth val="0"/>
        <c:axId val="336301440"/>
        <c:axId val="336303616"/>
      </c:lineChart>
      <c:catAx>
        <c:axId val="336301440"/>
        <c:scaling>
          <c:orientation val="minMax"/>
        </c:scaling>
        <c:delete val="0"/>
        <c:axPos val="b"/>
        <c:majorGridlines>
          <c:spPr>
            <a:ln w="9525" cap="flat" cmpd="sng" algn="ctr">
              <a:solidFill>
                <a:srgbClr val="B5C0C9"/>
              </a:solidFill>
              <a:round/>
            </a:ln>
            <a:effectLst/>
          </c:spPr>
        </c:majorGridlines>
        <c:numFmt formatCode="General" sourceLinked="1"/>
        <c:majorTickMark val="none"/>
        <c:minorTickMark val="none"/>
        <c:tickLblPos val="nextTo"/>
        <c:spPr>
          <a:noFill/>
          <a:ln w="9525" cap="flat" cmpd="sng" algn="ctr">
            <a:solidFill>
              <a:srgbClr val="B5C0C9"/>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36303616"/>
        <c:crosses val="autoZero"/>
        <c:auto val="1"/>
        <c:lblAlgn val="ctr"/>
        <c:lblOffset val="100"/>
        <c:tickLblSkip val="30"/>
        <c:tickMarkSkip val="30"/>
        <c:noMultiLvlLbl val="0"/>
      </c:catAx>
      <c:valAx>
        <c:axId val="336303616"/>
        <c:scaling>
          <c:orientation val="minMax"/>
          <c:max val="100"/>
        </c:scaling>
        <c:delete val="0"/>
        <c:axPos val="l"/>
        <c:majorGridlines>
          <c:spPr>
            <a:ln w="9525" cap="flat" cmpd="sng" algn="ctr">
              <a:solidFill>
                <a:srgbClr val="B5C0C9"/>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solidFill>
                    <a:latin typeface="+mn-lt"/>
                    <a:ea typeface="+mn-ea"/>
                    <a:cs typeface="+mn-cs"/>
                  </a:defRPr>
                </a:pPr>
                <a:r>
                  <a:rPr lang="de-DE" sz="1400" b="1" i="0" baseline="0" dirty="0">
                    <a:solidFill>
                      <a:schemeClr val="tx1"/>
                    </a:solidFill>
                    <a:effectLst/>
                  </a:rPr>
                  <a:t> in % der </a:t>
                </a:r>
                <a:r>
                  <a:rPr lang="de-DE" sz="1400" b="1" i="0" baseline="0" dirty="0" err="1">
                    <a:solidFill>
                      <a:schemeClr val="tx1"/>
                    </a:solidFill>
                    <a:effectLst/>
                  </a:rPr>
                  <a:t>Maximalbefüllung</a:t>
                </a:r>
                <a:endParaRPr lang="de-DE" sz="1400" dirty="0">
                  <a:solidFill>
                    <a:schemeClr val="tx1"/>
                  </a:solidFill>
                  <a:effectLst/>
                </a:endParaRPr>
              </a:p>
            </c:rich>
          </c:tx>
          <c:layout>
            <c:manualLayout>
              <c:xMode val="edge"/>
              <c:yMode val="edge"/>
              <c:x val="0"/>
              <c:y val="0.15122411454579504"/>
            </c:manualLayout>
          </c:layout>
          <c:overlay val="0"/>
          <c:spPr>
            <a:noFill/>
            <a:ln>
              <a:noFill/>
            </a:ln>
            <a:effectLst/>
          </c:spPr>
        </c:title>
        <c:numFmt formatCode="#,##0" sourceLinked="0"/>
        <c:majorTickMark val="none"/>
        <c:minorTickMark val="none"/>
        <c:tickLblPos val="nextTo"/>
        <c:spPr>
          <a:noFill/>
          <a:ln>
            <a:solidFill>
              <a:srgbClr val="B5C0C9"/>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36301440"/>
        <c:crosses val="autoZero"/>
        <c:crossBetween val="midCat"/>
      </c:valAx>
      <c:spPr>
        <a:noFill/>
        <a:ln w="25400">
          <a:noFill/>
        </a:ln>
        <a:effectLst/>
      </c:spPr>
    </c:plotArea>
    <c:legend>
      <c:legendPos val="r"/>
      <c:layout>
        <c:manualLayout>
          <c:xMode val="edge"/>
          <c:yMode val="edge"/>
          <c:x val="0.76645418461333348"/>
          <c:y val="0.39792236204941783"/>
          <c:w val="9.6502413772670201E-2"/>
          <c:h val="0.49054573004458762"/>
        </c:manualLayout>
      </c:layout>
      <c:overlay val="1"/>
      <c:spPr>
        <a:solidFill>
          <a:schemeClr val="bg1"/>
        </a:solidFill>
        <a:ln w="25400">
          <a:solidFill>
            <a:srgbClr val="94A2AE"/>
          </a:solidFill>
        </a:ln>
        <a:effectLst/>
      </c:spPr>
      <c:txPr>
        <a:bodyPr rot="0" spcFirstLastPara="1" vertOverflow="ellipsis" vert="horz" wrap="square" anchor="ctr" anchorCtr="1"/>
        <a:lstStyle/>
        <a:p>
          <a:pPr>
            <a:defRPr lang="en-US" sz="1200" b="1" i="0" u="none" strike="noStrike" kern="1200" baseline="0">
              <a:solidFill>
                <a:srgbClr val="000000"/>
              </a:solidFill>
              <a:latin typeface="+mj-lt"/>
              <a:ea typeface="Arial"/>
              <a:cs typeface="Arial"/>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13075588111573E-2"/>
          <c:y val="4.9387661453097427E-2"/>
          <c:w val="0.87878470764750138"/>
          <c:h val="0.70809658840851786"/>
        </c:manualLayout>
      </c:layout>
      <c:barChart>
        <c:barDir val="col"/>
        <c:grouping val="stacked"/>
        <c:varyColors val="0"/>
        <c:ser>
          <c:idx val="0"/>
          <c:order val="0"/>
          <c:tx>
            <c:strRef>
              <c:f>Tabelle1!$A$2</c:f>
              <c:strCache>
                <c:ptCount val="1"/>
                <c:pt idx="0">
                  <c:v>Beschaffung, Netzentgelt, Vertrieb</c:v>
                </c:pt>
              </c:strCache>
            </c:strRef>
          </c:tx>
          <c:spPr>
            <a:solidFill>
              <a:schemeClr val="accent2"/>
            </a:solidFill>
            <a:ln>
              <a:solidFill>
                <a:schemeClr val="bg1"/>
              </a:solidFill>
            </a:ln>
          </c:spPr>
          <c:invertIfNegative val="0"/>
          <c:cat>
            <c:strRef>
              <c:f>Tabelle1!$B$1:$S$1</c:f>
              <c:strCache>
                <c:ptCount val="18"/>
                <c:pt idx="0">
                  <c:v>Jan 2021</c:v>
                </c:pt>
                <c:pt idx="1">
                  <c:v>Apr 2021</c:v>
                </c:pt>
                <c:pt idx="2">
                  <c:v>Jul 2021</c:v>
                </c:pt>
                <c:pt idx="3">
                  <c:v>Okt 2021</c:v>
                </c:pt>
                <c:pt idx="4">
                  <c:v>Jan 2022</c:v>
                </c:pt>
                <c:pt idx="5">
                  <c:v>Apr 2022</c:v>
                </c:pt>
                <c:pt idx="6">
                  <c:v>Jul 2022</c:v>
                </c:pt>
                <c:pt idx="7">
                  <c:v>Okt 2022</c:v>
                </c:pt>
                <c:pt idx="10">
                  <c:v>1. Q 2021</c:v>
                </c:pt>
                <c:pt idx="11">
                  <c:v>2. Q 2021</c:v>
                </c:pt>
                <c:pt idx="12">
                  <c:v>3. Q 2021</c:v>
                </c:pt>
                <c:pt idx="13">
                  <c:v>4. Q 2021</c:v>
                </c:pt>
                <c:pt idx="14">
                  <c:v>1. Q 2022</c:v>
                </c:pt>
                <c:pt idx="15">
                  <c:v>2. Q 2022</c:v>
                </c:pt>
                <c:pt idx="16">
                  <c:v>3. Q 2022</c:v>
                </c:pt>
                <c:pt idx="17">
                  <c:v>4. Q 2022</c:v>
                </c:pt>
              </c:strCache>
            </c:strRef>
          </c:cat>
          <c:val>
            <c:numRef>
              <c:f>Tabelle1!$B$2:$S$2</c:f>
              <c:numCache>
                <c:formatCode>0.00</c:formatCode>
                <c:ptCount val="18"/>
                <c:pt idx="0">
                  <c:v>15.5</c:v>
                </c:pt>
                <c:pt idx="1">
                  <c:v>15.57</c:v>
                </c:pt>
                <c:pt idx="2">
                  <c:v>15.76</c:v>
                </c:pt>
                <c:pt idx="3">
                  <c:v>16.059999999999999</c:v>
                </c:pt>
                <c:pt idx="4">
                  <c:v>21.74</c:v>
                </c:pt>
                <c:pt idx="5">
                  <c:v>23.35</c:v>
                </c:pt>
                <c:pt idx="6">
                  <c:v>26.39</c:v>
                </c:pt>
                <c:pt idx="10">
                  <c:v>9.6300000000000008</c:v>
                </c:pt>
                <c:pt idx="11">
                  <c:v>11.02</c:v>
                </c:pt>
                <c:pt idx="12">
                  <c:v>12.66</c:v>
                </c:pt>
                <c:pt idx="13">
                  <c:v>15.89</c:v>
                </c:pt>
                <c:pt idx="14">
                  <c:v>23.75</c:v>
                </c:pt>
                <c:pt idx="15">
                  <c:v>29.42</c:v>
                </c:pt>
                <c:pt idx="16">
                  <c:v>37.33</c:v>
                </c:pt>
              </c:numCache>
            </c:numRef>
          </c:val>
          <c:extLst xmlns:c16r2="http://schemas.microsoft.com/office/drawing/2015/06/chart">
            <c:ext xmlns:c16="http://schemas.microsoft.com/office/drawing/2014/chart" uri="{C3380CC4-5D6E-409C-BE32-E72D297353CC}">
              <c16:uniqueId val="{00000000-5524-4941-8817-9EA309BF0C22}"/>
            </c:ext>
          </c:extLst>
        </c:ser>
        <c:ser>
          <c:idx val="1"/>
          <c:order val="1"/>
          <c:tx>
            <c:strRef>
              <c:f>Tabelle1!$A$3</c:f>
              <c:strCache>
                <c:ptCount val="1"/>
                <c:pt idx="0">
                  <c:v>Steuern, Abgaben und Umlagen</c:v>
                </c:pt>
              </c:strCache>
            </c:strRef>
          </c:tx>
          <c:spPr>
            <a:solidFill>
              <a:schemeClr val="bg2"/>
            </a:solidFill>
            <a:ln>
              <a:solidFill>
                <a:schemeClr val="bg1"/>
              </a:solidFill>
            </a:ln>
          </c:spPr>
          <c:invertIfNegative val="0"/>
          <c:cat>
            <c:strRef>
              <c:f>Tabelle1!$B$1:$S$1</c:f>
              <c:strCache>
                <c:ptCount val="18"/>
                <c:pt idx="0">
                  <c:v>Jan 2021</c:v>
                </c:pt>
                <c:pt idx="1">
                  <c:v>Apr 2021</c:v>
                </c:pt>
                <c:pt idx="2">
                  <c:v>Jul 2021</c:v>
                </c:pt>
                <c:pt idx="3">
                  <c:v>Okt 2021</c:v>
                </c:pt>
                <c:pt idx="4">
                  <c:v>Jan 2022</c:v>
                </c:pt>
                <c:pt idx="5">
                  <c:v>Apr 2022</c:v>
                </c:pt>
                <c:pt idx="6">
                  <c:v>Jul 2022</c:v>
                </c:pt>
                <c:pt idx="7">
                  <c:v>Okt 2022</c:v>
                </c:pt>
                <c:pt idx="10">
                  <c:v>1. Q 2021</c:v>
                </c:pt>
                <c:pt idx="11">
                  <c:v>2. Q 2021</c:v>
                </c:pt>
                <c:pt idx="12">
                  <c:v>3. Q 2021</c:v>
                </c:pt>
                <c:pt idx="13">
                  <c:v>4. Q 2021</c:v>
                </c:pt>
                <c:pt idx="14">
                  <c:v>1. Q 2022</c:v>
                </c:pt>
                <c:pt idx="15">
                  <c:v>2. Q 2022</c:v>
                </c:pt>
                <c:pt idx="16">
                  <c:v>3. Q 2022</c:v>
                </c:pt>
                <c:pt idx="17">
                  <c:v>4. Q 2022</c:v>
                </c:pt>
              </c:strCache>
            </c:strRef>
          </c:cat>
          <c:val>
            <c:numRef>
              <c:f>Tabelle1!$B$3:$S$3</c:f>
              <c:numCache>
                <c:formatCode>0.00</c:formatCode>
                <c:ptCount val="18"/>
                <c:pt idx="0">
                  <c:v>16.39</c:v>
                </c:pt>
                <c:pt idx="1">
                  <c:v>16.41</c:v>
                </c:pt>
                <c:pt idx="2">
                  <c:v>16.440000000000001</c:v>
                </c:pt>
                <c:pt idx="3">
                  <c:v>16.5</c:v>
                </c:pt>
                <c:pt idx="4">
                  <c:v>14.45</c:v>
                </c:pt>
                <c:pt idx="5">
                  <c:v>14.75</c:v>
                </c:pt>
                <c:pt idx="6">
                  <c:v>10.91</c:v>
                </c:pt>
                <c:pt idx="10" formatCode="General">
                  <c:v>7.54</c:v>
                </c:pt>
                <c:pt idx="11" formatCode="General">
                  <c:v>7.54</c:v>
                </c:pt>
                <c:pt idx="12" formatCode="General">
                  <c:v>7.54</c:v>
                </c:pt>
                <c:pt idx="13" formatCode="General">
                  <c:v>7.54</c:v>
                </c:pt>
                <c:pt idx="14" formatCode="General">
                  <c:v>4.9000000000000004</c:v>
                </c:pt>
                <c:pt idx="15" formatCode="General">
                  <c:v>4.9000000000000004</c:v>
                </c:pt>
                <c:pt idx="16" formatCode="General">
                  <c:v>1.18</c:v>
                </c:pt>
              </c:numCache>
            </c:numRef>
          </c:val>
          <c:extLst xmlns:c16r2="http://schemas.microsoft.com/office/drawing/2015/06/chart">
            <c:ext xmlns:c16="http://schemas.microsoft.com/office/drawing/2014/chart" uri="{C3380CC4-5D6E-409C-BE32-E72D297353CC}">
              <c16:uniqueId val="{00000001-5524-4941-8817-9EA309BF0C22}"/>
            </c:ext>
          </c:extLst>
        </c:ser>
        <c:dLbls>
          <c:showLegendKey val="0"/>
          <c:showVal val="0"/>
          <c:showCatName val="0"/>
          <c:showSerName val="0"/>
          <c:showPercent val="0"/>
          <c:showBubbleSize val="0"/>
        </c:dLbls>
        <c:gapWidth val="150"/>
        <c:overlap val="100"/>
        <c:axId val="336110336"/>
        <c:axId val="336111872"/>
      </c:barChart>
      <c:lineChart>
        <c:grouping val="standard"/>
        <c:varyColors val="0"/>
        <c:ser>
          <c:idx val="2"/>
          <c:order val="2"/>
          <c:spPr>
            <a:ln>
              <a:noFill/>
            </a:ln>
          </c:spPr>
          <c:marker>
            <c:symbol val="none"/>
          </c:marker>
          <c:dLbls>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8AA-400F-8F1F-9BD7498B6F7B}"/>
                </c:ext>
              </c:extLst>
            </c:dLbl>
            <c:dLbl>
              <c:idx val="1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8AA-400F-8F1F-9BD7498B6F7B}"/>
                </c:ext>
              </c:extLst>
            </c:dLbl>
            <c:spPr>
              <a:noFill/>
              <a:ln>
                <a:noFill/>
              </a:ln>
              <a:effectLst/>
            </c:spPr>
            <c:txPr>
              <a:bodyPr wrap="square" lIns="38100" tIns="19050" rIns="38100" bIns="19050" anchor="ctr">
                <a:spAutoFit/>
              </a:bodyPr>
              <a:lstStyle/>
              <a:p>
                <a:pPr>
                  <a:defRPr sz="1200" b="1"/>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Tabelle1!$B$4:$S$4</c:f>
              <c:numCache>
                <c:formatCode>0.00</c:formatCode>
                <c:ptCount val="18"/>
                <c:pt idx="0">
                  <c:v>31.89</c:v>
                </c:pt>
                <c:pt idx="1">
                  <c:v>31.98</c:v>
                </c:pt>
                <c:pt idx="2">
                  <c:v>32.200000000000003</c:v>
                </c:pt>
                <c:pt idx="3">
                  <c:v>32.56</c:v>
                </c:pt>
                <c:pt idx="4">
                  <c:v>36.19</c:v>
                </c:pt>
                <c:pt idx="5">
                  <c:v>38.1</c:v>
                </c:pt>
                <c:pt idx="6">
                  <c:v>37.299999999999997</c:v>
                </c:pt>
                <c:pt idx="7">
                  <c:v>0</c:v>
                </c:pt>
                <c:pt idx="10">
                  <c:v>17.170000000000002</c:v>
                </c:pt>
                <c:pt idx="11">
                  <c:v>18.559999999999999</c:v>
                </c:pt>
                <c:pt idx="12">
                  <c:v>20.2</c:v>
                </c:pt>
                <c:pt idx="13">
                  <c:v>23.43</c:v>
                </c:pt>
                <c:pt idx="14">
                  <c:v>28.65</c:v>
                </c:pt>
                <c:pt idx="15">
                  <c:v>34.32</c:v>
                </c:pt>
                <c:pt idx="16">
                  <c:v>38.51</c:v>
                </c:pt>
                <c:pt idx="17">
                  <c:v>0</c:v>
                </c:pt>
              </c:numCache>
            </c:numRef>
          </c:val>
          <c:smooth val="0"/>
          <c:extLst xmlns:c16r2="http://schemas.microsoft.com/office/drawing/2015/06/chart">
            <c:ext xmlns:c16="http://schemas.microsoft.com/office/drawing/2014/chart" uri="{C3380CC4-5D6E-409C-BE32-E72D297353CC}">
              <c16:uniqueId val="{00000001-18AA-400F-8F1F-9BD7498B6F7B}"/>
            </c:ext>
          </c:extLst>
        </c:ser>
        <c:dLbls>
          <c:showLegendKey val="0"/>
          <c:showVal val="0"/>
          <c:showCatName val="0"/>
          <c:showSerName val="0"/>
          <c:showPercent val="0"/>
          <c:showBubbleSize val="0"/>
        </c:dLbls>
        <c:marker val="1"/>
        <c:smooth val="0"/>
        <c:axId val="336110336"/>
        <c:axId val="336111872"/>
      </c:lineChart>
      <c:catAx>
        <c:axId val="336110336"/>
        <c:scaling>
          <c:orientation val="minMax"/>
        </c:scaling>
        <c:delete val="0"/>
        <c:axPos val="b"/>
        <c:numFmt formatCode="General" sourceLinked="0"/>
        <c:majorTickMark val="none"/>
        <c:minorTickMark val="none"/>
        <c:tickLblPos val="nextTo"/>
        <c:txPr>
          <a:bodyPr/>
          <a:lstStyle/>
          <a:p>
            <a:pPr>
              <a:defRPr sz="1000" b="1"/>
            </a:pPr>
            <a:endParaRPr lang="de-DE"/>
          </a:p>
        </c:txPr>
        <c:crossAx val="336111872"/>
        <c:crosses val="autoZero"/>
        <c:auto val="1"/>
        <c:lblAlgn val="ctr"/>
        <c:lblOffset val="100"/>
        <c:noMultiLvlLbl val="0"/>
      </c:catAx>
      <c:valAx>
        <c:axId val="336111872"/>
        <c:scaling>
          <c:orientation val="minMax"/>
          <c:max val="50"/>
        </c:scaling>
        <c:delete val="0"/>
        <c:axPos val="l"/>
        <c:majorGridlines/>
        <c:title>
          <c:tx>
            <c:rich>
              <a:bodyPr rot="-5400000" vert="horz"/>
              <a:lstStyle/>
              <a:p>
                <a:pPr>
                  <a:defRPr sz="1200" b="1"/>
                </a:pPr>
                <a:r>
                  <a:rPr lang="de-DE" sz="1200" b="1"/>
                  <a:t>ct/kWh</a:t>
                </a:r>
              </a:p>
            </c:rich>
          </c:tx>
          <c:layout>
            <c:manualLayout>
              <c:xMode val="edge"/>
              <c:yMode val="edge"/>
              <c:x val="1.7626331527881001E-3"/>
              <c:y val="0.36197615376686088"/>
            </c:manualLayout>
          </c:layout>
          <c:overlay val="0"/>
        </c:title>
        <c:numFmt formatCode="0" sourceLinked="0"/>
        <c:majorTickMark val="out"/>
        <c:minorTickMark val="none"/>
        <c:tickLblPos val="nextTo"/>
        <c:txPr>
          <a:bodyPr/>
          <a:lstStyle/>
          <a:p>
            <a:pPr>
              <a:defRPr sz="1000" b="1"/>
            </a:pPr>
            <a:endParaRPr lang="de-DE"/>
          </a:p>
        </c:txPr>
        <c:crossAx val="336110336"/>
        <c:crosses val="autoZero"/>
        <c:crossBetween val="between"/>
      </c:valAx>
    </c:plotArea>
    <c:legend>
      <c:legendPos val="b"/>
      <c:layout>
        <c:manualLayout>
          <c:xMode val="edge"/>
          <c:yMode val="edge"/>
          <c:x val="0.11787460921336948"/>
          <c:y val="0.92822095739189892"/>
          <c:w val="0.80054892112240061"/>
          <c:h val="7.1779042608101098E-2"/>
        </c:manualLayout>
      </c:layout>
      <c:overlay val="0"/>
      <c:txPr>
        <a:bodyPr/>
        <a:lstStyle/>
        <a:p>
          <a:pPr>
            <a:defRPr sz="1200" b="1"/>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Tabelle1!$B$1</c:f>
              <c:strCache>
                <c:ptCount val="1"/>
                <c:pt idx="0">
                  <c:v>Strombeschaffung und Vertrieb</c:v>
                </c:pt>
              </c:strCache>
            </c:strRef>
          </c:tx>
          <c:spPr>
            <a:solidFill>
              <a:schemeClr val="accent2"/>
            </a:solidFill>
            <a:ln w="9525">
              <a:solidFill>
                <a:schemeClr val="bg1"/>
              </a:solidFill>
            </a:ln>
          </c:spPr>
          <c:invertIfNegative val="0"/>
          <c:dPt>
            <c:idx val="0"/>
            <c:invertIfNegative val="0"/>
            <c:bubble3D val="0"/>
            <c:spPr>
              <a:solidFill>
                <a:srgbClr val="FF7F24"/>
              </a:solidFill>
              <a:ln w="9525">
                <a:solidFill>
                  <a:schemeClr val="bg1"/>
                </a:solidFill>
              </a:ln>
            </c:spPr>
            <c:extLst xmlns:c16r2="http://schemas.microsoft.com/office/drawing/2015/06/chart">
              <c:ext xmlns:c16="http://schemas.microsoft.com/office/drawing/2014/chart" uri="{C3380CC4-5D6E-409C-BE32-E72D297353CC}">
                <c16:uniqueId val="{00000001-0415-4576-AF6F-4F742168196C}"/>
              </c:ext>
            </c:extLst>
          </c:dPt>
          <c:dLbls>
            <c:dLbl>
              <c:idx val="0"/>
              <c:layout/>
              <c:tx>
                <c:rich>
                  <a:bodyPr/>
                  <a:lstStyle/>
                  <a:p>
                    <a:fld id="{6A09B9A3-2DE8-4AFB-832D-39604E6A4EE4}" type="VALUE">
                      <a:rPr lang="en-US" smtClean="0"/>
                      <a:pPr/>
                      <a:t>[WERT]</a:t>
                    </a:fld>
                    <a:r>
                      <a:rPr lang="en-US"/>
                      <a:t>%</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33548035146228733"/>
                      <c:h val="0.21989140127318063"/>
                    </c:manualLayout>
                  </c15:layout>
                  <c15:dlblFieldTable/>
                  <c15:showDataLabelsRange val="0"/>
                </c:ext>
                <c:ext xmlns:c16="http://schemas.microsoft.com/office/drawing/2014/chart" uri="{C3380CC4-5D6E-409C-BE32-E72D297353CC}">
                  <c16:uniqueId val="{00000001-0415-4576-AF6F-4F742168196C}"/>
                </c:ext>
              </c:extLst>
            </c:dLbl>
            <c:spPr>
              <a:noFill/>
              <a:ln>
                <a:noFill/>
              </a:ln>
              <a:effectLst/>
            </c:spPr>
            <c:txPr>
              <a:bodyPr wrap="square" lIns="38100" tIns="19050" rIns="38100" bIns="19050" anchor="ctr">
                <a:spAutoFit/>
              </a:bodyPr>
              <a:lstStyle/>
              <a:p>
                <a:pPr>
                  <a:defRPr b="1">
                    <a:solidFill>
                      <a:schemeClr val="bg1"/>
                    </a:solidFill>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Tabelle1!$A$2</c:f>
              <c:numCache>
                <c:formatCode>General</c:formatCode>
                <c:ptCount val="1"/>
                <c:pt idx="0">
                  <c:v>2022</c:v>
                </c:pt>
              </c:numCache>
            </c:numRef>
          </c:cat>
          <c:val>
            <c:numRef>
              <c:f>Tabelle1!$B$2</c:f>
              <c:numCache>
                <c:formatCode>General</c:formatCode>
                <c:ptCount val="1"/>
                <c:pt idx="0">
                  <c:v>49</c:v>
                </c:pt>
              </c:numCache>
            </c:numRef>
          </c:val>
          <c:extLst xmlns:c16r2="http://schemas.microsoft.com/office/drawing/2015/06/chart">
            <c:ext xmlns:c16="http://schemas.microsoft.com/office/drawing/2014/chart" uri="{C3380CC4-5D6E-409C-BE32-E72D297353CC}">
              <c16:uniqueId val="{00000002-0415-4576-AF6F-4F742168196C}"/>
            </c:ext>
          </c:extLst>
        </c:ser>
        <c:ser>
          <c:idx val="1"/>
          <c:order val="1"/>
          <c:tx>
            <c:strRef>
              <c:f>Tabelle1!$C$1</c:f>
              <c:strCache>
                <c:ptCount val="1"/>
                <c:pt idx="0">
                  <c:v>regulierte Netzentgelte</c:v>
                </c:pt>
              </c:strCache>
            </c:strRef>
          </c:tx>
          <c:spPr>
            <a:solidFill>
              <a:schemeClr val="accent2">
                <a:lumMod val="60000"/>
                <a:lumOff val="40000"/>
              </a:schemeClr>
            </a:solidFill>
            <a:ln w="9525">
              <a:solidFill>
                <a:schemeClr val="bg1"/>
              </a:solidFill>
            </a:ln>
          </c:spPr>
          <c:invertIfNegative val="0"/>
          <c:dLbls>
            <c:dLbl>
              <c:idx val="0"/>
              <c:layout/>
              <c:tx>
                <c:rich>
                  <a:bodyPr wrap="square" lIns="38100" tIns="19050" rIns="38100" bIns="19050" anchor="ctr">
                    <a:spAutoFit/>
                  </a:bodyPr>
                  <a:lstStyle/>
                  <a:p>
                    <a:pPr>
                      <a:defRPr b="1"/>
                    </a:pPr>
                    <a:fld id="{1B6B66D4-9C6A-463D-82CF-7A7AC55FE21A}" type="VALUE">
                      <a:rPr lang="en-US" b="1" smtClean="0">
                        <a:solidFill>
                          <a:schemeClr val="bg1"/>
                        </a:solidFill>
                      </a:rPr>
                      <a:pPr>
                        <a:defRPr b="1"/>
                      </a:pPr>
                      <a:t>[WERT]</a:t>
                    </a:fld>
                    <a:r>
                      <a:rPr lang="en-US" b="1">
                        <a:solidFill>
                          <a:schemeClr val="bg1"/>
                        </a:solidFill>
                      </a:rPr>
                      <a:t>%</a:t>
                    </a:r>
                  </a:p>
                </c:rich>
              </c:tx>
              <c:spPr>
                <a:noFill/>
                <a:ln>
                  <a:noFill/>
                </a:ln>
                <a:effectLst/>
              </c:sp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875287668655227"/>
                      <c:h val="0.21989140127318063"/>
                    </c:manualLayout>
                  </c15:layout>
                  <c15:dlblFieldTable/>
                  <c15:showDataLabelsRange val="0"/>
                </c:ext>
                <c:ext xmlns:c16="http://schemas.microsoft.com/office/drawing/2014/chart" uri="{C3380CC4-5D6E-409C-BE32-E72D297353CC}">
                  <c16:uniqueId val="{00000003-0415-4576-AF6F-4F742168196C}"/>
                </c:ext>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Tabelle1!$A$2</c:f>
              <c:numCache>
                <c:formatCode>General</c:formatCode>
                <c:ptCount val="1"/>
                <c:pt idx="0">
                  <c:v>2022</c:v>
                </c:pt>
              </c:numCache>
            </c:numRef>
          </c:cat>
          <c:val>
            <c:numRef>
              <c:f>Tabelle1!$C$2</c:f>
              <c:numCache>
                <c:formatCode>General</c:formatCode>
                <c:ptCount val="1"/>
                <c:pt idx="0">
                  <c:v>22</c:v>
                </c:pt>
              </c:numCache>
            </c:numRef>
          </c:val>
          <c:extLst xmlns:c16r2="http://schemas.microsoft.com/office/drawing/2015/06/chart">
            <c:ext xmlns:c16="http://schemas.microsoft.com/office/drawing/2014/chart" uri="{C3380CC4-5D6E-409C-BE32-E72D297353CC}">
              <c16:uniqueId val="{00000004-0415-4576-AF6F-4F742168196C}"/>
            </c:ext>
          </c:extLst>
        </c:ser>
        <c:ser>
          <c:idx val="2"/>
          <c:order val="2"/>
          <c:tx>
            <c:strRef>
              <c:f>Tabelle1!$D$1</c:f>
              <c:strCache>
                <c:ptCount val="1"/>
                <c:pt idx="0">
                  <c:v>Steuern und Abgaben</c:v>
                </c:pt>
              </c:strCache>
            </c:strRef>
          </c:tx>
          <c:spPr>
            <a:solidFill>
              <a:schemeClr val="bg2"/>
            </a:solidFill>
            <a:ln w="9525">
              <a:solidFill>
                <a:schemeClr val="bg1"/>
              </a:solidFill>
            </a:ln>
          </c:spPr>
          <c:invertIfNegative val="0"/>
          <c:dLbls>
            <c:dLbl>
              <c:idx val="0"/>
              <c:layout/>
              <c:tx>
                <c:rich>
                  <a:bodyPr/>
                  <a:lstStyle/>
                  <a:p>
                    <a:fld id="{218D1823-CA71-48F4-8875-133C8A56B0A7}" type="VALUE">
                      <a:rPr lang="en-US" smtClean="0"/>
                      <a:pPr/>
                      <a:t>[WERT]</a:t>
                    </a:fld>
                    <a:r>
                      <a:rPr lang="en-US"/>
                      <a:t>%</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8831445253100962"/>
                      <c:h val="0.21989140127318063"/>
                    </c:manualLayout>
                  </c15:layout>
                  <c15:dlblFieldTable/>
                  <c15:showDataLabelsRange val="0"/>
                </c:ext>
                <c:ext xmlns:c16="http://schemas.microsoft.com/office/drawing/2014/chart" uri="{C3380CC4-5D6E-409C-BE32-E72D297353CC}">
                  <c16:uniqueId val="{00000005-0415-4576-AF6F-4F742168196C}"/>
                </c:ext>
              </c:extLst>
            </c:dLbl>
            <c:spPr>
              <a:noFill/>
              <a:ln>
                <a:noFill/>
              </a:ln>
              <a:effectLst/>
            </c:spPr>
            <c:txPr>
              <a:bodyPr wrap="square" lIns="38100" tIns="19050" rIns="38100" bIns="19050" anchor="ctr">
                <a:spAutoFit/>
              </a:bodyPr>
              <a:lstStyle/>
              <a:p>
                <a:pPr>
                  <a:defRPr b="1">
                    <a:solidFill>
                      <a:schemeClr val="bg1"/>
                    </a:solidFill>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Tabelle1!$A$2</c:f>
              <c:numCache>
                <c:formatCode>General</c:formatCode>
                <c:ptCount val="1"/>
                <c:pt idx="0">
                  <c:v>2022</c:v>
                </c:pt>
              </c:numCache>
            </c:numRef>
          </c:cat>
          <c:val>
            <c:numRef>
              <c:f>Tabelle1!$D$2</c:f>
              <c:numCache>
                <c:formatCode>General</c:formatCode>
                <c:ptCount val="1"/>
                <c:pt idx="0">
                  <c:v>29</c:v>
                </c:pt>
              </c:numCache>
            </c:numRef>
          </c:val>
          <c:extLst xmlns:c16r2="http://schemas.microsoft.com/office/drawing/2015/06/chart">
            <c:ext xmlns:c16="http://schemas.microsoft.com/office/drawing/2014/chart" uri="{C3380CC4-5D6E-409C-BE32-E72D297353CC}">
              <c16:uniqueId val="{00000006-0415-4576-AF6F-4F742168196C}"/>
            </c:ext>
          </c:extLst>
        </c:ser>
        <c:dLbls>
          <c:dLblPos val="ctr"/>
          <c:showLegendKey val="0"/>
          <c:showVal val="1"/>
          <c:showCatName val="0"/>
          <c:showSerName val="0"/>
          <c:showPercent val="0"/>
          <c:showBubbleSize val="0"/>
        </c:dLbls>
        <c:gapWidth val="100"/>
        <c:overlap val="100"/>
        <c:serLines/>
        <c:axId val="336713600"/>
        <c:axId val="336715136"/>
      </c:barChart>
      <c:catAx>
        <c:axId val="336713600"/>
        <c:scaling>
          <c:orientation val="minMax"/>
        </c:scaling>
        <c:delete val="1"/>
        <c:axPos val="b"/>
        <c:numFmt formatCode="General" sourceLinked="1"/>
        <c:majorTickMark val="out"/>
        <c:minorTickMark val="none"/>
        <c:tickLblPos val="none"/>
        <c:crossAx val="336715136"/>
        <c:crosses val="autoZero"/>
        <c:auto val="1"/>
        <c:lblAlgn val="ctr"/>
        <c:lblOffset val="100"/>
        <c:noMultiLvlLbl val="0"/>
      </c:catAx>
      <c:valAx>
        <c:axId val="336715136"/>
        <c:scaling>
          <c:orientation val="minMax"/>
          <c:max val="100"/>
        </c:scaling>
        <c:delete val="1"/>
        <c:axPos val="l"/>
        <c:numFmt formatCode="General" sourceLinked="1"/>
        <c:majorTickMark val="out"/>
        <c:minorTickMark val="none"/>
        <c:tickLblPos val="none"/>
        <c:crossAx val="336713600"/>
        <c:crosses val="autoZero"/>
        <c:crossBetween val="between"/>
      </c:valAx>
      <c:spPr>
        <a:noFill/>
        <a:ln w="25400">
          <a:noFill/>
        </a:ln>
      </c:spPr>
    </c:plotArea>
    <c:plotVisOnly val="1"/>
    <c:dispBlanksAs val="gap"/>
    <c:showDLblsOverMax val="0"/>
  </c:chart>
  <c:txPr>
    <a:bodyPr/>
    <a:lstStyle/>
    <a:p>
      <a:pPr>
        <a:defRPr sz="1800"/>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Tabelle1!$B$1</c:f>
              <c:strCache>
                <c:ptCount val="1"/>
                <c:pt idx="0">
                  <c:v>Strombeschaffung und Vertrieb</c:v>
                </c:pt>
              </c:strCache>
            </c:strRef>
          </c:tx>
          <c:spPr>
            <a:solidFill>
              <a:schemeClr val="accent2"/>
            </a:solidFill>
            <a:ln w="9525">
              <a:solidFill>
                <a:schemeClr val="bg1"/>
              </a:solidFill>
            </a:ln>
          </c:spPr>
          <c:invertIfNegative val="0"/>
          <c:dPt>
            <c:idx val="0"/>
            <c:invertIfNegative val="0"/>
            <c:bubble3D val="0"/>
            <c:spPr>
              <a:solidFill>
                <a:srgbClr val="FF7F24"/>
              </a:solidFill>
              <a:ln w="9525">
                <a:solidFill>
                  <a:schemeClr val="bg1"/>
                </a:solidFill>
              </a:ln>
            </c:spPr>
            <c:extLst xmlns:c16r2="http://schemas.microsoft.com/office/drawing/2015/06/chart">
              <c:ext xmlns:c16="http://schemas.microsoft.com/office/drawing/2014/chart" uri="{C3380CC4-5D6E-409C-BE32-E72D297353CC}">
                <c16:uniqueId val="{00000000-5965-4611-95F7-CF284276FB0E}"/>
              </c:ext>
            </c:extLst>
          </c:dPt>
          <c:dLbls>
            <c:dLbl>
              <c:idx val="0"/>
              <c:layout/>
              <c:tx>
                <c:rich>
                  <a:bodyPr/>
                  <a:lstStyle/>
                  <a:p>
                    <a:fld id="{6A09B9A3-2DE8-4AFB-832D-39604E6A4EE4}" type="VALUE">
                      <a:rPr lang="en-US" smtClean="0"/>
                      <a:pPr/>
                      <a:t>[WERT]</a:t>
                    </a:fld>
                    <a:r>
                      <a:rPr lang="en-US"/>
                      <a:t>%</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33548035146228733"/>
                      <c:h val="0.21989140127318063"/>
                    </c:manualLayout>
                  </c15:layout>
                  <c15:dlblFieldTable/>
                  <c15:showDataLabelsRange val="0"/>
                </c:ext>
                <c:ext xmlns:c16="http://schemas.microsoft.com/office/drawing/2014/chart" uri="{C3380CC4-5D6E-409C-BE32-E72D297353CC}">
                  <c16:uniqueId val="{00000000-5965-4611-95F7-CF284276FB0E}"/>
                </c:ext>
              </c:extLst>
            </c:dLbl>
            <c:spPr>
              <a:noFill/>
              <a:ln>
                <a:noFill/>
              </a:ln>
              <a:effectLst/>
            </c:spPr>
            <c:txPr>
              <a:bodyPr wrap="square" lIns="38100" tIns="19050" rIns="38100" bIns="19050" anchor="ctr">
                <a:spAutoFit/>
              </a:bodyPr>
              <a:lstStyle/>
              <a:p>
                <a:pPr>
                  <a:defRPr b="1">
                    <a:solidFill>
                      <a:schemeClr val="bg1"/>
                    </a:solidFill>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Tabelle1!$A$2</c:f>
              <c:numCache>
                <c:formatCode>General</c:formatCode>
                <c:ptCount val="1"/>
                <c:pt idx="0">
                  <c:v>2022</c:v>
                </c:pt>
              </c:numCache>
            </c:numRef>
          </c:cat>
          <c:val>
            <c:numRef>
              <c:f>Tabelle1!$B$2</c:f>
              <c:numCache>
                <c:formatCode>General</c:formatCode>
                <c:ptCount val="1"/>
                <c:pt idx="0">
                  <c:v>39</c:v>
                </c:pt>
              </c:numCache>
            </c:numRef>
          </c:val>
          <c:extLst xmlns:c16r2="http://schemas.microsoft.com/office/drawing/2015/06/chart">
            <c:ext xmlns:c16="http://schemas.microsoft.com/office/drawing/2014/chart" uri="{C3380CC4-5D6E-409C-BE32-E72D297353CC}">
              <c16:uniqueId val="{00000000-4A15-4A17-B48F-47D2B7902BE7}"/>
            </c:ext>
          </c:extLst>
        </c:ser>
        <c:ser>
          <c:idx val="1"/>
          <c:order val="1"/>
          <c:tx>
            <c:strRef>
              <c:f>Tabelle1!$C$1</c:f>
              <c:strCache>
                <c:ptCount val="1"/>
                <c:pt idx="0">
                  <c:v>regulierte Netzentgelte</c:v>
                </c:pt>
              </c:strCache>
            </c:strRef>
          </c:tx>
          <c:spPr>
            <a:solidFill>
              <a:schemeClr val="accent2">
                <a:lumMod val="60000"/>
                <a:lumOff val="40000"/>
              </a:schemeClr>
            </a:solidFill>
            <a:ln w="9525">
              <a:solidFill>
                <a:schemeClr val="bg1"/>
              </a:solidFill>
            </a:ln>
          </c:spPr>
          <c:invertIfNegative val="0"/>
          <c:dLbls>
            <c:dLbl>
              <c:idx val="0"/>
              <c:layout/>
              <c:tx>
                <c:rich>
                  <a:bodyPr wrap="square" lIns="38100" tIns="19050" rIns="38100" bIns="19050" anchor="ctr">
                    <a:spAutoFit/>
                  </a:bodyPr>
                  <a:lstStyle/>
                  <a:p>
                    <a:pPr>
                      <a:defRPr b="1"/>
                    </a:pPr>
                    <a:fld id="{1B6B66D4-9C6A-463D-82CF-7A7AC55FE21A}" type="VALUE">
                      <a:rPr lang="en-US" b="1" smtClean="0">
                        <a:solidFill>
                          <a:schemeClr val="bg1"/>
                        </a:solidFill>
                      </a:rPr>
                      <a:pPr>
                        <a:defRPr b="1"/>
                      </a:pPr>
                      <a:t>[WERT]</a:t>
                    </a:fld>
                    <a:r>
                      <a:rPr lang="en-US" b="1">
                        <a:solidFill>
                          <a:schemeClr val="bg1"/>
                        </a:solidFill>
                      </a:rPr>
                      <a:t>%</a:t>
                    </a:r>
                  </a:p>
                </c:rich>
              </c:tx>
              <c:spPr>
                <a:noFill/>
                <a:ln>
                  <a:noFill/>
                </a:ln>
                <a:effectLst/>
              </c:sp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875287668655227"/>
                      <c:h val="0.21989140127318063"/>
                    </c:manualLayout>
                  </c15:layout>
                  <c15:dlblFieldTable/>
                  <c15:showDataLabelsRange val="0"/>
                </c:ext>
                <c:ext xmlns:c16="http://schemas.microsoft.com/office/drawing/2014/chart" uri="{C3380CC4-5D6E-409C-BE32-E72D297353CC}">
                  <c16:uniqueId val="{00000001-5965-4611-95F7-CF284276FB0E}"/>
                </c:ext>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Tabelle1!$A$2</c:f>
              <c:numCache>
                <c:formatCode>General</c:formatCode>
                <c:ptCount val="1"/>
                <c:pt idx="0">
                  <c:v>2022</c:v>
                </c:pt>
              </c:numCache>
            </c:numRef>
          </c:cat>
          <c:val>
            <c:numRef>
              <c:f>Tabelle1!$C$2</c:f>
              <c:numCache>
                <c:formatCode>General</c:formatCode>
                <c:ptCount val="1"/>
                <c:pt idx="0">
                  <c:v>22</c:v>
                </c:pt>
              </c:numCache>
            </c:numRef>
          </c:val>
          <c:extLst xmlns:c16r2="http://schemas.microsoft.com/office/drawing/2015/06/chart">
            <c:ext xmlns:c16="http://schemas.microsoft.com/office/drawing/2014/chart" uri="{C3380CC4-5D6E-409C-BE32-E72D297353CC}">
              <c16:uniqueId val="{00000001-4A15-4A17-B48F-47D2B7902BE7}"/>
            </c:ext>
          </c:extLst>
        </c:ser>
        <c:ser>
          <c:idx val="2"/>
          <c:order val="2"/>
          <c:tx>
            <c:strRef>
              <c:f>Tabelle1!$D$1</c:f>
              <c:strCache>
                <c:ptCount val="1"/>
                <c:pt idx="0">
                  <c:v>Steuern und Abgaben</c:v>
                </c:pt>
              </c:strCache>
            </c:strRef>
          </c:tx>
          <c:spPr>
            <a:solidFill>
              <a:schemeClr val="bg2"/>
            </a:solidFill>
            <a:ln w="9525">
              <a:solidFill>
                <a:schemeClr val="bg1"/>
              </a:solidFill>
            </a:ln>
          </c:spPr>
          <c:invertIfNegative val="0"/>
          <c:dLbls>
            <c:dLbl>
              <c:idx val="0"/>
              <c:layout/>
              <c:tx>
                <c:rich>
                  <a:bodyPr/>
                  <a:lstStyle/>
                  <a:p>
                    <a:fld id="{218D1823-CA71-48F4-8875-133C8A56B0A7}" type="VALUE">
                      <a:rPr lang="en-US" smtClean="0"/>
                      <a:pPr/>
                      <a:t>[WERT]</a:t>
                    </a:fld>
                    <a:r>
                      <a:rPr lang="en-US"/>
                      <a:t>%</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8831445253100962"/>
                      <c:h val="0.21989140127318063"/>
                    </c:manualLayout>
                  </c15:layout>
                  <c15:dlblFieldTable/>
                  <c15:showDataLabelsRange val="0"/>
                </c:ext>
                <c:ext xmlns:c16="http://schemas.microsoft.com/office/drawing/2014/chart" uri="{C3380CC4-5D6E-409C-BE32-E72D297353CC}">
                  <c16:uniqueId val="{00000002-4A15-4A17-B48F-47D2B7902BE7}"/>
                </c:ext>
              </c:extLst>
            </c:dLbl>
            <c:spPr>
              <a:noFill/>
              <a:ln>
                <a:noFill/>
              </a:ln>
              <a:effectLst/>
            </c:spPr>
            <c:txPr>
              <a:bodyPr wrap="square" lIns="38100" tIns="19050" rIns="38100" bIns="19050" anchor="ctr">
                <a:spAutoFit/>
              </a:bodyPr>
              <a:lstStyle/>
              <a:p>
                <a:pPr>
                  <a:defRPr b="1">
                    <a:solidFill>
                      <a:schemeClr val="bg1"/>
                    </a:solidFill>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Tabelle1!$A$2</c:f>
              <c:numCache>
                <c:formatCode>General</c:formatCode>
                <c:ptCount val="1"/>
                <c:pt idx="0">
                  <c:v>2022</c:v>
                </c:pt>
              </c:numCache>
            </c:numRef>
          </c:cat>
          <c:val>
            <c:numRef>
              <c:f>Tabelle1!$D$2</c:f>
              <c:numCache>
                <c:formatCode>General</c:formatCode>
                <c:ptCount val="1"/>
                <c:pt idx="0">
                  <c:v>39</c:v>
                </c:pt>
              </c:numCache>
            </c:numRef>
          </c:val>
          <c:extLst xmlns:c16r2="http://schemas.microsoft.com/office/drawing/2015/06/chart">
            <c:ext xmlns:c16="http://schemas.microsoft.com/office/drawing/2014/chart" uri="{C3380CC4-5D6E-409C-BE32-E72D297353CC}">
              <c16:uniqueId val="{00000004-4A15-4A17-B48F-47D2B7902BE7}"/>
            </c:ext>
          </c:extLst>
        </c:ser>
        <c:dLbls>
          <c:dLblPos val="ctr"/>
          <c:showLegendKey val="0"/>
          <c:showVal val="1"/>
          <c:showCatName val="0"/>
          <c:showSerName val="0"/>
          <c:showPercent val="0"/>
          <c:showBubbleSize val="0"/>
        </c:dLbls>
        <c:gapWidth val="100"/>
        <c:overlap val="100"/>
        <c:serLines/>
        <c:axId val="336446976"/>
        <c:axId val="336448512"/>
      </c:barChart>
      <c:catAx>
        <c:axId val="336446976"/>
        <c:scaling>
          <c:orientation val="minMax"/>
        </c:scaling>
        <c:delete val="1"/>
        <c:axPos val="b"/>
        <c:numFmt formatCode="General" sourceLinked="1"/>
        <c:majorTickMark val="out"/>
        <c:minorTickMark val="none"/>
        <c:tickLblPos val="none"/>
        <c:crossAx val="336448512"/>
        <c:crosses val="autoZero"/>
        <c:auto val="1"/>
        <c:lblAlgn val="ctr"/>
        <c:lblOffset val="100"/>
        <c:noMultiLvlLbl val="0"/>
      </c:catAx>
      <c:valAx>
        <c:axId val="336448512"/>
        <c:scaling>
          <c:orientation val="minMax"/>
          <c:max val="100"/>
        </c:scaling>
        <c:delete val="1"/>
        <c:axPos val="l"/>
        <c:numFmt formatCode="General" sourceLinked="1"/>
        <c:majorTickMark val="out"/>
        <c:minorTickMark val="none"/>
        <c:tickLblPos val="none"/>
        <c:crossAx val="336446976"/>
        <c:crosses val="autoZero"/>
        <c:crossBetween val="between"/>
      </c:valAx>
      <c:spPr>
        <a:noFill/>
        <a:ln w="25400">
          <a:noFill/>
        </a:ln>
      </c:spPr>
    </c:plotArea>
    <c:plotVisOnly val="1"/>
    <c:dispBlanksAs val="gap"/>
    <c:showDLblsOverMax val="0"/>
  </c:chart>
  <c:txPr>
    <a:bodyPr/>
    <a:lstStyle/>
    <a:p>
      <a:pPr>
        <a:defRPr sz="1800"/>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40877592070082"/>
          <c:y val="3.7117591825521282E-2"/>
          <c:w val="0.56297433058706114"/>
          <c:h val="0.92576481634895746"/>
        </c:manualLayout>
      </c:layout>
      <c:doughnutChart>
        <c:varyColors val="1"/>
        <c:ser>
          <c:idx val="0"/>
          <c:order val="0"/>
          <c:tx>
            <c:strRef>
              <c:f>Tabelle1!$B$1</c:f>
              <c:strCache>
                <c:ptCount val="1"/>
                <c:pt idx="0">
                  <c:v>Verkauf</c:v>
                </c:pt>
              </c:strCache>
            </c:strRef>
          </c:tx>
          <c:dPt>
            <c:idx val="0"/>
            <c:bubble3D val="0"/>
            <c:spPr>
              <a:solidFill>
                <a:srgbClr val="FF7F24"/>
              </a:solidFill>
            </c:spPr>
            <c:extLst xmlns:c16r2="http://schemas.microsoft.com/office/drawing/2015/06/chart">
              <c:ext xmlns:c16="http://schemas.microsoft.com/office/drawing/2014/chart" uri="{C3380CC4-5D6E-409C-BE32-E72D297353CC}">
                <c16:uniqueId val="{00000001-85F1-4ECA-AF7D-8B90F379960E}"/>
              </c:ext>
            </c:extLst>
          </c:dPt>
          <c:dPt>
            <c:idx val="1"/>
            <c:bubble3D val="0"/>
            <c:spPr>
              <a:pattFill prst="wdUpDiag">
                <a:fgClr>
                  <a:srgbClr val="FF7F24"/>
                </a:fgClr>
                <a:bgClr>
                  <a:schemeClr val="accent2">
                    <a:lumMod val="60000"/>
                    <a:lumOff val="40000"/>
                  </a:schemeClr>
                </a:bgClr>
              </a:pattFill>
            </c:spPr>
            <c:extLst xmlns:c16r2="http://schemas.microsoft.com/office/drawing/2015/06/chart">
              <c:ext xmlns:c16="http://schemas.microsoft.com/office/drawing/2014/chart" uri="{C3380CC4-5D6E-409C-BE32-E72D297353CC}">
                <c16:uniqueId val="{00000003-85F1-4ECA-AF7D-8B90F379960E}"/>
              </c:ext>
            </c:extLst>
          </c:dPt>
          <c:dPt>
            <c:idx val="2"/>
            <c:bubble3D val="0"/>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05-85F1-4ECA-AF7D-8B90F379960E}"/>
              </c:ext>
            </c:extLst>
          </c:dPt>
          <c:dPt>
            <c:idx val="3"/>
            <c:bubble3D val="0"/>
            <c:spPr>
              <a:solidFill>
                <a:schemeClr val="bg2"/>
              </a:solidFill>
            </c:spPr>
            <c:extLst xmlns:c16r2="http://schemas.microsoft.com/office/drawing/2015/06/chart">
              <c:ext xmlns:c16="http://schemas.microsoft.com/office/drawing/2014/chart" uri="{C3380CC4-5D6E-409C-BE32-E72D297353CC}">
                <c16:uniqueId val="{00000007-85F1-4ECA-AF7D-8B90F379960E}"/>
              </c:ext>
            </c:extLst>
          </c:dPt>
          <c:cat>
            <c:strRef>
              <c:f>Tabelle1!$A$2:$A$5</c:f>
              <c:strCache>
                <c:ptCount val="4"/>
                <c:pt idx="0">
                  <c:v>marktlich</c:v>
                </c:pt>
                <c:pt idx="1">
                  <c:v>reguliert/marktlich</c:v>
                </c:pt>
                <c:pt idx="2">
                  <c:v>reguliert</c:v>
                </c:pt>
                <c:pt idx="3">
                  <c:v>Steuern, Abgaben und Umlagen</c:v>
                </c:pt>
              </c:strCache>
            </c:strRef>
          </c:cat>
          <c:val>
            <c:numRef>
              <c:f>Tabelle1!$B$2:$B$5</c:f>
              <c:numCache>
                <c:formatCode>General</c:formatCode>
                <c:ptCount val="4"/>
                <c:pt idx="0">
                  <c:v>13.65</c:v>
                </c:pt>
                <c:pt idx="1">
                  <c:v>0.3</c:v>
                </c:pt>
                <c:pt idx="2">
                  <c:v>7.79</c:v>
                </c:pt>
                <c:pt idx="3">
                  <c:v>14.45</c:v>
                </c:pt>
              </c:numCache>
            </c:numRef>
          </c:val>
          <c:extLst xmlns:c16r2="http://schemas.microsoft.com/office/drawing/2015/06/chart">
            <c:ext xmlns:c16="http://schemas.microsoft.com/office/drawing/2014/chart" uri="{C3380CC4-5D6E-409C-BE32-E72D297353CC}">
              <c16:uniqueId val="{00000008-85F1-4ECA-AF7D-8B90F379960E}"/>
            </c:ext>
          </c:extLst>
        </c:ser>
        <c:dLbls>
          <c:showLegendKey val="0"/>
          <c:showVal val="0"/>
          <c:showCatName val="0"/>
          <c:showSerName val="0"/>
          <c:showPercent val="0"/>
          <c:showBubbleSize val="0"/>
          <c:showLeaderLines val="0"/>
        </c:dLbls>
        <c:firstSliceAng val="0"/>
        <c:holeSize val="90"/>
      </c:doughnutChart>
    </c:plotArea>
    <c:plotVisOnly val="1"/>
    <c:dispBlanksAs val="zero"/>
    <c:showDLblsOverMax val="0"/>
  </c:chart>
  <c:txPr>
    <a:bodyPr/>
    <a:lstStyle/>
    <a:p>
      <a:pPr>
        <a:defRPr sz="1800"/>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92718937661916"/>
          <c:y val="0.21384388398005821"/>
          <c:w val="0.66594857515831685"/>
          <c:h val="0.47710974933318301"/>
        </c:manualLayout>
      </c:layout>
      <c:pieChart>
        <c:varyColors val="1"/>
        <c:ser>
          <c:idx val="0"/>
          <c:order val="0"/>
          <c:tx>
            <c:strRef>
              <c:f>Tabelle1!$B$1</c:f>
              <c:strCache>
                <c:ptCount val="1"/>
                <c:pt idx="0">
                  <c:v>ct/kWh</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EAD9-4B31-BC71-EAB3555A15BF}"/>
              </c:ext>
            </c:extLst>
          </c:dPt>
          <c:dPt>
            <c:idx val="1"/>
            <c:bubble3D val="0"/>
            <c:spPr>
              <a:solidFill>
                <a:schemeClr val="accent2">
                  <a:lumMod val="75000"/>
                </a:schemeClr>
              </a:solidFill>
            </c:spPr>
            <c:extLst xmlns:c16r2="http://schemas.microsoft.com/office/drawing/2015/06/chart">
              <c:ext xmlns:c16="http://schemas.microsoft.com/office/drawing/2014/chart" uri="{C3380CC4-5D6E-409C-BE32-E72D297353CC}">
                <c16:uniqueId val="{00000003-EAD9-4B31-BC71-EAB3555A15BF}"/>
              </c:ext>
            </c:extLst>
          </c:dPt>
          <c:dPt>
            <c:idx val="2"/>
            <c:bubble3D val="0"/>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05-EAD9-4B31-BC71-EAB3555A15BF}"/>
              </c:ext>
            </c:extLst>
          </c:dPt>
          <c:dPt>
            <c:idx val="3"/>
            <c:bubble3D val="0"/>
            <c:spPr>
              <a:solidFill>
                <a:schemeClr val="bg1">
                  <a:lumMod val="50000"/>
                </a:schemeClr>
              </a:solidFill>
            </c:spPr>
            <c:extLst xmlns:c16r2="http://schemas.microsoft.com/office/drawing/2015/06/chart">
              <c:ext xmlns:c16="http://schemas.microsoft.com/office/drawing/2014/chart" uri="{C3380CC4-5D6E-409C-BE32-E72D297353CC}">
                <c16:uniqueId val="{00000007-EAD9-4B31-BC71-EAB3555A15BF}"/>
              </c:ext>
            </c:extLst>
          </c:dPt>
          <c:dPt>
            <c:idx val="4"/>
            <c:bubble3D val="0"/>
            <c:spPr>
              <a:solidFill>
                <a:srgbClr val="99C200"/>
              </a:solidFill>
            </c:spPr>
            <c:extLst xmlns:c16r2="http://schemas.microsoft.com/office/drawing/2015/06/chart">
              <c:ext xmlns:c16="http://schemas.microsoft.com/office/drawing/2014/chart" uri="{C3380CC4-5D6E-409C-BE32-E72D297353CC}">
                <c16:uniqueId val="{00000009-EAD9-4B31-BC71-EAB3555A15BF}"/>
              </c:ext>
            </c:extLst>
          </c:dPt>
          <c:dPt>
            <c:idx val="5"/>
            <c:bubble3D val="0"/>
            <c:spPr>
              <a:solidFill>
                <a:schemeClr val="accent6">
                  <a:lumMod val="50000"/>
                </a:schemeClr>
              </a:solidFill>
            </c:spPr>
            <c:extLst xmlns:c16r2="http://schemas.microsoft.com/office/drawing/2015/06/chart">
              <c:ext xmlns:c16="http://schemas.microsoft.com/office/drawing/2014/chart" uri="{C3380CC4-5D6E-409C-BE32-E72D297353CC}">
                <c16:uniqueId val="{0000000B-EAD9-4B31-BC71-EAB3555A15BF}"/>
              </c:ext>
            </c:extLst>
          </c:dPt>
          <c:dPt>
            <c:idx val="6"/>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D-EAD9-4B31-BC71-EAB3555A15BF}"/>
              </c:ext>
            </c:extLst>
          </c:dPt>
          <c:dPt>
            <c:idx val="7"/>
            <c:bubble3D val="0"/>
            <c:spPr>
              <a:solidFill>
                <a:srgbClr val="84CFE7"/>
              </a:solidFill>
            </c:spPr>
            <c:extLst xmlns:c16r2="http://schemas.microsoft.com/office/drawing/2015/06/chart">
              <c:ext xmlns:c16="http://schemas.microsoft.com/office/drawing/2014/chart" uri="{C3380CC4-5D6E-409C-BE32-E72D297353CC}">
                <c16:uniqueId val="{0000000F-EAD9-4B31-BC71-EAB3555A15BF}"/>
              </c:ext>
            </c:extLst>
          </c:dPt>
          <c:dPt>
            <c:idx val="8"/>
            <c:bubble3D val="0"/>
            <c:spPr>
              <a:solidFill>
                <a:schemeClr val="bg1">
                  <a:lumMod val="50000"/>
                </a:schemeClr>
              </a:solidFill>
            </c:spPr>
            <c:extLst xmlns:c16r2="http://schemas.microsoft.com/office/drawing/2015/06/chart">
              <c:ext xmlns:c16="http://schemas.microsoft.com/office/drawing/2014/chart" uri="{C3380CC4-5D6E-409C-BE32-E72D297353CC}">
                <c16:uniqueId val="{00000011-EAD9-4B31-BC71-EAB3555A15BF}"/>
              </c:ext>
            </c:extLst>
          </c:dPt>
          <c:dPt>
            <c:idx val="9"/>
            <c:bubble3D val="0"/>
            <c:spPr>
              <a:solidFill>
                <a:srgbClr val="FEC800"/>
              </a:solidFill>
            </c:spPr>
            <c:extLst xmlns:c16r2="http://schemas.microsoft.com/office/drawing/2015/06/chart">
              <c:ext xmlns:c16="http://schemas.microsoft.com/office/drawing/2014/chart" uri="{C3380CC4-5D6E-409C-BE32-E72D297353CC}">
                <c16:uniqueId val="{00000013-EAD9-4B31-BC71-EAB3555A15BF}"/>
              </c:ext>
            </c:extLst>
          </c:dPt>
          <c:dPt>
            <c:idx val="10"/>
            <c:bubble3D val="0"/>
            <c:spPr>
              <a:solidFill>
                <a:schemeClr val="bg2">
                  <a:lumMod val="75000"/>
                </a:schemeClr>
              </a:solidFill>
            </c:spPr>
            <c:extLst xmlns:c16r2="http://schemas.microsoft.com/office/drawing/2015/06/chart">
              <c:ext xmlns:c16="http://schemas.microsoft.com/office/drawing/2014/chart" uri="{C3380CC4-5D6E-409C-BE32-E72D297353CC}">
                <c16:uniqueId val="{00000015-EAD9-4B31-BC71-EAB3555A15BF}"/>
              </c:ext>
            </c:extLst>
          </c:dPt>
          <c:cat>
            <c:strRef>
              <c:f>Tabelle1!$A$2:$A$12</c:f>
              <c:strCache>
                <c:ptCount val="11"/>
                <c:pt idx="0">
                  <c:v>Energiebeschaffung und Vertriebskosten</c:v>
                </c:pt>
                <c:pt idx="1">
                  <c:v>Messung und Messstellenb.</c:v>
                </c:pt>
                <c:pt idx="2">
                  <c:v>Netzentgelt</c:v>
                </c:pt>
                <c:pt idx="3">
                  <c:v>Konzessionsabgabe</c:v>
                </c:pt>
                <c:pt idx="4">
                  <c:v>EEG-Umlage</c:v>
                </c:pt>
                <c:pt idx="5">
                  <c:v>KWK-Aufschlag</c:v>
                </c:pt>
                <c:pt idx="6">
                  <c:v>§19 StromNEV-Umlage</c:v>
                </c:pt>
                <c:pt idx="7">
                  <c:v>Offshore-Haftungsumlage</c:v>
                </c:pt>
                <c:pt idx="8">
                  <c:v>abLa-Umlage</c:v>
                </c:pt>
                <c:pt idx="9">
                  <c:v>Stromsteuer</c:v>
                </c:pt>
                <c:pt idx="10">
                  <c:v>Mehrwertsteuer</c:v>
                </c:pt>
              </c:strCache>
            </c:strRef>
          </c:cat>
          <c:val>
            <c:numRef>
              <c:f>Tabelle1!$B$2:$B$12</c:f>
              <c:numCache>
                <c:formatCode>General</c:formatCode>
                <c:ptCount val="11"/>
                <c:pt idx="0">
                  <c:v>12.22</c:v>
                </c:pt>
                <c:pt idx="1">
                  <c:v>0.3</c:v>
                </c:pt>
                <c:pt idx="2">
                  <c:v>7.79</c:v>
                </c:pt>
                <c:pt idx="3">
                  <c:v>1.66</c:v>
                </c:pt>
                <c:pt idx="4">
                  <c:v>3.7229999999999999</c:v>
                </c:pt>
                <c:pt idx="5">
                  <c:v>0.378</c:v>
                </c:pt>
                <c:pt idx="6">
                  <c:v>0.437</c:v>
                </c:pt>
                <c:pt idx="7">
                  <c:v>0.41899999999999998</c:v>
                </c:pt>
                <c:pt idx="8">
                  <c:v>3.0000000000000001E-3</c:v>
                </c:pt>
                <c:pt idx="9">
                  <c:v>2.0499999999999998</c:v>
                </c:pt>
                <c:pt idx="10" formatCode="0.00">
                  <c:v>5.51</c:v>
                </c:pt>
              </c:numCache>
            </c:numRef>
          </c:val>
          <c:extLst xmlns:c16r2="http://schemas.microsoft.com/office/drawing/2015/06/chart">
            <c:ext xmlns:c16="http://schemas.microsoft.com/office/drawing/2014/chart" uri="{C3380CC4-5D6E-409C-BE32-E72D297353CC}">
              <c16:uniqueId val="{00000016-EAD9-4B31-BC71-EAB3555A15BF}"/>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de-D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85880347085527"/>
          <c:y val="8.8903460746567797E-2"/>
          <c:w val="0.81173812225327668"/>
          <c:h val="0.66817943058851947"/>
        </c:manualLayout>
      </c:layout>
      <c:lineChart>
        <c:grouping val="standard"/>
        <c:varyColors val="0"/>
        <c:ser>
          <c:idx val="0"/>
          <c:order val="0"/>
          <c:tx>
            <c:strRef>
              <c:f>Tabelle1!$B$1</c:f>
              <c:strCache>
                <c:ptCount val="1"/>
                <c:pt idx="0">
                  <c:v>Jahresfuture Base</c:v>
                </c:pt>
              </c:strCache>
            </c:strRef>
          </c:tx>
          <c:spPr>
            <a:ln w="25400">
              <a:solidFill>
                <a:srgbClr val="C85100"/>
              </a:solidFill>
            </a:ln>
          </c:spPr>
          <c:marker>
            <c:symbol val="none"/>
          </c:marker>
          <c:dLbls>
            <c:dLbl>
              <c:idx val="477"/>
              <c:layout>
                <c:manualLayout>
                  <c:x val="0"/>
                  <c:y val="3.25587966861239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CB2-4495-8253-6E6A6414FEAB}"/>
                </c:ext>
              </c:extLst>
            </c:dLbl>
            <c:numFmt formatCode="#,##0.00" sourceLinked="0"/>
            <c:spPr>
              <a:noFill/>
              <a:ln>
                <a:noFill/>
              </a:ln>
              <a:effectLst/>
            </c:spPr>
            <c:txPr>
              <a:bodyPr wrap="square" lIns="38100" tIns="19050" rIns="38100" bIns="19050" anchor="ctr">
                <a:spAutoFit/>
              </a:bodyPr>
              <a:lstStyle/>
              <a:p>
                <a:pPr>
                  <a:defRPr sz="1200" b="1">
                    <a:solidFill>
                      <a:schemeClr val="accent1"/>
                    </a:solidFill>
                  </a:defRPr>
                </a:pPr>
                <a:endParaRPr lang="de-D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Tabelle1!$A$508:$A$985</c:f>
              <c:numCache>
                <c:formatCode>dd/mm/yy</c:formatCode>
                <c:ptCount val="478"/>
                <c:pt idx="0">
                  <c:v>44200</c:v>
                </c:pt>
                <c:pt idx="1">
                  <c:v>44201</c:v>
                </c:pt>
                <c:pt idx="2">
                  <c:v>44202</c:v>
                </c:pt>
                <c:pt idx="3">
                  <c:v>44203</c:v>
                </c:pt>
                <c:pt idx="4">
                  <c:v>44204</c:v>
                </c:pt>
                <c:pt idx="5">
                  <c:v>44207</c:v>
                </c:pt>
                <c:pt idx="6">
                  <c:v>44208</c:v>
                </c:pt>
                <c:pt idx="7">
                  <c:v>44209</c:v>
                </c:pt>
                <c:pt idx="8">
                  <c:v>44210</c:v>
                </c:pt>
                <c:pt idx="9">
                  <c:v>44211</c:v>
                </c:pt>
                <c:pt idx="10">
                  <c:v>44214</c:v>
                </c:pt>
                <c:pt idx="11">
                  <c:v>44215</c:v>
                </c:pt>
                <c:pt idx="12">
                  <c:v>44216</c:v>
                </c:pt>
                <c:pt idx="13">
                  <c:v>44217</c:v>
                </c:pt>
                <c:pt idx="14">
                  <c:v>44218</c:v>
                </c:pt>
                <c:pt idx="15">
                  <c:v>44221</c:v>
                </c:pt>
                <c:pt idx="16">
                  <c:v>44222</c:v>
                </c:pt>
                <c:pt idx="17">
                  <c:v>44223</c:v>
                </c:pt>
                <c:pt idx="18">
                  <c:v>44224</c:v>
                </c:pt>
                <c:pt idx="19">
                  <c:v>44225</c:v>
                </c:pt>
                <c:pt idx="20">
                  <c:v>44228</c:v>
                </c:pt>
                <c:pt idx="21">
                  <c:v>44229</c:v>
                </c:pt>
                <c:pt idx="22">
                  <c:v>44230</c:v>
                </c:pt>
                <c:pt idx="23">
                  <c:v>44231</c:v>
                </c:pt>
                <c:pt idx="24">
                  <c:v>44232</c:v>
                </c:pt>
                <c:pt idx="25">
                  <c:v>44235</c:v>
                </c:pt>
                <c:pt idx="26">
                  <c:v>44236</c:v>
                </c:pt>
                <c:pt idx="27">
                  <c:v>44237</c:v>
                </c:pt>
                <c:pt idx="28">
                  <c:v>44238</c:v>
                </c:pt>
                <c:pt idx="29">
                  <c:v>44239</c:v>
                </c:pt>
                <c:pt idx="30">
                  <c:v>44242</c:v>
                </c:pt>
                <c:pt idx="31">
                  <c:v>44243</c:v>
                </c:pt>
                <c:pt idx="32">
                  <c:v>44244</c:v>
                </c:pt>
                <c:pt idx="33">
                  <c:v>44245</c:v>
                </c:pt>
                <c:pt idx="34">
                  <c:v>44246</c:v>
                </c:pt>
                <c:pt idx="35">
                  <c:v>44249</c:v>
                </c:pt>
                <c:pt idx="36">
                  <c:v>44250</c:v>
                </c:pt>
                <c:pt idx="37">
                  <c:v>44251</c:v>
                </c:pt>
                <c:pt idx="38">
                  <c:v>44252</c:v>
                </c:pt>
                <c:pt idx="39">
                  <c:v>44253</c:v>
                </c:pt>
                <c:pt idx="40">
                  <c:v>44256</c:v>
                </c:pt>
                <c:pt idx="41">
                  <c:v>44257</c:v>
                </c:pt>
                <c:pt idx="42">
                  <c:v>44258</c:v>
                </c:pt>
                <c:pt idx="43">
                  <c:v>44259</c:v>
                </c:pt>
                <c:pt idx="44">
                  <c:v>44260</c:v>
                </c:pt>
                <c:pt idx="45">
                  <c:v>44263</c:v>
                </c:pt>
                <c:pt idx="46">
                  <c:v>44264</c:v>
                </c:pt>
                <c:pt idx="47">
                  <c:v>44265</c:v>
                </c:pt>
                <c:pt idx="48">
                  <c:v>44266</c:v>
                </c:pt>
                <c:pt idx="49">
                  <c:v>44267</c:v>
                </c:pt>
                <c:pt idx="50">
                  <c:v>44270</c:v>
                </c:pt>
                <c:pt idx="51">
                  <c:v>44271</c:v>
                </c:pt>
                <c:pt idx="52">
                  <c:v>44272</c:v>
                </c:pt>
                <c:pt idx="53">
                  <c:v>44273</c:v>
                </c:pt>
                <c:pt idx="54">
                  <c:v>44274</c:v>
                </c:pt>
                <c:pt idx="55">
                  <c:v>44277</c:v>
                </c:pt>
                <c:pt idx="56">
                  <c:v>44278</c:v>
                </c:pt>
                <c:pt idx="57">
                  <c:v>44279</c:v>
                </c:pt>
                <c:pt idx="58">
                  <c:v>44280</c:v>
                </c:pt>
                <c:pt idx="59">
                  <c:v>44281</c:v>
                </c:pt>
                <c:pt idx="60">
                  <c:v>44284</c:v>
                </c:pt>
                <c:pt idx="61">
                  <c:v>44285</c:v>
                </c:pt>
                <c:pt idx="62">
                  <c:v>44286</c:v>
                </c:pt>
                <c:pt idx="63">
                  <c:v>44287</c:v>
                </c:pt>
                <c:pt idx="64">
                  <c:v>44292</c:v>
                </c:pt>
                <c:pt idx="65">
                  <c:v>44293</c:v>
                </c:pt>
                <c:pt idx="66">
                  <c:v>44294</c:v>
                </c:pt>
                <c:pt idx="67">
                  <c:v>44295</c:v>
                </c:pt>
                <c:pt idx="68">
                  <c:v>44298</c:v>
                </c:pt>
                <c:pt idx="69">
                  <c:v>44299</c:v>
                </c:pt>
                <c:pt idx="70">
                  <c:v>44300</c:v>
                </c:pt>
                <c:pt idx="71">
                  <c:v>44301</c:v>
                </c:pt>
                <c:pt idx="72">
                  <c:v>44302</c:v>
                </c:pt>
                <c:pt idx="73">
                  <c:v>44305</c:v>
                </c:pt>
                <c:pt idx="74">
                  <c:v>44306</c:v>
                </c:pt>
                <c:pt idx="75">
                  <c:v>44307</c:v>
                </c:pt>
                <c:pt idx="76">
                  <c:v>44308</c:v>
                </c:pt>
                <c:pt idx="77">
                  <c:v>44309</c:v>
                </c:pt>
                <c:pt idx="78">
                  <c:v>44312</c:v>
                </c:pt>
                <c:pt idx="79">
                  <c:v>44313</c:v>
                </c:pt>
                <c:pt idx="80">
                  <c:v>44314</c:v>
                </c:pt>
                <c:pt idx="81">
                  <c:v>44315</c:v>
                </c:pt>
                <c:pt idx="82">
                  <c:v>44316</c:v>
                </c:pt>
                <c:pt idx="83">
                  <c:v>44319</c:v>
                </c:pt>
                <c:pt idx="84">
                  <c:v>44320</c:v>
                </c:pt>
                <c:pt idx="85">
                  <c:v>44321</c:v>
                </c:pt>
                <c:pt idx="86">
                  <c:v>44322</c:v>
                </c:pt>
                <c:pt idx="87">
                  <c:v>44323</c:v>
                </c:pt>
                <c:pt idx="88">
                  <c:v>44326</c:v>
                </c:pt>
                <c:pt idx="89">
                  <c:v>44327</c:v>
                </c:pt>
                <c:pt idx="90">
                  <c:v>44328</c:v>
                </c:pt>
                <c:pt idx="91">
                  <c:v>44329</c:v>
                </c:pt>
                <c:pt idx="92">
                  <c:v>44330</c:v>
                </c:pt>
                <c:pt idx="93">
                  <c:v>44333</c:v>
                </c:pt>
                <c:pt idx="94">
                  <c:v>44334</c:v>
                </c:pt>
                <c:pt idx="95">
                  <c:v>44335</c:v>
                </c:pt>
                <c:pt idx="96">
                  <c:v>44336</c:v>
                </c:pt>
                <c:pt idx="97">
                  <c:v>44337</c:v>
                </c:pt>
                <c:pt idx="98">
                  <c:v>44340</c:v>
                </c:pt>
                <c:pt idx="99">
                  <c:v>44341</c:v>
                </c:pt>
                <c:pt idx="100">
                  <c:v>44342</c:v>
                </c:pt>
                <c:pt idx="101">
                  <c:v>44343</c:v>
                </c:pt>
                <c:pt idx="102">
                  <c:v>44344</c:v>
                </c:pt>
                <c:pt idx="103">
                  <c:v>44347</c:v>
                </c:pt>
                <c:pt idx="104">
                  <c:v>44348</c:v>
                </c:pt>
                <c:pt idx="105">
                  <c:v>44349</c:v>
                </c:pt>
                <c:pt idx="106">
                  <c:v>44350</c:v>
                </c:pt>
                <c:pt idx="107">
                  <c:v>44351</c:v>
                </c:pt>
                <c:pt idx="108">
                  <c:v>44354</c:v>
                </c:pt>
                <c:pt idx="109">
                  <c:v>44355</c:v>
                </c:pt>
                <c:pt idx="110">
                  <c:v>44356</c:v>
                </c:pt>
                <c:pt idx="111">
                  <c:v>44357</c:v>
                </c:pt>
                <c:pt idx="112">
                  <c:v>44358</c:v>
                </c:pt>
                <c:pt idx="113">
                  <c:v>44361</c:v>
                </c:pt>
                <c:pt idx="114">
                  <c:v>44362</c:v>
                </c:pt>
                <c:pt idx="115">
                  <c:v>44363</c:v>
                </c:pt>
                <c:pt idx="116">
                  <c:v>44364</c:v>
                </c:pt>
                <c:pt idx="117">
                  <c:v>44365</c:v>
                </c:pt>
                <c:pt idx="118">
                  <c:v>44368</c:v>
                </c:pt>
                <c:pt idx="119">
                  <c:v>44369</c:v>
                </c:pt>
                <c:pt idx="120">
                  <c:v>44370</c:v>
                </c:pt>
                <c:pt idx="121">
                  <c:v>44371</c:v>
                </c:pt>
                <c:pt idx="122">
                  <c:v>44372</c:v>
                </c:pt>
                <c:pt idx="123">
                  <c:v>44375</c:v>
                </c:pt>
                <c:pt idx="124">
                  <c:v>44376</c:v>
                </c:pt>
                <c:pt idx="125">
                  <c:v>44377</c:v>
                </c:pt>
                <c:pt idx="126">
                  <c:v>44378</c:v>
                </c:pt>
                <c:pt idx="127">
                  <c:v>44379</c:v>
                </c:pt>
                <c:pt idx="128">
                  <c:v>44382</c:v>
                </c:pt>
                <c:pt idx="129">
                  <c:v>44383</c:v>
                </c:pt>
                <c:pt idx="130">
                  <c:v>44384</c:v>
                </c:pt>
                <c:pt idx="131">
                  <c:v>44385</c:v>
                </c:pt>
                <c:pt idx="132">
                  <c:v>44386</c:v>
                </c:pt>
                <c:pt idx="133">
                  <c:v>44389</c:v>
                </c:pt>
                <c:pt idx="134">
                  <c:v>44390</c:v>
                </c:pt>
                <c:pt idx="135">
                  <c:v>44391</c:v>
                </c:pt>
                <c:pt idx="136">
                  <c:v>44392</c:v>
                </c:pt>
                <c:pt idx="137">
                  <c:v>44393</c:v>
                </c:pt>
                <c:pt idx="138">
                  <c:v>44396</c:v>
                </c:pt>
                <c:pt idx="139">
                  <c:v>44397</c:v>
                </c:pt>
                <c:pt idx="140">
                  <c:v>44398</c:v>
                </c:pt>
                <c:pt idx="141">
                  <c:v>44399</c:v>
                </c:pt>
                <c:pt idx="142">
                  <c:v>44400</c:v>
                </c:pt>
                <c:pt idx="143">
                  <c:v>44403</c:v>
                </c:pt>
                <c:pt idx="144">
                  <c:v>44404</c:v>
                </c:pt>
                <c:pt idx="145">
                  <c:v>44405</c:v>
                </c:pt>
                <c:pt idx="146">
                  <c:v>44406</c:v>
                </c:pt>
                <c:pt idx="147">
                  <c:v>44407</c:v>
                </c:pt>
                <c:pt idx="148">
                  <c:v>44410</c:v>
                </c:pt>
                <c:pt idx="149">
                  <c:v>44411</c:v>
                </c:pt>
                <c:pt idx="150">
                  <c:v>44412</c:v>
                </c:pt>
                <c:pt idx="151">
                  <c:v>44413</c:v>
                </c:pt>
                <c:pt idx="152">
                  <c:v>44414</c:v>
                </c:pt>
                <c:pt idx="153">
                  <c:v>44417</c:v>
                </c:pt>
                <c:pt idx="154">
                  <c:v>44418</c:v>
                </c:pt>
                <c:pt idx="155">
                  <c:v>44419</c:v>
                </c:pt>
                <c:pt idx="156">
                  <c:v>44420</c:v>
                </c:pt>
                <c:pt idx="157">
                  <c:v>44421</c:v>
                </c:pt>
                <c:pt idx="158">
                  <c:v>44424</c:v>
                </c:pt>
                <c:pt idx="159">
                  <c:v>44425</c:v>
                </c:pt>
                <c:pt idx="160">
                  <c:v>44426</c:v>
                </c:pt>
                <c:pt idx="161">
                  <c:v>44427</c:v>
                </c:pt>
                <c:pt idx="162">
                  <c:v>44428</c:v>
                </c:pt>
                <c:pt idx="163">
                  <c:v>44431</c:v>
                </c:pt>
                <c:pt idx="164">
                  <c:v>44432</c:v>
                </c:pt>
                <c:pt idx="165">
                  <c:v>44433</c:v>
                </c:pt>
                <c:pt idx="166">
                  <c:v>44434</c:v>
                </c:pt>
                <c:pt idx="167">
                  <c:v>44435</c:v>
                </c:pt>
                <c:pt idx="168">
                  <c:v>44438</c:v>
                </c:pt>
                <c:pt idx="169">
                  <c:v>44439</c:v>
                </c:pt>
                <c:pt idx="170">
                  <c:v>44440</c:v>
                </c:pt>
                <c:pt idx="171">
                  <c:v>44441</c:v>
                </c:pt>
                <c:pt idx="172">
                  <c:v>44442</c:v>
                </c:pt>
                <c:pt idx="173">
                  <c:v>44445</c:v>
                </c:pt>
                <c:pt idx="174">
                  <c:v>44446</c:v>
                </c:pt>
                <c:pt idx="175">
                  <c:v>44447</c:v>
                </c:pt>
                <c:pt idx="176">
                  <c:v>44448</c:v>
                </c:pt>
                <c:pt idx="177">
                  <c:v>44449</c:v>
                </c:pt>
                <c:pt idx="178">
                  <c:v>44452</c:v>
                </c:pt>
                <c:pt idx="179">
                  <c:v>44453</c:v>
                </c:pt>
                <c:pt idx="180">
                  <c:v>44454</c:v>
                </c:pt>
                <c:pt idx="181">
                  <c:v>44455</c:v>
                </c:pt>
                <c:pt idx="182">
                  <c:v>44456</c:v>
                </c:pt>
                <c:pt idx="183">
                  <c:v>44459</c:v>
                </c:pt>
                <c:pt idx="184">
                  <c:v>44460</c:v>
                </c:pt>
                <c:pt idx="185">
                  <c:v>44461</c:v>
                </c:pt>
                <c:pt idx="186">
                  <c:v>44462</c:v>
                </c:pt>
                <c:pt idx="187">
                  <c:v>44463</c:v>
                </c:pt>
                <c:pt idx="188">
                  <c:v>44466</c:v>
                </c:pt>
                <c:pt idx="189">
                  <c:v>44467</c:v>
                </c:pt>
                <c:pt idx="190">
                  <c:v>44468</c:v>
                </c:pt>
                <c:pt idx="191">
                  <c:v>44469</c:v>
                </c:pt>
                <c:pt idx="192">
                  <c:v>44470</c:v>
                </c:pt>
                <c:pt idx="193">
                  <c:v>44473</c:v>
                </c:pt>
                <c:pt idx="194">
                  <c:v>44474</c:v>
                </c:pt>
                <c:pt idx="195">
                  <c:v>44475</c:v>
                </c:pt>
                <c:pt idx="196">
                  <c:v>44476</c:v>
                </c:pt>
                <c:pt idx="197">
                  <c:v>44477</c:v>
                </c:pt>
                <c:pt idx="198">
                  <c:v>44480</c:v>
                </c:pt>
                <c:pt idx="199">
                  <c:v>44481</c:v>
                </c:pt>
                <c:pt idx="200">
                  <c:v>44482</c:v>
                </c:pt>
                <c:pt idx="201">
                  <c:v>44483</c:v>
                </c:pt>
                <c:pt idx="202">
                  <c:v>44484</c:v>
                </c:pt>
                <c:pt idx="203">
                  <c:v>44487</c:v>
                </c:pt>
                <c:pt idx="204">
                  <c:v>44488</c:v>
                </c:pt>
                <c:pt idx="205">
                  <c:v>44489</c:v>
                </c:pt>
                <c:pt idx="206">
                  <c:v>44490</c:v>
                </c:pt>
                <c:pt idx="207">
                  <c:v>44491</c:v>
                </c:pt>
                <c:pt idx="208">
                  <c:v>44494</c:v>
                </c:pt>
                <c:pt idx="209">
                  <c:v>44495</c:v>
                </c:pt>
                <c:pt idx="210">
                  <c:v>44496</c:v>
                </c:pt>
                <c:pt idx="211">
                  <c:v>44497</c:v>
                </c:pt>
                <c:pt idx="212">
                  <c:v>44498</c:v>
                </c:pt>
                <c:pt idx="213">
                  <c:v>44501</c:v>
                </c:pt>
                <c:pt idx="214">
                  <c:v>44502</c:v>
                </c:pt>
                <c:pt idx="215">
                  <c:v>44503</c:v>
                </c:pt>
                <c:pt idx="216">
                  <c:v>44504</c:v>
                </c:pt>
                <c:pt idx="217">
                  <c:v>44505</c:v>
                </c:pt>
                <c:pt idx="218">
                  <c:v>44508</c:v>
                </c:pt>
                <c:pt idx="219">
                  <c:v>44509</c:v>
                </c:pt>
                <c:pt idx="220">
                  <c:v>44510</c:v>
                </c:pt>
                <c:pt idx="221">
                  <c:v>44511</c:v>
                </c:pt>
                <c:pt idx="222">
                  <c:v>44512</c:v>
                </c:pt>
                <c:pt idx="223">
                  <c:v>44515</c:v>
                </c:pt>
                <c:pt idx="224">
                  <c:v>44516</c:v>
                </c:pt>
                <c:pt idx="225">
                  <c:v>44517</c:v>
                </c:pt>
                <c:pt idx="226">
                  <c:v>44518</c:v>
                </c:pt>
                <c:pt idx="227">
                  <c:v>44519</c:v>
                </c:pt>
                <c:pt idx="228">
                  <c:v>44522</c:v>
                </c:pt>
                <c:pt idx="229">
                  <c:v>44523</c:v>
                </c:pt>
                <c:pt idx="230">
                  <c:v>44524</c:v>
                </c:pt>
                <c:pt idx="231">
                  <c:v>44525</c:v>
                </c:pt>
                <c:pt idx="232">
                  <c:v>44526</c:v>
                </c:pt>
                <c:pt idx="233">
                  <c:v>44529</c:v>
                </c:pt>
                <c:pt idx="234">
                  <c:v>44530</c:v>
                </c:pt>
                <c:pt idx="235">
                  <c:v>44531</c:v>
                </c:pt>
                <c:pt idx="236">
                  <c:v>44532</c:v>
                </c:pt>
                <c:pt idx="237">
                  <c:v>44533</c:v>
                </c:pt>
                <c:pt idx="238">
                  <c:v>44536</c:v>
                </c:pt>
                <c:pt idx="239">
                  <c:v>44537</c:v>
                </c:pt>
                <c:pt idx="240">
                  <c:v>44538</c:v>
                </c:pt>
                <c:pt idx="241">
                  <c:v>44539</c:v>
                </c:pt>
                <c:pt idx="242">
                  <c:v>44540</c:v>
                </c:pt>
                <c:pt idx="243">
                  <c:v>44543</c:v>
                </c:pt>
                <c:pt idx="244">
                  <c:v>44544</c:v>
                </c:pt>
                <c:pt idx="245">
                  <c:v>44545</c:v>
                </c:pt>
                <c:pt idx="246">
                  <c:v>44546</c:v>
                </c:pt>
                <c:pt idx="247">
                  <c:v>44547</c:v>
                </c:pt>
                <c:pt idx="248">
                  <c:v>44550</c:v>
                </c:pt>
                <c:pt idx="249">
                  <c:v>44551</c:v>
                </c:pt>
                <c:pt idx="250">
                  <c:v>44552</c:v>
                </c:pt>
                <c:pt idx="251">
                  <c:v>44553</c:v>
                </c:pt>
                <c:pt idx="252">
                  <c:v>44557</c:v>
                </c:pt>
                <c:pt idx="253">
                  <c:v>44558</c:v>
                </c:pt>
                <c:pt idx="254">
                  <c:v>44559</c:v>
                </c:pt>
                <c:pt idx="255">
                  <c:v>44564</c:v>
                </c:pt>
                <c:pt idx="256">
                  <c:v>44565</c:v>
                </c:pt>
                <c:pt idx="257">
                  <c:v>44566</c:v>
                </c:pt>
                <c:pt idx="258">
                  <c:v>44567</c:v>
                </c:pt>
                <c:pt idx="259">
                  <c:v>44568</c:v>
                </c:pt>
                <c:pt idx="260">
                  <c:v>44571</c:v>
                </c:pt>
                <c:pt idx="261">
                  <c:v>44572</c:v>
                </c:pt>
                <c:pt idx="262">
                  <c:v>44573</c:v>
                </c:pt>
                <c:pt idx="263">
                  <c:v>44574</c:v>
                </c:pt>
                <c:pt idx="264">
                  <c:v>44575</c:v>
                </c:pt>
                <c:pt idx="265">
                  <c:v>44578</c:v>
                </c:pt>
                <c:pt idx="266">
                  <c:v>44579</c:v>
                </c:pt>
                <c:pt idx="267">
                  <c:v>44580</c:v>
                </c:pt>
                <c:pt idx="268">
                  <c:v>44581</c:v>
                </c:pt>
                <c:pt idx="269">
                  <c:v>44582</c:v>
                </c:pt>
                <c:pt idx="270">
                  <c:v>44585</c:v>
                </c:pt>
                <c:pt idx="271">
                  <c:v>44586</c:v>
                </c:pt>
                <c:pt idx="272">
                  <c:v>44587</c:v>
                </c:pt>
                <c:pt idx="273">
                  <c:v>44588</c:v>
                </c:pt>
                <c:pt idx="274">
                  <c:v>44589</c:v>
                </c:pt>
                <c:pt idx="275">
                  <c:v>44592</c:v>
                </c:pt>
                <c:pt idx="276">
                  <c:v>44593</c:v>
                </c:pt>
                <c:pt idx="277">
                  <c:v>44594</c:v>
                </c:pt>
                <c:pt idx="278">
                  <c:v>44595</c:v>
                </c:pt>
                <c:pt idx="279">
                  <c:v>44596</c:v>
                </c:pt>
                <c:pt idx="280">
                  <c:v>44599</c:v>
                </c:pt>
                <c:pt idx="281">
                  <c:v>44600</c:v>
                </c:pt>
                <c:pt idx="282">
                  <c:v>44601</c:v>
                </c:pt>
                <c:pt idx="283">
                  <c:v>44602</c:v>
                </c:pt>
                <c:pt idx="284">
                  <c:v>44603</c:v>
                </c:pt>
                <c:pt idx="285">
                  <c:v>44606</c:v>
                </c:pt>
                <c:pt idx="286">
                  <c:v>44607</c:v>
                </c:pt>
                <c:pt idx="287">
                  <c:v>44608</c:v>
                </c:pt>
                <c:pt idx="288">
                  <c:v>44609</c:v>
                </c:pt>
                <c:pt idx="289">
                  <c:v>44610</c:v>
                </c:pt>
                <c:pt idx="290">
                  <c:v>44613</c:v>
                </c:pt>
                <c:pt idx="291">
                  <c:v>44614</c:v>
                </c:pt>
                <c:pt idx="292">
                  <c:v>44615</c:v>
                </c:pt>
                <c:pt idx="293">
                  <c:v>44616</c:v>
                </c:pt>
                <c:pt idx="294">
                  <c:v>44617</c:v>
                </c:pt>
                <c:pt idx="295">
                  <c:v>44620</c:v>
                </c:pt>
                <c:pt idx="296">
                  <c:v>44621</c:v>
                </c:pt>
                <c:pt idx="297">
                  <c:v>44622</c:v>
                </c:pt>
                <c:pt idx="298">
                  <c:v>44623</c:v>
                </c:pt>
                <c:pt idx="299">
                  <c:v>44624</c:v>
                </c:pt>
                <c:pt idx="300">
                  <c:v>44627</c:v>
                </c:pt>
                <c:pt idx="301">
                  <c:v>44628</c:v>
                </c:pt>
                <c:pt idx="302">
                  <c:v>44629</c:v>
                </c:pt>
                <c:pt idx="303">
                  <c:v>44630</c:v>
                </c:pt>
                <c:pt idx="304">
                  <c:v>44631</c:v>
                </c:pt>
                <c:pt idx="305">
                  <c:v>44634</c:v>
                </c:pt>
                <c:pt idx="306">
                  <c:v>44635</c:v>
                </c:pt>
                <c:pt idx="307">
                  <c:v>44636</c:v>
                </c:pt>
                <c:pt idx="308">
                  <c:v>44637</c:v>
                </c:pt>
                <c:pt idx="309">
                  <c:v>44638</c:v>
                </c:pt>
                <c:pt idx="310">
                  <c:v>44641</c:v>
                </c:pt>
                <c:pt idx="311">
                  <c:v>44642</c:v>
                </c:pt>
                <c:pt idx="312">
                  <c:v>44643</c:v>
                </c:pt>
                <c:pt idx="313">
                  <c:v>44644</c:v>
                </c:pt>
                <c:pt idx="314">
                  <c:v>44645</c:v>
                </c:pt>
                <c:pt idx="315">
                  <c:v>44648</c:v>
                </c:pt>
                <c:pt idx="316">
                  <c:v>44649</c:v>
                </c:pt>
                <c:pt idx="317">
                  <c:v>44650</c:v>
                </c:pt>
                <c:pt idx="318">
                  <c:v>44651</c:v>
                </c:pt>
                <c:pt idx="319">
                  <c:v>44652</c:v>
                </c:pt>
                <c:pt idx="320">
                  <c:v>44655</c:v>
                </c:pt>
                <c:pt idx="321">
                  <c:v>44656</c:v>
                </c:pt>
                <c:pt idx="322">
                  <c:v>44657</c:v>
                </c:pt>
                <c:pt idx="323">
                  <c:v>44658</c:v>
                </c:pt>
                <c:pt idx="324">
                  <c:v>44659</c:v>
                </c:pt>
                <c:pt idx="325">
                  <c:v>44662</c:v>
                </c:pt>
                <c:pt idx="326">
                  <c:v>44663</c:v>
                </c:pt>
                <c:pt idx="327">
                  <c:v>44664</c:v>
                </c:pt>
                <c:pt idx="328">
                  <c:v>44665</c:v>
                </c:pt>
                <c:pt idx="329">
                  <c:v>44670</c:v>
                </c:pt>
                <c:pt idx="330">
                  <c:v>44671</c:v>
                </c:pt>
                <c:pt idx="331">
                  <c:v>44672</c:v>
                </c:pt>
                <c:pt idx="332">
                  <c:v>44673</c:v>
                </c:pt>
                <c:pt idx="333">
                  <c:v>44676</c:v>
                </c:pt>
                <c:pt idx="334">
                  <c:v>44677</c:v>
                </c:pt>
                <c:pt idx="335">
                  <c:v>44678</c:v>
                </c:pt>
                <c:pt idx="336">
                  <c:v>44679</c:v>
                </c:pt>
                <c:pt idx="337">
                  <c:v>44680</c:v>
                </c:pt>
                <c:pt idx="338">
                  <c:v>44683</c:v>
                </c:pt>
                <c:pt idx="339">
                  <c:v>44684</c:v>
                </c:pt>
                <c:pt idx="340">
                  <c:v>44685</c:v>
                </c:pt>
                <c:pt idx="341">
                  <c:v>44686</c:v>
                </c:pt>
                <c:pt idx="342">
                  <c:v>44687</c:v>
                </c:pt>
                <c:pt idx="343">
                  <c:v>44690</c:v>
                </c:pt>
                <c:pt idx="344">
                  <c:v>44691</c:v>
                </c:pt>
                <c:pt idx="345">
                  <c:v>44692</c:v>
                </c:pt>
                <c:pt idx="346">
                  <c:v>44693</c:v>
                </c:pt>
                <c:pt idx="347">
                  <c:v>44694</c:v>
                </c:pt>
                <c:pt idx="348">
                  <c:v>44697</c:v>
                </c:pt>
                <c:pt idx="349">
                  <c:v>44698</c:v>
                </c:pt>
                <c:pt idx="350">
                  <c:v>44699</c:v>
                </c:pt>
                <c:pt idx="351">
                  <c:v>44700</c:v>
                </c:pt>
                <c:pt idx="352">
                  <c:v>44701</c:v>
                </c:pt>
                <c:pt idx="353">
                  <c:v>44704</c:v>
                </c:pt>
                <c:pt idx="354">
                  <c:v>44705</c:v>
                </c:pt>
                <c:pt idx="355">
                  <c:v>44706</c:v>
                </c:pt>
                <c:pt idx="356">
                  <c:v>44707</c:v>
                </c:pt>
                <c:pt idx="357">
                  <c:v>44708</c:v>
                </c:pt>
                <c:pt idx="358">
                  <c:v>44711</c:v>
                </c:pt>
                <c:pt idx="359">
                  <c:v>44712</c:v>
                </c:pt>
                <c:pt idx="360">
                  <c:v>44713</c:v>
                </c:pt>
                <c:pt idx="361">
                  <c:v>44714</c:v>
                </c:pt>
                <c:pt idx="362">
                  <c:v>44715</c:v>
                </c:pt>
                <c:pt idx="363">
                  <c:v>44718</c:v>
                </c:pt>
                <c:pt idx="364">
                  <c:v>44719</c:v>
                </c:pt>
                <c:pt idx="365">
                  <c:v>44720</c:v>
                </c:pt>
                <c:pt idx="366">
                  <c:v>44721</c:v>
                </c:pt>
                <c:pt idx="367">
                  <c:v>44722</c:v>
                </c:pt>
                <c:pt idx="368">
                  <c:v>44725</c:v>
                </c:pt>
                <c:pt idx="369">
                  <c:v>44726</c:v>
                </c:pt>
                <c:pt idx="370">
                  <c:v>44727</c:v>
                </c:pt>
                <c:pt idx="371">
                  <c:v>44728</c:v>
                </c:pt>
                <c:pt idx="372">
                  <c:v>44729</c:v>
                </c:pt>
                <c:pt idx="373">
                  <c:v>44732</c:v>
                </c:pt>
                <c:pt idx="374">
                  <c:v>44733</c:v>
                </c:pt>
                <c:pt idx="375">
                  <c:v>44734</c:v>
                </c:pt>
                <c:pt idx="376">
                  <c:v>44735</c:v>
                </c:pt>
                <c:pt idx="377">
                  <c:v>44736</c:v>
                </c:pt>
                <c:pt idx="378">
                  <c:v>44739</c:v>
                </c:pt>
                <c:pt idx="379">
                  <c:v>44740</c:v>
                </c:pt>
                <c:pt idx="380">
                  <c:v>44741</c:v>
                </c:pt>
                <c:pt idx="381">
                  <c:v>44742</c:v>
                </c:pt>
                <c:pt idx="382">
                  <c:v>44743</c:v>
                </c:pt>
                <c:pt idx="383">
                  <c:v>44746</c:v>
                </c:pt>
                <c:pt idx="384">
                  <c:v>44747</c:v>
                </c:pt>
                <c:pt idx="385">
                  <c:v>44748</c:v>
                </c:pt>
                <c:pt idx="386">
                  <c:v>44749</c:v>
                </c:pt>
                <c:pt idx="387">
                  <c:v>44750</c:v>
                </c:pt>
                <c:pt idx="388">
                  <c:v>44753</c:v>
                </c:pt>
                <c:pt idx="389">
                  <c:v>44754</c:v>
                </c:pt>
                <c:pt idx="390">
                  <c:v>44755</c:v>
                </c:pt>
                <c:pt idx="391">
                  <c:v>44756</c:v>
                </c:pt>
                <c:pt idx="392">
                  <c:v>44757</c:v>
                </c:pt>
                <c:pt idx="393">
                  <c:v>44760</c:v>
                </c:pt>
                <c:pt idx="394">
                  <c:v>44761</c:v>
                </c:pt>
                <c:pt idx="395">
                  <c:v>44762</c:v>
                </c:pt>
                <c:pt idx="396">
                  <c:v>44763</c:v>
                </c:pt>
                <c:pt idx="397">
                  <c:v>44764</c:v>
                </c:pt>
                <c:pt idx="398">
                  <c:v>44767</c:v>
                </c:pt>
                <c:pt idx="399">
                  <c:v>44768</c:v>
                </c:pt>
                <c:pt idx="400">
                  <c:v>44769</c:v>
                </c:pt>
                <c:pt idx="401">
                  <c:v>44770</c:v>
                </c:pt>
                <c:pt idx="402">
                  <c:v>44771</c:v>
                </c:pt>
                <c:pt idx="403">
                  <c:v>44774</c:v>
                </c:pt>
                <c:pt idx="404">
                  <c:v>44775</c:v>
                </c:pt>
                <c:pt idx="405">
                  <c:v>44776</c:v>
                </c:pt>
                <c:pt idx="406">
                  <c:v>44777</c:v>
                </c:pt>
                <c:pt idx="407">
                  <c:v>44778</c:v>
                </c:pt>
                <c:pt idx="408">
                  <c:v>44781</c:v>
                </c:pt>
                <c:pt idx="409">
                  <c:v>44782</c:v>
                </c:pt>
                <c:pt idx="410">
                  <c:v>44783</c:v>
                </c:pt>
                <c:pt idx="411">
                  <c:v>44784</c:v>
                </c:pt>
                <c:pt idx="412">
                  <c:v>44785</c:v>
                </c:pt>
                <c:pt idx="413">
                  <c:v>44788</c:v>
                </c:pt>
                <c:pt idx="414">
                  <c:v>44789</c:v>
                </c:pt>
                <c:pt idx="415">
                  <c:v>44790</c:v>
                </c:pt>
                <c:pt idx="416">
                  <c:v>44791</c:v>
                </c:pt>
                <c:pt idx="417">
                  <c:v>44792</c:v>
                </c:pt>
                <c:pt idx="418">
                  <c:v>44795</c:v>
                </c:pt>
                <c:pt idx="419">
                  <c:v>44796</c:v>
                </c:pt>
                <c:pt idx="420">
                  <c:v>44797</c:v>
                </c:pt>
                <c:pt idx="421">
                  <c:v>44798</c:v>
                </c:pt>
                <c:pt idx="422">
                  <c:v>44799</c:v>
                </c:pt>
                <c:pt idx="423">
                  <c:v>44802</c:v>
                </c:pt>
                <c:pt idx="424">
                  <c:v>44803</c:v>
                </c:pt>
                <c:pt idx="425">
                  <c:v>44804</c:v>
                </c:pt>
                <c:pt idx="426">
                  <c:v>44805</c:v>
                </c:pt>
                <c:pt idx="427">
                  <c:v>44806</c:v>
                </c:pt>
                <c:pt idx="428">
                  <c:v>44809</c:v>
                </c:pt>
                <c:pt idx="429">
                  <c:v>44810</c:v>
                </c:pt>
                <c:pt idx="430">
                  <c:v>44811</c:v>
                </c:pt>
                <c:pt idx="431">
                  <c:v>44812</c:v>
                </c:pt>
                <c:pt idx="432">
                  <c:v>44813</c:v>
                </c:pt>
                <c:pt idx="433">
                  <c:v>44816</c:v>
                </c:pt>
                <c:pt idx="434">
                  <c:v>44817</c:v>
                </c:pt>
                <c:pt idx="435">
                  <c:v>44818</c:v>
                </c:pt>
                <c:pt idx="436">
                  <c:v>44819</c:v>
                </c:pt>
                <c:pt idx="437">
                  <c:v>44820</c:v>
                </c:pt>
                <c:pt idx="438">
                  <c:v>44823</c:v>
                </c:pt>
                <c:pt idx="439">
                  <c:v>44824</c:v>
                </c:pt>
                <c:pt idx="440">
                  <c:v>44825</c:v>
                </c:pt>
                <c:pt idx="441">
                  <c:v>44826</c:v>
                </c:pt>
                <c:pt idx="442">
                  <c:v>44827</c:v>
                </c:pt>
                <c:pt idx="443">
                  <c:v>44830</c:v>
                </c:pt>
                <c:pt idx="444">
                  <c:v>44831</c:v>
                </c:pt>
                <c:pt idx="445">
                  <c:v>44832</c:v>
                </c:pt>
                <c:pt idx="446">
                  <c:v>44833</c:v>
                </c:pt>
                <c:pt idx="447">
                  <c:v>44834</c:v>
                </c:pt>
                <c:pt idx="448">
                  <c:v>44837</c:v>
                </c:pt>
                <c:pt idx="449">
                  <c:v>44838</c:v>
                </c:pt>
                <c:pt idx="450">
                  <c:v>44839</c:v>
                </c:pt>
                <c:pt idx="451">
                  <c:v>44840</c:v>
                </c:pt>
                <c:pt idx="452">
                  <c:v>44841</c:v>
                </c:pt>
                <c:pt idx="453">
                  <c:v>44844</c:v>
                </c:pt>
                <c:pt idx="454">
                  <c:v>44845</c:v>
                </c:pt>
                <c:pt idx="455">
                  <c:v>44846</c:v>
                </c:pt>
                <c:pt idx="456">
                  <c:v>44847</c:v>
                </c:pt>
                <c:pt idx="457">
                  <c:v>44848</c:v>
                </c:pt>
                <c:pt idx="458">
                  <c:v>44851</c:v>
                </c:pt>
                <c:pt idx="459">
                  <c:v>44852</c:v>
                </c:pt>
                <c:pt idx="460">
                  <c:v>44853</c:v>
                </c:pt>
                <c:pt idx="461">
                  <c:v>44854</c:v>
                </c:pt>
                <c:pt idx="462">
                  <c:v>44855</c:v>
                </c:pt>
                <c:pt idx="463">
                  <c:v>44858</c:v>
                </c:pt>
                <c:pt idx="464">
                  <c:v>44859</c:v>
                </c:pt>
                <c:pt idx="465">
                  <c:v>44860</c:v>
                </c:pt>
                <c:pt idx="466">
                  <c:v>44861</c:v>
                </c:pt>
                <c:pt idx="467">
                  <c:v>44862</c:v>
                </c:pt>
                <c:pt idx="468">
                  <c:v>44865</c:v>
                </c:pt>
                <c:pt idx="469">
                  <c:v>44866</c:v>
                </c:pt>
                <c:pt idx="470">
                  <c:v>44867</c:v>
                </c:pt>
                <c:pt idx="471">
                  <c:v>44868</c:v>
                </c:pt>
                <c:pt idx="472">
                  <c:v>44869</c:v>
                </c:pt>
                <c:pt idx="473">
                  <c:v>44872</c:v>
                </c:pt>
                <c:pt idx="474">
                  <c:v>44873</c:v>
                </c:pt>
                <c:pt idx="475">
                  <c:v>44874</c:v>
                </c:pt>
                <c:pt idx="476">
                  <c:v>44875</c:v>
                </c:pt>
                <c:pt idx="477">
                  <c:v>44876</c:v>
                </c:pt>
              </c:numCache>
            </c:numRef>
          </c:cat>
          <c:val>
            <c:numRef>
              <c:f>Tabelle1!$B$508:$B$985</c:f>
              <c:numCache>
                <c:formatCode>General</c:formatCode>
                <c:ptCount val="478"/>
                <c:pt idx="0">
                  <c:v>50.92</c:v>
                </c:pt>
                <c:pt idx="1">
                  <c:v>49.65</c:v>
                </c:pt>
                <c:pt idx="2">
                  <c:v>49.6</c:v>
                </c:pt>
                <c:pt idx="3">
                  <c:v>50.6</c:v>
                </c:pt>
                <c:pt idx="4">
                  <c:v>50.93</c:v>
                </c:pt>
                <c:pt idx="5">
                  <c:v>50.4</c:v>
                </c:pt>
                <c:pt idx="6">
                  <c:v>51.56</c:v>
                </c:pt>
                <c:pt idx="7">
                  <c:v>50.33</c:v>
                </c:pt>
                <c:pt idx="8">
                  <c:v>50.3</c:v>
                </c:pt>
                <c:pt idx="9">
                  <c:v>48.73</c:v>
                </c:pt>
                <c:pt idx="10">
                  <c:v>48.47</c:v>
                </c:pt>
                <c:pt idx="11">
                  <c:v>49.38</c:v>
                </c:pt>
                <c:pt idx="12">
                  <c:v>49.96</c:v>
                </c:pt>
                <c:pt idx="13">
                  <c:v>50.5</c:v>
                </c:pt>
                <c:pt idx="14">
                  <c:v>50.78</c:v>
                </c:pt>
                <c:pt idx="15">
                  <c:v>50.15</c:v>
                </c:pt>
                <c:pt idx="16">
                  <c:v>49.09</c:v>
                </c:pt>
                <c:pt idx="17">
                  <c:v>48.81</c:v>
                </c:pt>
                <c:pt idx="18">
                  <c:v>49.87</c:v>
                </c:pt>
                <c:pt idx="19">
                  <c:v>49.69</c:v>
                </c:pt>
                <c:pt idx="20">
                  <c:v>49.03</c:v>
                </c:pt>
                <c:pt idx="21">
                  <c:v>50.2</c:v>
                </c:pt>
                <c:pt idx="22">
                  <c:v>51.52</c:v>
                </c:pt>
                <c:pt idx="23">
                  <c:v>52.21</c:v>
                </c:pt>
                <c:pt idx="24">
                  <c:v>53.17</c:v>
                </c:pt>
                <c:pt idx="25">
                  <c:v>53.75</c:v>
                </c:pt>
                <c:pt idx="26">
                  <c:v>53.45</c:v>
                </c:pt>
                <c:pt idx="27">
                  <c:v>53.77</c:v>
                </c:pt>
                <c:pt idx="28">
                  <c:v>53.1</c:v>
                </c:pt>
                <c:pt idx="29">
                  <c:v>52.58</c:v>
                </c:pt>
                <c:pt idx="30">
                  <c:v>52.72</c:v>
                </c:pt>
                <c:pt idx="31">
                  <c:v>52.72</c:v>
                </c:pt>
                <c:pt idx="32">
                  <c:v>52.2</c:v>
                </c:pt>
                <c:pt idx="33">
                  <c:v>52.3</c:v>
                </c:pt>
                <c:pt idx="34">
                  <c:v>52.25</c:v>
                </c:pt>
                <c:pt idx="35">
                  <c:v>51.5</c:v>
                </c:pt>
                <c:pt idx="36">
                  <c:v>51.7</c:v>
                </c:pt>
                <c:pt idx="37">
                  <c:v>52.62</c:v>
                </c:pt>
                <c:pt idx="38">
                  <c:v>52.99</c:v>
                </c:pt>
                <c:pt idx="39">
                  <c:v>52.31</c:v>
                </c:pt>
                <c:pt idx="40">
                  <c:v>52.45</c:v>
                </c:pt>
                <c:pt idx="41">
                  <c:v>52.44</c:v>
                </c:pt>
                <c:pt idx="42">
                  <c:v>51.95</c:v>
                </c:pt>
                <c:pt idx="43">
                  <c:v>52.21</c:v>
                </c:pt>
                <c:pt idx="44">
                  <c:v>53.21</c:v>
                </c:pt>
                <c:pt idx="45">
                  <c:v>53.44</c:v>
                </c:pt>
                <c:pt idx="46">
                  <c:v>54.34</c:v>
                </c:pt>
                <c:pt idx="47">
                  <c:v>55.56</c:v>
                </c:pt>
                <c:pt idx="48">
                  <c:v>55.53</c:v>
                </c:pt>
                <c:pt idx="49">
                  <c:v>56.08</c:v>
                </c:pt>
                <c:pt idx="50">
                  <c:v>55.98</c:v>
                </c:pt>
                <c:pt idx="51">
                  <c:v>55.1</c:v>
                </c:pt>
                <c:pt idx="52">
                  <c:v>55.45</c:v>
                </c:pt>
                <c:pt idx="53">
                  <c:v>56.18</c:v>
                </c:pt>
                <c:pt idx="54">
                  <c:v>55.41</c:v>
                </c:pt>
                <c:pt idx="55">
                  <c:v>56.52</c:v>
                </c:pt>
                <c:pt idx="56">
                  <c:v>56.11</c:v>
                </c:pt>
                <c:pt idx="57">
                  <c:v>55.93</c:v>
                </c:pt>
                <c:pt idx="58">
                  <c:v>55.23</c:v>
                </c:pt>
                <c:pt idx="59">
                  <c:v>56.21</c:v>
                </c:pt>
                <c:pt idx="60">
                  <c:v>56.13</c:v>
                </c:pt>
                <c:pt idx="61">
                  <c:v>56.5</c:v>
                </c:pt>
                <c:pt idx="62">
                  <c:v>56.78</c:v>
                </c:pt>
                <c:pt idx="63">
                  <c:v>57.08</c:v>
                </c:pt>
                <c:pt idx="64">
                  <c:v>58.15</c:v>
                </c:pt>
                <c:pt idx="65">
                  <c:v>57.9</c:v>
                </c:pt>
                <c:pt idx="66">
                  <c:v>57.17</c:v>
                </c:pt>
                <c:pt idx="67">
                  <c:v>56.85</c:v>
                </c:pt>
                <c:pt idx="68">
                  <c:v>57.43</c:v>
                </c:pt>
                <c:pt idx="69">
                  <c:v>57.5</c:v>
                </c:pt>
                <c:pt idx="70">
                  <c:v>56.42</c:v>
                </c:pt>
                <c:pt idx="71">
                  <c:v>57.34</c:v>
                </c:pt>
                <c:pt idx="72">
                  <c:v>57.79</c:v>
                </c:pt>
                <c:pt idx="73">
                  <c:v>57.96</c:v>
                </c:pt>
                <c:pt idx="74">
                  <c:v>57.63</c:v>
                </c:pt>
                <c:pt idx="75">
                  <c:v>58.05</c:v>
                </c:pt>
                <c:pt idx="76">
                  <c:v>59.11</c:v>
                </c:pt>
                <c:pt idx="77">
                  <c:v>58.25</c:v>
                </c:pt>
                <c:pt idx="78">
                  <c:v>58.26</c:v>
                </c:pt>
                <c:pt idx="79">
                  <c:v>58.83</c:v>
                </c:pt>
                <c:pt idx="80">
                  <c:v>58.72</c:v>
                </c:pt>
                <c:pt idx="81">
                  <c:v>59.56</c:v>
                </c:pt>
                <c:pt idx="82">
                  <c:v>60.12</c:v>
                </c:pt>
                <c:pt idx="83">
                  <c:v>60.91</c:v>
                </c:pt>
                <c:pt idx="84">
                  <c:v>60.41</c:v>
                </c:pt>
                <c:pt idx="85">
                  <c:v>60.78</c:v>
                </c:pt>
                <c:pt idx="86">
                  <c:v>62.27</c:v>
                </c:pt>
                <c:pt idx="87">
                  <c:v>62.4</c:v>
                </c:pt>
                <c:pt idx="88">
                  <c:v>64.63</c:v>
                </c:pt>
                <c:pt idx="89">
                  <c:v>65.67</c:v>
                </c:pt>
                <c:pt idx="90">
                  <c:v>67.44</c:v>
                </c:pt>
                <c:pt idx="91">
                  <c:v>66.75</c:v>
                </c:pt>
                <c:pt idx="92">
                  <c:v>68.64</c:v>
                </c:pt>
                <c:pt idx="93">
                  <c:v>68.430000000000007</c:v>
                </c:pt>
                <c:pt idx="94">
                  <c:v>66.209999999999994</c:v>
                </c:pt>
                <c:pt idx="95">
                  <c:v>60.67</c:v>
                </c:pt>
                <c:pt idx="96">
                  <c:v>63.82</c:v>
                </c:pt>
                <c:pt idx="97">
                  <c:v>64.34</c:v>
                </c:pt>
                <c:pt idx="98">
                  <c:v>64.2</c:v>
                </c:pt>
                <c:pt idx="99">
                  <c:v>64.97</c:v>
                </c:pt>
                <c:pt idx="100">
                  <c:v>66.209999999999994</c:v>
                </c:pt>
                <c:pt idx="101">
                  <c:v>64.239999999999995</c:v>
                </c:pt>
                <c:pt idx="102">
                  <c:v>63.96</c:v>
                </c:pt>
                <c:pt idx="103">
                  <c:v>63.52</c:v>
                </c:pt>
                <c:pt idx="104">
                  <c:v>64.84</c:v>
                </c:pt>
                <c:pt idx="105">
                  <c:v>63.55</c:v>
                </c:pt>
                <c:pt idx="106">
                  <c:v>62.58</c:v>
                </c:pt>
                <c:pt idx="107">
                  <c:v>62.97</c:v>
                </c:pt>
                <c:pt idx="108">
                  <c:v>63.68</c:v>
                </c:pt>
                <c:pt idx="109">
                  <c:v>65.12</c:v>
                </c:pt>
                <c:pt idx="110">
                  <c:v>66.010000000000005</c:v>
                </c:pt>
                <c:pt idx="111">
                  <c:v>66.75</c:v>
                </c:pt>
                <c:pt idx="112">
                  <c:v>65.66</c:v>
                </c:pt>
                <c:pt idx="113">
                  <c:v>66.739999999999995</c:v>
                </c:pt>
                <c:pt idx="114">
                  <c:v>65.3</c:v>
                </c:pt>
                <c:pt idx="115">
                  <c:v>65.84</c:v>
                </c:pt>
                <c:pt idx="116">
                  <c:v>64.900000000000006</c:v>
                </c:pt>
                <c:pt idx="117">
                  <c:v>66.02</c:v>
                </c:pt>
                <c:pt idx="118">
                  <c:v>67.010000000000005</c:v>
                </c:pt>
                <c:pt idx="119">
                  <c:v>67.63</c:v>
                </c:pt>
                <c:pt idx="120">
                  <c:v>69.180000000000007</c:v>
                </c:pt>
                <c:pt idx="121">
                  <c:v>69.69</c:v>
                </c:pt>
                <c:pt idx="122">
                  <c:v>69.7</c:v>
                </c:pt>
                <c:pt idx="123">
                  <c:v>69.89</c:v>
                </c:pt>
                <c:pt idx="124">
                  <c:v>71.180000000000007</c:v>
                </c:pt>
                <c:pt idx="125">
                  <c:v>72.2</c:v>
                </c:pt>
                <c:pt idx="126">
                  <c:v>73.89</c:v>
                </c:pt>
                <c:pt idx="127">
                  <c:v>73.8</c:v>
                </c:pt>
                <c:pt idx="128">
                  <c:v>74.94</c:v>
                </c:pt>
                <c:pt idx="129">
                  <c:v>72.62</c:v>
                </c:pt>
                <c:pt idx="130">
                  <c:v>71.3</c:v>
                </c:pt>
                <c:pt idx="131">
                  <c:v>70.55</c:v>
                </c:pt>
                <c:pt idx="132">
                  <c:v>72.5</c:v>
                </c:pt>
                <c:pt idx="133">
                  <c:v>71.400000000000006</c:v>
                </c:pt>
                <c:pt idx="134">
                  <c:v>71.510000000000005</c:v>
                </c:pt>
                <c:pt idx="135">
                  <c:v>71.44</c:v>
                </c:pt>
                <c:pt idx="136">
                  <c:v>70.88</c:v>
                </c:pt>
                <c:pt idx="137">
                  <c:v>71.3</c:v>
                </c:pt>
                <c:pt idx="138">
                  <c:v>71.38</c:v>
                </c:pt>
                <c:pt idx="139">
                  <c:v>69.64</c:v>
                </c:pt>
                <c:pt idx="140">
                  <c:v>70.819999999999993</c:v>
                </c:pt>
                <c:pt idx="141">
                  <c:v>69.819999999999993</c:v>
                </c:pt>
                <c:pt idx="142">
                  <c:v>70.41</c:v>
                </c:pt>
                <c:pt idx="143">
                  <c:v>72.3</c:v>
                </c:pt>
                <c:pt idx="144">
                  <c:v>72.84</c:v>
                </c:pt>
                <c:pt idx="145">
                  <c:v>74.08</c:v>
                </c:pt>
                <c:pt idx="146">
                  <c:v>75.239999999999995</c:v>
                </c:pt>
                <c:pt idx="147">
                  <c:v>74.98</c:v>
                </c:pt>
                <c:pt idx="148">
                  <c:v>76.84</c:v>
                </c:pt>
                <c:pt idx="149">
                  <c:v>76.099999999999994</c:v>
                </c:pt>
                <c:pt idx="150">
                  <c:v>76.58</c:v>
                </c:pt>
                <c:pt idx="151">
                  <c:v>77.05</c:v>
                </c:pt>
                <c:pt idx="152">
                  <c:v>79.03</c:v>
                </c:pt>
                <c:pt idx="153">
                  <c:v>79.14</c:v>
                </c:pt>
                <c:pt idx="154">
                  <c:v>80.489999999999995</c:v>
                </c:pt>
                <c:pt idx="155">
                  <c:v>81.93</c:v>
                </c:pt>
                <c:pt idx="156">
                  <c:v>83.41</c:v>
                </c:pt>
                <c:pt idx="157">
                  <c:v>82.07</c:v>
                </c:pt>
                <c:pt idx="158">
                  <c:v>84.47</c:v>
                </c:pt>
                <c:pt idx="159">
                  <c:v>84.76</c:v>
                </c:pt>
                <c:pt idx="160">
                  <c:v>84.13</c:v>
                </c:pt>
                <c:pt idx="161">
                  <c:v>79.430000000000007</c:v>
                </c:pt>
                <c:pt idx="162">
                  <c:v>79.27</c:v>
                </c:pt>
                <c:pt idx="163">
                  <c:v>81</c:v>
                </c:pt>
                <c:pt idx="164">
                  <c:v>83.05</c:v>
                </c:pt>
                <c:pt idx="165">
                  <c:v>82.57</c:v>
                </c:pt>
                <c:pt idx="166">
                  <c:v>83.26</c:v>
                </c:pt>
                <c:pt idx="167">
                  <c:v>84.24</c:v>
                </c:pt>
                <c:pt idx="168">
                  <c:v>86.51</c:v>
                </c:pt>
                <c:pt idx="169">
                  <c:v>86.88</c:v>
                </c:pt>
                <c:pt idx="170">
                  <c:v>88.1</c:v>
                </c:pt>
                <c:pt idx="171">
                  <c:v>89.66</c:v>
                </c:pt>
                <c:pt idx="172">
                  <c:v>89.92</c:v>
                </c:pt>
                <c:pt idx="173">
                  <c:v>90.93</c:v>
                </c:pt>
                <c:pt idx="174">
                  <c:v>91.96</c:v>
                </c:pt>
                <c:pt idx="175">
                  <c:v>93.8</c:v>
                </c:pt>
                <c:pt idx="176">
                  <c:v>96.7</c:v>
                </c:pt>
                <c:pt idx="177">
                  <c:v>96.23</c:v>
                </c:pt>
                <c:pt idx="178">
                  <c:v>99.42</c:v>
                </c:pt>
                <c:pt idx="179">
                  <c:v>99.77</c:v>
                </c:pt>
                <c:pt idx="180">
                  <c:v>104.77</c:v>
                </c:pt>
                <c:pt idx="181">
                  <c:v>96.98</c:v>
                </c:pt>
                <c:pt idx="182">
                  <c:v>100.08</c:v>
                </c:pt>
                <c:pt idx="183">
                  <c:v>105.3</c:v>
                </c:pt>
                <c:pt idx="184">
                  <c:v>104.09</c:v>
                </c:pt>
                <c:pt idx="185">
                  <c:v>103.59</c:v>
                </c:pt>
                <c:pt idx="186">
                  <c:v>104.08</c:v>
                </c:pt>
                <c:pt idx="187">
                  <c:v>107.55</c:v>
                </c:pt>
                <c:pt idx="188">
                  <c:v>113.91</c:v>
                </c:pt>
                <c:pt idx="189">
                  <c:v>116.65</c:v>
                </c:pt>
                <c:pt idx="190">
                  <c:v>117.81</c:v>
                </c:pt>
                <c:pt idx="191">
                  <c:v>129.28</c:v>
                </c:pt>
                <c:pt idx="192">
                  <c:v>133.02000000000001</c:v>
                </c:pt>
                <c:pt idx="193">
                  <c:v>144.46</c:v>
                </c:pt>
                <c:pt idx="194">
                  <c:v>160.18</c:v>
                </c:pt>
                <c:pt idx="195">
                  <c:v>137.9</c:v>
                </c:pt>
                <c:pt idx="196">
                  <c:v>122.9</c:v>
                </c:pt>
                <c:pt idx="197">
                  <c:v>118.95</c:v>
                </c:pt>
                <c:pt idx="198">
                  <c:v>121.26</c:v>
                </c:pt>
                <c:pt idx="199">
                  <c:v>121.37</c:v>
                </c:pt>
                <c:pt idx="200">
                  <c:v>122.93</c:v>
                </c:pt>
                <c:pt idx="201">
                  <c:v>132.47</c:v>
                </c:pt>
                <c:pt idx="202">
                  <c:v>132.36000000000001</c:v>
                </c:pt>
                <c:pt idx="203">
                  <c:v>127.2</c:v>
                </c:pt>
                <c:pt idx="204">
                  <c:v>123.44</c:v>
                </c:pt>
                <c:pt idx="205">
                  <c:v>125.57</c:v>
                </c:pt>
                <c:pt idx="206">
                  <c:v>120.25</c:v>
                </c:pt>
                <c:pt idx="207">
                  <c:v>122.54</c:v>
                </c:pt>
                <c:pt idx="208">
                  <c:v>123.48</c:v>
                </c:pt>
                <c:pt idx="209">
                  <c:v>123.5</c:v>
                </c:pt>
                <c:pt idx="210">
                  <c:v>121.34</c:v>
                </c:pt>
                <c:pt idx="211">
                  <c:v>114.13</c:v>
                </c:pt>
                <c:pt idx="212">
                  <c:v>109.03</c:v>
                </c:pt>
                <c:pt idx="213">
                  <c:v>104.18</c:v>
                </c:pt>
                <c:pt idx="214">
                  <c:v>108.4</c:v>
                </c:pt>
                <c:pt idx="215">
                  <c:v>116.5</c:v>
                </c:pt>
                <c:pt idx="216">
                  <c:v>115.19</c:v>
                </c:pt>
                <c:pt idx="217">
                  <c:v>114.5</c:v>
                </c:pt>
                <c:pt idx="218">
                  <c:v>118.4</c:v>
                </c:pt>
                <c:pt idx="219">
                  <c:v>114.21</c:v>
                </c:pt>
                <c:pt idx="220">
                  <c:v>109.87</c:v>
                </c:pt>
                <c:pt idx="221">
                  <c:v>113.39</c:v>
                </c:pt>
                <c:pt idx="222">
                  <c:v>115.48</c:v>
                </c:pt>
                <c:pt idx="223">
                  <c:v>118.8</c:v>
                </c:pt>
                <c:pt idx="224">
                  <c:v>128.65</c:v>
                </c:pt>
                <c:pt idx="225">
                  <c:v>136.47</c:v>
                </c:pt>
                <c:pt idx="226">
                  <c:v>131.5</c:v>
                </c:pt>
                <c:pt idx="227">
                  <c:v>127.68</c:v>
                </c:pt>
                <c:pt idx="228">
                  <c:v>129</c:v>
                </c:pt>
                <c:pt idx="229">
                  <c:v>132.81</c:v>
                </c:pt>
                <c:pt idx="230">
                  <c:v>137.13999999999999</c:v>
                </c:pt>
                <c:pt idx="231">
                  <c:v>138.61000000000001</c:v>
                </c:pt>
                <c:pt idx="232">
                  <c:v>134.44999999999999</c:v>
                </c:pt>
                <c:pt idx="233">
                  <c:v>138</c:v>
                </c:pt>
                <c:pt idx="234">
                  <c:v>141.18</c:v>
                </c:pt>
                <c:pt idx="235">
                  <c:v>142.96</c:v>
                </c:pt>
                <c:pt idx="236">
                  <c:v>146.16</c:v>
                </c:pt>
                <c:pt idx="237">
                  <c:v>150.05000000000001</c:v>
                </c:pt>
                <c:pt idx="238">
                  <c:v>152.35</c:v>
                </c:pt>
                <c:pt idx="239">
                  <c:v>166.43</c:v>
                </c:pt>
                <c:pt idx="240">
                  <c:v>190.45</c:v>
                </c:pt>
                <c:pt idx="241">
                  <c:v>184.66</c:v>
                </c:pt>
                <c:pt idx="242">
                  <c:v>186.85</c:v>
                </c:pt>
                <c:pt idx="243">
                  <c:v>208.19</c:v>
                </c:pt>
                <c:pt idx="244">
                  <c:v>206.38</c:v>
                </c:pt>
                <c:pt idx="245">
                  <c:v>205.52</c:v>
                </c:pt>
                <c:pt idx="246">
                  <c:v>245.07</c:v>
                </c:pt>
                <c:pt idx="247">
                  <c:v>242.35</c:v>
                </c:pt>
                <c:pt idx="248" formatCode="0.00">
                  <c:v>252.85</c:v>
                </c:pt>
                <c:pt idx="249" formatCode="0.00">
                  <c:v>315</c:v>
                </c:pt>
                <c:pt idx="250" formatCode="0.00">
                  <c:v>324.60000000000002</c:v>
                </c:pt>
                <c:pt idx="251" formatCode="0.00">
                  <c:v>271.33</c:v>
                </c:pt>
                <c:pt idx="252" formatCode="0.00">
                  <c:v>220.75</c:v>
                </c:pt>
                <c:pt idx="253" formatCode="0.00">
                  <c:v>225.73</c:v>
                </c:pt>
                <c:pt idx="254" formatCode="0.00">
                  <c:v>219.88</c:v>
                </c:pt>
                <c:pt idx="255" formatCode="0.00">
                  <c:v>121.63</c:v>
                </c:pt>
                <c:pt idx="256" formatCode="0.00">
                  <c:v>139.88</c:v>
                </c:pt>
                <c:pt idx="257" formatCode="0.00">
                  <c:v>134.69999999999999</c:v>
                </c:pt>
                <c:pt idx="258" formatCode="0.00">
                  <c:v>133</c:v>
                </c:pt>
                <c:pt idx="259" formatCode="0.00">
                  <c:v>126.98</c:v>
                </c:pt>
                <c:pt idx="260" formatCode="0.00">
                  <c:v>123.25</c:v>
                </c:pt>
                <c:pt idx="261" formatCode="0.00">
                  <c:v>121.39</c:v>
                </c:pt>
                <c:pt idx="262" formatCode="0.00">
                  <c:v>116.39</c:v>
                </c:pt>
                <c:pt idx="263" formatCode="0.00">
                  <c:v>113.59</c:v>
                </c:pt>
                <c:pt idx="264" formatCode="0.00">
                  <c:v>117.48</c:v>
                </c:pt>
                <c:pt idx="265" formatCode="0.00">
                  <c:v>114.17</c:v>
                </c:pt>
                <c:pt idx="266" formatCode="0.00">
                  <c:v>116.38</c:v>
                </c:pt>
                <c:pt idx="267" formatCode="0.00">
                  <c:v>116.58</c:v>
                </c:pt>
                <c:pt idx="268" formatCode="0.00">
                  <c:v>118.31</c:v>
                </c:pt>
                <c:pt idx="269" formatCode="0.00">
                  <c:v>122.63</c:v>
                </c:pt>
                <c:pt idx="270" formatCode="0.00">
                  <c:v>127.78</c:v>
                </c:pt>
                <c:pt idx="271" formatCode="0.00">
                  <c:v>132.91999999999999</c:v>
                </c:pt>
                <c:pt idx="272" formatCode="0.00">
                  <c:v>134.65</c:v>
                </c:pt>
                <c:pt idx="273" formatCode="0.00">
                  <c:v>141.46</c:v>
                </c:pt>
                <c:pt idx="274" formatCode="0.00">
                  <c:v>145</c:v>
                </c:pt>
                <c:pt idx="275" formatCode="0.00">
                  <c:v>142.5</c:v>
                </c:pt>
                <c:pt idx="276" formatCode="0.00">
                  <c:v>131</c:v>
                </c:pt>
                <c:pt idx="277" formatCode="0.00">
                  <c:v>137.88</c:v>
                </c:pt>
                <c:pt idx="278" formatCode="0.00">
                  <c:v>136.01</c:v>
                </c:pt>
                <c:pt idx="279" formatCode="0.00">
                  <c:v>142.37</c:v>
                </c:pt>
                <c:pt idx="280" formatCode="0.00">
                  <c:v>140.4</c:v>
                </c:pt>
                <c:pt idx="281" formatCode="0.00">
                  <c:v>143.25</c:v>
                </c:pt>
                <c:pt idx="282" formatCode="0.00">
                  <c:v>140.21</c:v>
                </c:pt>
                <c:pt idx="283" formatCode="0.00">
                  <c:v>136.5</c:v>
                </c:pt>
                <c:pt idx="284" formatCode="0.00">
                  <c:v>141.16</c:v>
                </c:pt>
                <c:pt idx="285" formatCode="0.00">
                  <c:v>145.72</c:v>
                </c:pt>
                <c:pt idx="286" formatCode="0.00">
                  <c:v>139.79</c:v>
                </c:pt>
                <c:pt idx="287" formatCode="0.00">
                  <c:v>136.5</c:v>
                </c:pt>
                <c:pt idx="288" formatCode="0.00">
                  <c:v>136.13</c:v>
                </c:pt>
                <c:pt idx="289" formatCode="0.00">
                  <c:v>137.94</c:v>
                </c:pt>
                <c:pt idx="290" formatCode="0.00">
                  <c:v>138.81</c:v>
                </c:pt>
                <c:pt idx="291" formatCode="0.00">
                  <c:v>147.97999999999999</c:v>
                </c:pt>
                <c:pt idx="292" formatCode="0.00">
                  <c:v>156.43</c:v>
                </c:pt>
                <c:pt idx="293" formatCode="0.00">
                  <c:v>181.66</c:v>
                </c:pt>
                <c:pt idx="294" formatCode="0.00">
                  <c:v>145.86000000000001</c:v>
                </c:pt>
                <c:pt idx="295" formatCode="0.00">
                  <c:v>151.12</c:v>
                </c:pt>
                <c:pt idx="296" formatCode="0.00">
                  <c:v>155.91999999999999</c:v>
                </c:pt>
                <c:pt idx="297" formatCode="0.00">
                  <c:v>162.75</c:v>
                </c:pt>
                <c:pt idx="298" formatCode="0.00">
                  <c:v>163.06</c:v>
                </c:pt>
                <c:pt idx="299" formatCode="0.00">
                  <c:v>168.82</c:v>
                </c:pt>
                <c:pt idx="300" formatCode="0.00">
                  <c:v>175.93</c:v>
                </c:pt>
                <c:pt idx="301" formatCode="0.00">
                  <c:v>187.14</c:v>
                </c:pt>
                <c:pt idx="302" formatCode="0.00">
                  <c:v>173.41</c:v>
                </c:pt>
                <c:pt idx="303" formatCode="0.00">
                  <c:v>167.15</c:v>
                </c:pt>
                <c:pt idx="304" formatCode="0.00">
                  <c:v>168.85</c:v>
                </c:pt>
                <c:pt idx="305" formatCode="0.00">
                  <c:v>159.88999999999999</c:v>
                </c:pt>
                <c:pt idx="306" formatCode="0.00">
                  <c:v>161.38</c:v>
                </c:pt>
                <c:pt idx="307" formatCode="0.00">
                  <c:v>154.81</c:v>
                </c:pt>
                <c:pt idx="308" formatCode="0.00">
                  <c:v>158.69999999999999</c:v>
                </c:pt>
                <c:pt idx="309" formatCode="0.00">
                  <c:v>158.25</c:v>
                </c:pt>
                <c:pt idx="310" formatCode="0.00">
                  <c:v>158.5</c:v>
                </c:pt>
                <c:pt idx="311" formatCode="0.00">
                  <c:v>162.13</c:v>
                </c:pt>
                <c:pt idx="312" formatCode="0.00">
                  <c:v>172.94</c:v>
                </c:pt>
                <c:pt idx="313" formatCode="0.00">
                  <c:v>174.94</c:v>
                </c:pt>
                <c:pt idx="314" formatCode="0.00">
                  <c:v>169.52</c:v>
                </c:pt>
                <c:pt idx="315" formatCode="0.00">
                  <c:v>169.23</c:v>
                </c:pt>
                <c:pt idx="316" formatCode="0.00">
                  <c:v>175.44</c:v>
                </c:pt>
                <c:pt idx="317" formatCode="0.00">
                  <c:v>181.27</c:v>
                </c:pt>
                <c:pt idx="318" formatCode="0.00">
                  <c:v>184.28</c:v>
                </c:pt>
                <c:pt idx="319" formatCode="0.00">
                  <c:v>186.53</c:v>
                </c:pt>
                <c:pt idx="320" formatCode="0.00">
                  <c:v>181.84</c:v>
                </c:pt>
                <c:pt idx="321" formatCode="0.00">
                  <c:v>184.99</c:v>
                </c:pt>
                <c:pt idx="322" formatCode="0.00">
                  <c:v>188.5</c:v>
                </c:pt>
                <c:pt idx="323" formatCode="0.00">
                  <c:v>191.41</c:v>
                </c:pt>
                <c:pt idx="324" formatCode="0.00">
                  <c:v>193.88</c:v>
                </c:pt>
                <c:pt idx="325" formatCode="0.00">
                  <c:v>192.2</c:v>
                </c:pt>
                <c:pt idx="326" formatCode="0.00">
                  <c:v>197.14</c:v>
                </c:pt>
                <c:pt idx="327" formatCode="0.00">
                  <c:v>201.7</c:v>
                </c:pt>
                <c:pt idx="328" formatCode="0.00">
                  <c:v>199.47</c:v>
                </c:pt>
                <c:pt idx="329" formatCode="0.00">
                  <c:v>195.13</c:v>
                </c:pt>
                <c:pt idx="330" formatCode="0.00">
                  <c:v>202.67</c:v>
                </c:pt>
                <c:pt idx="331" formatCode="0.00">
                  <c:v>205.79</c:v>
                </c:pt>
                <c:pt idx="332" formatCode="0.00">
                  <c:v>205.5</c:v>
                </c:pt>
                <c:pt idx="333" formatCode="0.00">
                  <c:v>206.17</c:v>
                </c:pt>
                <c:pt idx="334" formatCode="0.00">
                  <c:v>197</c:v>
                </c:pt>
                <c:pt idx="335" formatCode="0.00">
                  <c:v>202.06</c:v>
                </c:pt>
                <c:pt idx="336" formatCode="0.00">
                  <c:v>200.48</c:v>
                </c:pt>
                <c:pt idx="337" formatCode="0.00">
                  <c:v>201.25</c:v>
                </c:pt>
                <c:pt idx="338" formatCode="0.00">
                  <c:v>200.47</c:v>
                </c:pt>
                <c:pt idx="339" formatCode="0.00">
                  <c:v>205</c:v>
                </c:pt>
                <c:pt idx="340" formatCode="0.00">
                  <c:v>215.4</c:v>
                </c:pt>
                <c:pt idx="341" formatCode="0.00">
                  <c:v>224.07</c:v>
                </c:pt>
                <c:pt idx="342" formatCode="0.00">
                  <c:v>224.6</c:v>
                </c:pt>
                <c:pt idx="343">
                  <c:v>217.87</c:v>
                </c:pt>
                <c:pt idx="344">
                  <c:v>214</c:v>
                </c:pt>
                <c:pt idx="345">
                  <c:v>221.92</c:v>
                </c:pt>
                <c:pt idx="346">
                  <c:v>227.8</c:v>
                </c:pt>
                <c:pt idx="347">
                  <c:v>229.7</c:v>
                </c:pt>
                <c:pt idx="348">
                  <c:v>226.9</c:v>
                </c:pt>
                <c:pt idx="349">
                  <c:v>232.88</c:v>
                </c:pt>
                <c:pt idx="350">
                  <c:v>229.93</c:v>
                </c:pt>
                <c:pt idx="351">
                  <c:v>227.35</c:v>
                </c:pt>
                <c:pt idx="352">
                  <c:v>228.33</c:v>
                </c:pt>
                <c:pt idx="353">
                  <c:v>221.64</c:v>
                </c:pt>
                <c:pt idx="354">
                  <c:v>224.04</c:v>
                </c:pt>
                <c:pt idx="355">
                  <c:v>227.2</c:v>
                </c:pt>
                <c:pt idx="356">
                  <c:v>231.3</c:v>
                </c:pt>
                <c:pt idx="357">
                  <c:v>232.12</c:v>
                </c:pt>
                <c:pt idx="358">
                  <c:v>233.93</c:v>
                </c:pt>
                <c:pt idx="359">
                  <c:v>239.5</c:v>
                </c:pt>
                <c:pt idx="360">
                  <c:v>241.23</c:v>
                </c:pt>
                <c:pt idx="361">
                  <c:v>243.5</c:v>
                </c:pt>
                <c:pt idx="362">
                  <c:v>248.5</c:v>
                </c:pt>
                <c:pt idx="363">
                  <c:v>247.4</c:v>
                </c:pt>
                <c:pt idx="364">
                  <c:v>243.04</c:v>
                </c:pt>
                <c:pt idx="365">
                  <c:v>235.26</c:v>
                </c:pt>
                <c:pt idx="366">
                  <c:v>231.96</c:v>
                </c:pt>
                <c:pt idx="367">
                  <c:v>225.28</c:v>
                </c:pt>
                <c:pt idx="368">
                  <c:v>219.78</c:v>
                </c:pt>
                <c:pt idx="369">
                  <c:v>221.03</c:v>
                </c:pt>
                <c:pt idx="370">
                  <c:v>230.53</c:v>
                </c:pt>
                <c:pt idx="371">
                  <c:v>240.51</c:v>
                </c:pt>
                <c:pt idx="372">
                  <c:v>236.62</c:v>
                </c:pt>
                <c:pt idx="373">
                  <c:v>232.51</c:v>
                </c:pt>
                <c:pt idx="374">
                  <c:v>237.58</c:v>
                </c:pt>
                <c:pt idx="375">
                  <c:v>245.1</c:v>
                </c:pt>
                <c:pt idx="376">
                  <c:v>259.94</c:v>
                </c:pt>
                <c:pt idx="377">
                  <c:v>256.10000000000002</c:v>
                </c:pt>
                <c:pt idx="378">
                  <c:v>263.24</c:v>
                </c:pt>
                <c:pt idx="379">
                  <c:v>268.47000000000003</c:v>
                </c:pt>
                <c:pt idx="380">
                  <c:v>281.35000000000002</c:v>
                </c:pt>
                <c:pt idx="381">
                  <c:v>295.23</c:v>
                </c:pt>
                <c:pt idx="382">
                  <c:v>295.97000000000003</c:v>
                </c:pt>
                <c:pt idx="383">
                  <c:v>321.89999999999998</c:v>
                </c:pt>
                <c:pt idx="384">
                  <c:v>321</c:v>
                </c:pt>
                <c:pt idx="385">
                  <c:v>330.16</c:v>
                </c:pt>
                <c:pt idx="386">
                  <c:v>369.38</c:v>
                </c:pt>
                <c:pt idx="387">
                  <c:v>353</c:v>
                </c:pt>
                <c:pt idx="388">
                  <c:v>356.67</c:v>
                </c:pt>
                <c:pt idx="389">
                  <c:v>358.98</c:v>
                </c:pt>
                <c:pt idx="390">
                  <c:v>359.49</c:v>
                </c:pt>
                <c:pt idx="391">
                  <c:v>354.74</c:v>
                </c:pt>
                <c:pt idx="392">
                  <c:v>338.02</c:v>
                </c:pt>
                <c:pt idx="393">
                  <c:v>334.88</c:v>
                </c:pt>
                <c:pt idx="394">
                  <c:v>335.35</c:v>
                </c:pt>
                <c:pt idx="395">
                  <c:v>324.14</c:v>
                </c:pt>
                <c:pt idx="396">
                  <c:v>327.74</c:v>
                </c:pt>
                <c:pt idx="397">
                  <c:v>336.41</c:v>
                </c:pt>
                <c:pt idx="398">
                  <c:v>342.45</c:v>
                </c:pt>
                <c:pt idx="399">
                  <c:v>374.56</c:v>
                </c:pt>
                <c:pt idx="400">
                  <c:v>372.49</c:v>
                </c:pt>
                <c:pt idx="401">
                  <c:v>367.71</c:v>
                </c:pt>
                <c:pt idx="402">
                  <c:v>361.34</c:v>
                </c:pt>
                <c:pt idx="403">
                  <c:v>384.41</c:v>
                </c:pt>
                <c:pt idx="404">
                  <c:v>398.5</c:v>
                </c:pt>
                <c:pt idx="405">
                  <c:v>398.49</c:v>
                </c:pt>
                <c:pt idx="406">
                  <c:v>405</c:v>
                </c:pt>
                <c:pt idx="407">
                  <c:v>406.83</c:v>
                </c:pt>
                <c:pt idx="408">
                  <c:v>406.54</c:v>
                </c:pt>
                <c:pt idx="409">
                  <c:v>406.96</c:v>
                </c:pt>
                <c:pt idx="410">
                  <c:v>426.66</c:v>
                </c:pt>
                <c:pt idx="411">
                  <c:v>454.63</c:v>
                </c:pt>
                <c:pt idx="412">
                  <c:v>460.38</c:v>
                </c:pt>
                <c:pt idx="413">
                  <c:v>477.27</c:v>
                </c:pt>
                <c:pt idx="414">
                  <c:v>507.35</c:v>
                </c:pt>
                <c:pt idx="415">
                  <c:v>511.6</c:v>
                </c:pt>
                <c:pt idx="416">
                  <c:v>537.38</c:v>
                </c:pt>
                <c:pt idx="417">
                  <c:v>559</c:v>
                </c:pt>
                <c:pt idx="418">
                  <c:v>637.75</c:v>
                </c:pt>
                <c:pt idx="419">
                  <c:v>625.5</c:v>
                </c:pt>
                <c:pt idx="420">
                  <c:v>643</c:v>
                </c:pt>
                <c:pt idx="421">
                  <c:v>748.4</c:v>
                </c:pt>
                <c:pt idx="422">
                  <c:v>985</c:v>
                </c:pt>
                <c:pt idx="423">
                  <c:v>760</c:v>
                </c:pt>
                <c:pt idx="424">
                  <c:v>610.03</c:v>
                </c:pt>
                <c:pt idx="425">
                  <c:v>575.83000000000004</c:v>
                </c:pt>
                <c:pt idx="426">
                  <c:v>523.4</c:v>
                </c:pt>
                <c:pt idx="427">
                  <c:v>508.75</c:v>
                </c:pt>
                <c:pt idx="428">
                  <c:v>570.33000000000004</c:v>
                </c:pt>
                <c:pt idx="429">
                  <c:v>536</c:v>
                </c:pt>
                <c:pt idx="430">
                  <c:v>521</c:v>
                </c:pt>
                <c:pt idx="431">
                  <c:v>525</c:v>
                </c:pt>
                <c:pt idx="432">
                  <c:v>517</c:v>
                </c:pt>
                <c:pt idx="433">
                  <c:v>475.11</c:v>
                </c:pt>
                <c:pt idx="434">
                  <c:v>476.75</c:v>
                </c:pt>
                <c:pt idx="435">
                  <c:v>517</c:v>
                </c:pt>
                <c:pt idx="436">
                  <c:v>540.5</c:v>
                </c:pt>
                <c:pt idx="437">
                  <c:v>510.93</c:v>
                </c:pt>
                <c:pt idx="438">
                  <c:v>494</c:v>
                </c:pt>
                <c:pt idx="439">
                  <c:v>499.55</c:v>
                </c:pt>
                <c:pt idx="440">
                  <c:v>524</c:v>
                </c:pt>
                <c:pt idx="441">
                  <c:v>515</c:v>
                </c:pt>
                <c:pt idx="442">
                  <c:v>486.24</c:v>
                </c:pt>
                <c:pt idx="443">
                  <c:v>477.33</c:v>
                </c:pt>
                <c:pt idx="444">
                  <c:v>470</c:v>
                </c:pt>
                <c:pt idx="445">
                  <c:v>501.38</c:v>
                </c:pt>
                <c:pt idx="446">
                  <c:v>462.8</c:v>
                </c:pt>
                <c:pt idx="447">
                  <c:v>453.44</c:v>
                </c:pt>
                <c:pt idx="448">
                  <c:v>437.79</c:v>
                </c:pt>
                <c:pt idx="449">
                  <c:v>421.1</c:v>
                </c:pt>
                <c:pt idx="450">
                  <c:v>427.87</c:v>
                </c:pt>
                <c:pt idx="451">
                  <c:v>436</c:v>
                </c:pt>
                <c:pt idx="452">
                  <c:v>427.5</c:v>
                </c:pt>
                <c:pt idx="453">
                  <c:v>427</c:v>
                </c:pt>
                <c:pt idx="454">
                  <c:v>435.64</c:v>
                </c:pt>
                <c:pt idx="455">
                  <c:v>434</c:v>
                </c:pt>
                <c:pt idx="456">
                  <c:v>424</c:v>
                </c:pt>
                <c:pt idx="457">
                  <c:v>419.94</c:v>
                </c:pt>
                <c:pt idx="458">
                  <c:v>409.58</c:v>
                </c:pt>
                <c:pt idx="459">
                  <c:v>388.26</c:v>
                </c:pt>
                <c:pt idx="460">
                  <c:v>387</c:v>
                </c:pt>
                <c:pt idx="461">
                  <c:v>401.5</c:v>
                </c:pt>
                <c:pt idx="462">
                  <c:v>380.16</c:v>
                </c:pt>
                <c:pt idx="463">
                  <c:v>369.51</c:v>
                </c:pt>
                <c:pt idx="464">
                  <c:v>373.65</c:v>
                </c:pt>
                <c:pt idx="465">
                  <c:v>373.5</c:v>
                </c:pt>
                <c:pt idx="466">
                  <c:v>386.7</c:v>
                </c:pt>
                <c:pt idx="467">
                  <c:v>403</c:v>
                </c:pt>
                <c:pt idx="468">
                  <c:v>373.15</c:v>
                </c:pt>
                <c:pt idx="469">
                  <c:v>367.4</c:v>
                </c:pt>
                <c:pt idx="470">
                  <c:v>375.95</c:v>
                </c:pt>
                <c:pt idx="471">
                  <c:v>374.94</c:v>
                </c:pt>
                <c:pt idx="472">
                  <c:v>365.92</c:v>
                </c:pt>
                <c:pt idx="473">
                  <c:v>343.57</c:v>
                </c:pt>
                <c:pt idx="474">
                  <c:v>335.18</c:v>
                </c:pt>
                <c:pt idx="475">
                  <c:v>327.56</c:v>
                </c:pt>
                <c:pt idx="476">
                  <c:v>320.91000000000003</c:v>
                </c:pt>
                <c:pt idx="477">
                  <c:v>301.26</c:v>
                </c:pt>
              </c:numCache>
            </c:numRef>
          </c:val>
          <c:smooth val="0"/>
          <c:extLst xmlns:c16r2="http://schemas.microsoft.com/office/drawing/2015/06/chart">
            <c:ext xmlns:c16="http://schemas.microsoft.com/office/drawing/2014/chart" uri="{C3380CC4-5D6E-409C-BE32-E72D297353CC}">
              <c16:uniqueId val="{00000001-A0DE-44C6-ADD9-28AEBE3E499C}"/>
            </c:ext>
          </c:extLst>
        </c:ser>
        <c:ser>
          <c:idx val="1"/>
          <c:order val="1"/>
          <c:tx>
            <c:strRef>
              <c:f>Tabelle1!$C$1</c:f>
              <c:strCache>
                <c:ptCount val="1"/>
                <c:pt idx="0">
                  <c:v>Jahresfuture Peak</c:v>
                </c:pt>
              </c:strCache>
            </c:strRef>
          </c:tx>
          <c:spPr>
            <a:ln w="25400">
              <a:solidFill>
                <a:srgbClr val="FF7F24"/>
              </a:solidFill>
            </a:ln>
          </c:spPr>
          <c:marker>
            <c:symbol val="none"/>
          </c:marker>
          <c:cat>
            <c:numRef>
              <c:f>Tabelle1!$A$508:$A$985</c:f>
              <c:numCache>
                <c:formatCode>dd/mm/yy</c:formatCode>
                <c:ptCount val="478"/>
                <c:pt idx="0">
                  <c:v>44200</c:v>
                </c:pt>
                <c:pt idx="1">
                  <c:v>44201</c:v>
                </c:pt>
                <c:pt idx="2">
                  <c:v>44202</c:v>
                </c:pt>
                <c:pt idx="3">
                  <c:v>44203</c:v>
                </c:pt>
                <c:pt idx="4">
                  <c:v>44204</c:v>
                </c:pt>
                <c:pt idx="5">
                  <c:v>44207</c:v>
                </c:pt>
                <c:pt idx="6">
                  <c:v>44208</c:v>
                </c:pt>
                <c:pt idx="7">
                  <c:v>44209</c:v>
                </c:pt>
                <c:pt idx="8">
                  <c:v>44210</c:v>
                </c:pt>
                <c:pt idx="9">
                  <c:v>44211</c:v>
                </c:pt>
                <c:pt idx="10">
                  <c:v>44214</c:v>
                </c:pt>
                <c:pt idx="11">
                  <c:v>44215</c:v>
                </c:pt>
                <c:pt idx="12">
                  <c:v>44216</c:v>
                </c:pt>
                <c:pt idx="13">
                  <c:v>44217</c:v>
                </c:pt>
                <c:pt idx="14">
                  <c:v>44218</c:v>
                </c:pt>
                <c:pt idx="15">
                  <c:v>44221</c:v>
                </c:pt>
                <c:pt idx="16">
                  <c:v>44222</c:v>
                </c:pt>
                <c:pt idx="17">
                  <c:v>44223</c:v>
                </c:pt>
                <c:pt idx="18">
                  <c:v>44224</c:v>
                </c:pt>
                <c:pt idx="19">
                  <c:v>44225</c:v>
                </c:pt>
                <c:pt idx="20">
                  <c:v>44228</c:v>
                </c:pt>
                <c:pt idx="21">
                  <c:v>44229</c:v>
                </c:pt>
                <c:pt idx="22">
                  <c:v>44230</c:v>
                </c:pt>
                <c:pt idx="23">
                  <c:v>44231</c:v>
                </c:pt>
                <c:pt idx="24">
                  <c:v>44232</c:v>
                </c:pt>
                <c:pt idx="25">
                  <c:v>44235</c:v>
                </c:pt>
                <c:pt idx="26">
                  <c:v>44236</c:v>
                </c:pt>
                <c:pt idx="27">
                  <c:v>44237</c:v>
                </c:pt>
                <c:pt idx="28">
                  <c:v>44238</c:v>
                </c:pt>
                <c:pt idx="29">
                  <c:v>44239</c:v>
                </c:pt>
                <c:pt idx="30">
                  <c:v>44242</c:v>
                </c:pt>
                <c:pt idx="31">
                  <c:v>44243</c:v>
                </c:pt>
                <c:pt idx="32">
                  <c:v>44244</c:v>
                </c:pt>
                <c:pt idx="33">
                  <c:v>44245</c:v>
                </c:pt>
                <c:pt idx="34">
                  <c:v>44246</c:v>
                </c:pt>
                <c:pt idx="35">
                  <c:v>44249</c:v>
                </c:pt>
                <c:pt idx="36">
                  <c:v>44250</c:v>
                </c:pt>
                <c:pt idx="37">
                  <c:v>44251</c:v>
                </c:pt>
                <c:pt idx="38">
                  <c:v>44252</c:v>
                </c:pt>
                <c:pt idx="39">
                  <c:v>44253</c:v>
                </c:pt>
                <c:pt idx="40">
                  <c:v>44256</c:v>
                </c:pt>
                <c:pt idx="41">
                  <c:v>44257</c:v>
                </c:pt>
                <c:pt idx="42">
                  <c:v>44258</c:v>
                </c:pt>
                <c:pt idx="43">
                  <c:v>44259</c:v>
                </c:pt>
                <c:pt idx="44">
                  <c:v>44260</c:v>
                </c:pt>
                <c:pt idx="45">
                  <c:v>44263</c:v>
                </c:pt>
                <c:pt idx="46">
                  <c:v>44264</c:v>
                </c:pt>
                <c:pt idx="47">
                  <c:v>44265</c:v>
                </c:pt>
                <c:pt idx="48">
                  <c:v>44266</c:v>
                </c:pt>
                <c:pt idx="49">
                  <c:v>44267</c:v>
                </c:pt>
                <c:pt idx="50">
                  <c:v>44270</c:v>
                </c:pt>
                <c:pt idx="51">
                  <c:v>44271</c:v>
                </c:pt>
                <c:pt idx="52">
                  <c:v>44272</c:v>
                </c:pt>
                <c:pt idx="53">
                  <c:v>44273</c:v>
                </c:pt>
                <c:pt idx="54">
                  <c:v>44274</c:v>
                </c:pt>
                <c:pt idx="55">
                  <c:v>44277</c:v>
                </c:pt>
                <c:pt idx="56">
                  <c:v>44278</c:v>
                </c:pt>
                <c:pt idx="57">
                  <c:v>44279</c:v>
                </c:pt>
                <c:pt idx="58">
                  <c:v>44280</c:v>
                </c:pt>
                <c:pt idx="59">
                  <c:v>44281</c:v>
                </c:pt>
                <c:pt idx="60">
                  <c:v>44284</c:v>
                </c:pt>
                <c:pt idx="61">
                  <c:v>44285</c:v>
                </c:pt>
                <c:pt idx="62">
                  <c:v>44286</c:v>
                </c:pt>
                <c:pt idx="63">
                  <c:v>44287</c:v>
                </c:pt>
                <c:pt idx="64">
                  <c:v>44292</c:v>
                </c:pt>
                <c:pt idx="65">
                  <c:v>44293</c:v>
                </c:pt>
                <c:pt idx="66">
                  <c:v>44294</c:v>
                </c:pt>
                <c:pt idx="67">
                  <c:v>44295</c:v>
                </c:pt>
                <c:pt idx="68">
                  <c:v>44298</c:v>
                </c:pt>
                <c:pt idx="69">
                  <c:v>44299</c:v>
                </c:pt>
                <c:pt idx="70">
                  <c:v>44300</c:v>
                </c:pt>
                <c:pt idx="71">
                  <c:v>44301</c:v>
                </c:pt>
                <c:pt idx="72">
                  <c:v>44302</c:v>
                </c:pt>
                <c:pt idx="73">
                  <c:v>44305</c:v>
                </c:pt>
                <c:pt idx="74">
                  <c:v>44306</c:v>
                </c:pt>
                <c:pt idx="75">
                  <c:v>44307</c:v>
                </c:pt>
                <c:pt idx="76">
                  <c:v>44308</c:v>
                </c:pt>
                <c:pt idx="77">
                  <c:v>44309</c:v>
                </c:pt>
                <c:pt idx="78">
                  <c:v>44312</c:v>
                </c:pt>
                <c:pt idx="79">
                  <c:v>44313</c:v>
                </c:pt>
                <c:pt idx="80">
                  <c:v>44314</c:v>
                </c:pt>
                <c:pt idx="81">
                  <c:v>44315</c:v>
                </c:pt>
                <c:pt idx="82">
                  <c:v>44316</c:v>
                </c:pt>
                <c:pt idx="83">
                  <c:v>44319</c:v>
                </c:pt>
                <c:pt idx="84">
                  <c:v>44320</c:v>
                </c:pt>
                <c:pt idx="85">
                  <c:v>44321</c:v>
                </c:pt>
                <c:pt idx="86">
                  <c:v>44322</c:v>
                </c:pt>
                <c:pt idx="87">
                  <c:v>44323</c:v>
                </c:pt>
                <c:pt idx="88">
                  <c:v>44326</c:v>
                </c:pt>
                <c:pt idx="89">
                  <c:v>44327</c:v>
                </c:pt>
                <c:pt idx="90">
                  <c:v>44328</c:v>
                </c:pt>
                <c:pt idx="91">
                  <c:v>44329</c:v>
                </c:pt>
                <c:pt idx="92">
                  <c:v>44330</c:v>
                </c:pt>
                <c:pt idx="93">
                  <c:v>44333</c:v>
                </c:pt>
                <c:pt idx="94">
                  <c:v>44334</c:v>
                </c:pt>
                <c:pt idx="95">
                  <c:v>44335</c:v>
                </c:pt>
                <c:pt idx="96">
                  <c:v>44336</c:v>
                </c:pt>
                <c:pt idx="97">
                  <c:v>44337</c:v>
                </c:pt>
                <c:pt idx="98">
                  <c:v>44340</c:v>
                </c:pt>
                <c:pt idx="99">
                  <c:v>44341</c:v>
                </c:pt>
                <c:pt idx="100">
                  <c:v>44342</c:v>
                </c:pt>
                <c:pt idx="101">
                  <c:v>44343</c:v>
                </c:pt>
                <c:pt idx="102">
                  <c:v>44344</c:v>
                </c:pt>
                <c:pt idx="103">
                  <c:v>44347</c:v>
                </c:pt>
                <c:pt idx="104">
                  <c:v>44348</c:v>
                </c:pt>
                <c:pt idx="105">
                  <c:v>44349</c:v>
                </c:pt>
                <c:pt idx="106">
                  <c:v>44350</c:v>
                </c:pt>
                <c:pt idx="107">
                  <c:v>44351</c:v>
                </c:pt>
                <c:pt idx="108">
                  <c:v>44354</c:v>
                </c:pt>
                <c:pt idx="109">
                  <c:v>44355</c:v>
                </c:pt>
                <c:pt idx="110">
                  <c:v>44356</c:v>
                </c:pt>
                <c:pt idx="111">
                  <c:v>44357</c:v>
                </c:pt>
                <c:pt idx="112">
                  <c:v>44358</c:v>
                </c:pt>
                <c:pt idx="113">
                  <c:v>44361</c:v>
                </c:pt>
                <c:pt idx="114">
                  <c:v>44362</c:v>
                </c:pt>
                <c:pt idx="115">
                  <c:v>44363</c:v>
                </c:pt>
                <c:pt idx="116">
                  <c:v>44364</c:v>
                </c:pt>
                <c:pt idx="117">
                  <c:v>44365</c:v>
                </c:pt>
                <c:pt idx="118">
                  <c:v>44368</c:v>
                </c:pt>
                <c:pt idx="119">
                  <c:v>44369</c:v>
                </c:pt>
                <c:pt idx="120">
                  <c:v>44370</c:v>
                </c:pt>
                <c:pt idx="121">
                  <c:v>44371</c:v>
                </c:pt>
                <c:pt idx="122">
                  <c:v>44372</c:v>
                </c:pt>
                <c:pt idx="123">
                  <c:v>44375</c:v>
                </c:pt>
                <c:pt idx="124">
                  <c:v>44376</c:v>
                </c:pt>
                <c:pt idx="125">
                  <c:v>44377</c:v>
                </c:pt>
                <c:pt idx="126">
                  <c:v>44378</c:v>
                </c:pt>
                <c:pt idx="127">
                  <c:v>44379</c:v>
                </c:pt>
                <c:pt idx="128">
                  <c:v>44382</c:v>
                </c:pt>
                <c:pt idx="129">
                  <c:v>44383</c:v>
                </c:pt>
                <c:pt idx="130">
                  <c:v>44384</c:v>
                </c:pt>
                <c:pt idx="131">
                  <c:v>44385</c:v>
                </c:pt>
                <c:pt idx="132">
                  <c:v>44386</c:v>
                </c:pt>
                <c:pt idx="133">
                  <c:v>44389</c:v>
                </c:pt>
                <c:pt idx="134">
                  <c:v>44390</c:v>
                </c:pt>
                <c:pt idx="135">
                  <c:v>44391</c:v>
                </c:pt>
                <c:pt idx="136">
                  <c:v>44392</c:v>
                </c:pt>
                <c:pt idx="137">
                  <c:v>44393</c:v>
                </c:pt>
                <c:pt idx="138">
                  <c:v>44396</c:v>
                </c:pt>
                <c:pt idx="139">
                  <c:v>44397</c:v>
                </c:pt>
                <c:pt idx="140">
                  <c:v>44398</c:v>
                </c:pt>
                <c:pt idx="141">
                  <c:v>44399</c:v>
                </c:pt>
                <c:pt idx="142">
                  <c:v>44400</c:v>
                </c:pt>
                <c:pt idx="143">
                  <c:v>44403</c:v>
                </c:pt>
                <c:pt idx="144">
                  <c:v>44404</c:v>
                </c:pt>
                <c:pt idx="145">
                  <c:v>44405</c:v>
                </c:pt>
                <c:pt idx="146">
                  <c:v>44406</c:v>
                </c:pt>
                <c:pt idx="147">
                  <c:v>44407</c:v>
                </c:pt>
                <c:pt idx="148">
                  <c:v>44410</c:v>
                </c:pt>
                <c:pt idx="149">
                  <c:v>44411</c:v>
                </c:pt>
                <c:pt idx="150">
                  <c:v>44412</c:v>
                </c:pt>
                <c:pt idx="151">
                  <c:v>44413</c:v>
                </c:pt>
                <c:pt idx="152">
                  <c:v>44414</c:v>
                </c:pt>
                <c:pt idx="153">
                  <c:v>44417</c:v>
                </c:pt>
                <c:pt idx="154">
                  <c:v>44418</c:v>
                </c:pt>
                <c:pt idx="155">
                  <c:v>44419</c:v>
                </c:pt>
                <c:pt idx="156">
                  <c:v>44420</c:v>
                </c:pt>
                <c:pt idx="157">
                  <c:v>44421</c:v>
                </c:pt>
                <c:pt idx="158">
                  <c:v>44424</c:v>
                </c:pt>
                <c:pt idx="159">
                  <c:v>44425</c:v>
                </c:pt>
                <c:pt idx="160">
                  <c:v>44426</c:v>
                </c:pt>
                <c:pt idx="161">
                  <c:v>44427</c:v>
                </c:pt>
                <c:pt idx="162">
                  <c:v>44428</c:v>
                </c:pt>
                <c:pt idx="163">
                  <c:v>44431</c:v>
                </c:pt>
                <c:pt idx="164">
                  <c:v>44432</c:v>
                </c:pt>
                <c:pt idx="165">
                  <c:v>44433</c:v>
                </c:pt>
                <c:pt idx="166">
                  <c:v>44434</c:v>
                </c:pt>
                <c:pt idx="167">
                  <c:v>44435</c:v>
                </c:pt>
                <c:pt idx="168">
                  <c:v>44438</c:v>
                </c:pt>
                <c:pt idx="169">
                  <c:v>44439</c:v>
                </c:pt>
                <c:pt idx="170">
                  <c:v>44440</c:v>
                </c:pt>
                <c:pt idx="171">
                  <c:v>44441</c:v>
                </c:pt>
                <c:pt idx="172">
                  <c:v>44442</c:v>
                </c:pt>
                <c:pt idx="173">
                  <c:v>44445</c:v>
                </c:pt>
                <c:pt idx="174">
                  <c:v>44446</c:v>
                </c:pt>
                <c:pt idx="175">
                  <c:v>44447</c:v>
                </c:pt>
                <c:pt idx="176">
                  <c:v>44448</c:v>
                </c:pt>
                <c:pt idx="177">
                  <c:v>44449</c:v>
                </c:pt>
                <c:pt idx="178">
                  <c:v>44452</c:v>
                </c:pt>
                <c:pt idx="179">
                  <c:v>44453</c:v>
                </c:pt>
                <c:pt idx="180">
                  <c:v>44454</c:v>
                </c:pt>
                <c:pt idx="181">
                  <c:v>44455</c:v>
                </c:pt>
                <c:pt idx="182">
                  <c:v>44456</c:v>
                </c:pt>
                <c:pt idx="183">
                  <c:v>44459</c:v>
                </c:pt>
                <c:pt idx="184">
                  <c:v>44460</c:v>
                </c:pt>
                <c:pt idx="185">
                  <c:v>44461</c:v>
                </c:pt>
                <c:pt idx="186">
                  <c:v>44462</c:v>
                </c:pt>
                <c:pt idx="187">
                  <c:v>44463</c:v>
                </c:pt>
                <c:pt idx="188">
                  <c:v>44466</c:v>
                </c:pt>
                <c:pt idx="189">
                  <c:v>44467</c:v>
                </c:pt>
                <c:pt idx="190">
                  <c:v>44468</c:v>
                </c:pt>
                <c:pt idx="191">
                  <c:v>44469</c:v>
                </c:pt>
                <c:pt idx="192">
                  <c:v>44470</c:v>
                </c:pt>
                <c:pt idx="193">
                  <c:v>44473</c:v>
                </c:pt>
                <c:pt idx="194">
                  <c:v>44474</c:v>
                </c:pt>
                <c:pt idx="195">
                  <c:v>44475</c:v>
                </c:pt>
                <c:pt idx="196">
                  <c:v>44476</c:v>
                </c:pt>
                <c:pt idx="197">
                  <c:v>44477</c:v>
                </c:pt>
                <c:pt idx="198">
                  <c:v>44480</c:v>
                </c:pt>
                <c:pt idx="199">
                  <c:v>44481</c:v>
                </c:pt>
                <c:pt idx="200">
                  <c:v>44482</c:v>
                </c:pt>
                <c:pt idx="201">
                  <c:v>44483</c:v>
                </c:pt>
                <c:pt idx="202">
                  <c:v>44484</c:v>
                </c:pt>
                <c:pt idx="203">
                  <c:v>44487</c:v>
                </c:pt>
                <c:pt idx="204">
                  <c:v>44488</c:v>
                </c:pt>
                <c:pt idx="205">
                  <c:v>44489</c:v>
                </c:pt>
                <c:pt idx="206">
                  <c:v>44490</c:v>
                </c:pt>
                <c:pt idx="207">
                  <c:v>44491</c:v>
                </c:pt>
                <c:pt idx="208">
                  <c:v>44494</c:v>
                </c:pt>
                <c:pt idx="209">
                  <c:v>44495</c:v>
                </c:pt>
                <c:pt idx="210">
                  <c:v>44496</c:v>
                </c:pt>
                <c:pt idx="211">
                  <c:v>44497</c:v>
                </c:pt>
                <c:pt idx="212">
                  <c:v>44498</c:v>
                </c:pt>
                <c:pt idx="213">
                  <c:v>44501</c:v>
                </c:pt>
                <c:pt idx="214">
                  <c:v>44502</c:v>
                </c:pt>
                <c:pt idx="215">
                  <c:v>44503</c:v>
                </c:pt>
                <c:pt idx="216">
                  <c:v>44504</c:v>
                </c:pt>
                <c:pt idx="217">
                  <c:v>44505</c:v>
                </c:pt>
                <c:pt idx="218">
                  <c:v>44508</c:v>
                </c:pt>
                <c:pt idx="219">
                  <c:v>44509</c:v>
                </c:pt>
                <c:pt idx="220">
                  <c:v>44510</c:v>
                </c:pt>
                <c:pt idx="221">
                  <c:v>44511</c:v>
                </c:pt>
                <c:pt idx="222">
                  <c:v>44512</c:v>
                </c:pt>
                <c:pt idx="223">
                  <c:v>44515</c:v>
                </c:pt>
                <c:pt idx="224">
                  <c:v>44516</c:v>
                </c:pt>
                <c:pt idx="225">
                  <c:v>44517</c:v>
                </c:pt>
                <c:pt idx="226">
                  <c:v>44518</c:v>
                </c:pt>
                <c:pt idx="227">
                  <c:v>44519</c:v>
                </c:pt>
                <c:pt idx="228">
                  <c:v>44522</c:v>
                </c:pt>
                <c:pt idx="229">
                  <c:v>44523</c:v>
                </c:pt>
                <c:pt idx="230">
                  <c:v>44524</c:v>
                </c:pt>
                <c:pt idx="231">
                  <c:v>44525</c:v>
                </c:pt>
                <c:pt idx="232">
                  <c:v>44526</c:v>
                </c:pt>
                <c:pt idx="233">
                  <c:v>44529</c:v>
                </c:pt>
                <c:pt idx="234">
                  <c:v>44530</c:v>
                </c:pt>
                <c:pt idx="235">
                  <c:v>44531</c:v>
                </c:pt>
                <c:pt idx="236">
                  <c:v>44532</c:v>
                </c:pt>
                <c:pt idx="237">
                  <c:v>44533</c:v>
                </c:pt>
                <c:pt idx="238">
                  <c:v>44536</c:v>
                </c:pt>
                <c:pt idx="239">
                  <c:v>44537</c:v>
                </c:pt>
                <c:pt idx="240">
                  <c:v>44538</c:v>
                </c:pt>
                <c:pt idx="241">
                  <c:v>44539</c:v>
                </c:pt>
                <c:pt idx="242">
                  <c:v>44540</c:v>
                </c:pt>
                <c:pt idx="243">
                  <c:v>44543</c:v>
                </c:pt>
                <c:pt idx="244">
                  <c:v>44544</c:v>
                </c:pt>
                <c:pt idx="245">
                  <c:v>44545</c:v>
                </c:pt>
                <c:pt idx="246">
                  <c:v>44546</c:v>
                </c:pt>
                <c:pt idx="247">
                  <c:v>44547</c:v>
                </c:pt>
                <c:pt idx="248">
                  <c:v>44550</c:v>
                </c:pt>
                <c:pt idx="249">
                  <c:v>44551</c:v>
                </c:pt>
                <c:pt idx="250">
                  <c:v>44552</c:v>
                </c:pt>
                <c:pt idx="251">
                  <c:v>44553</c:v>
                </c:pt>
                <c:pt idx="252">
                  <c:v>44557</c:v>
                </c:pt>
                <c:pt idx="253">
                  <c:v>44558</c:v>
                </c:pt>
                <c:pt idx="254">
                  <c:v>44559</c:v>
                </c:pt>
                <c:pt idx="255">
                  <c:v>44564</c:v>
                </c:pt>
                <c:pt idx="256">
                  <c:v>44565</c:v>
                </c:pt>
                <c:pt idx="257">
                  <c:v>44566</c:v>
                </c:pt>
                <c:pt idx="258">
                  <c:v>44567</c:v>
                </c:pt>
                <c:pt idx="259">
                  <c:v>44568</c:v>
                </c:pt>
                <c:pt idx="260">
                  <c:v>44571</c:v>
                </c:pt>
                <c:pt idx="261">
                  <c:v>44572</c:v>
                </c:pt>
                <c:pt idx="262">
                  <c:v>44573</c:v>
                </c:pt>
                <c:pt idx="263">
                  <c:v>44574</c:v>
                </c:pt>
                <c:pt idx="264">
                  <c:v>44575</c:v>
                </c:pt>
                <c:pt idx="265">
                  <c:v>44578</c:v>
                </c:pt>
                <c:pt idx="266">
                  <c:v>44579</c:v>
                </c:pt>
                <c:pt idx="267">
                  <c:v>44580</c:v>
                </c:pt>
                <c:pt idx="268">
                  <c:v>44581</c:v>
                </c:pt>
                <c:pt idx="269">
                  <c:v>44582</c:v>
                </c:pt>
                <c:pt idx="270">
                  <c:v>44585</c:v>
                </c:pt>
                <c:pt idx="271">
                  <c:v>44586</c:v>
                </c:pt>
                <c:pt idx="272">
                  <c:v>44587</c:v>
                </c:pt>
                <c:pt idx="273">
                  <c:v>44588</c:v>
                </c:pt>
                <c:pt idx="274">
                  <c:v>44589</c:v>
                </c:pt>
                <c:pt idx="275">
                  <c:v>44592</c:v>
                </c:pt>
                <c:pt idx="276">
                  <c:v>44593</c:v>
                </c:pt>
                <c:pt idx="277">
                  <c:v>44594</c:v>
                </c:pt>
                <c:pt idx="278">
                  <c:v>44595</c:v>
                </c:pt>
                <c:pt idx="279">
                  <c:v>44596</c:v>
                </c:pt>
                <c:pt idx="280">
                  <c:v>44599</c:v>
                </c:pt>
                <c:pt idx="281">
                  <c:v>44600</c:v>
                </c:pt>
                <c:pt idx="282">
                  <c:v>44601</c:v>
                </c:pt>
                <c:pt idx="283">
                  <c:v>44602</c:v>
                </c:pt>
                <c:pt idx="284">
                  <c:v>44603</c:v>
                </c:pt>
                <c:pt idx="285">
                  <c:v>44606</c:v>
                </c:pt>
                <c:pt idx="286">
                  <c:v>44607</c:v>
                </c:pt>
                <c:pt idx="287">
                  <c:v>44608</c:v>
                </c:pt>
                <c:pt idx="288">
                  <c:v>44609</c:v>
                </c:pt>
                <c:pt idx="289">
                  <c:v>44610</c:v>
                </c:pt>
                <c:pt idx="290">
                  <c:v>44613</c:v>
                </c:pt>
                <c:pt idx="291">
                  <c:v>44614</c:v>
                </c:pt>
                <c:pt idx="292">
                  <c:v>44615</c:v>
                </c:pt>
                <c:pt idx="293">
                  <c:v>44616</c:v>
                </c:pt>
                <c:pt idx="294">
                  <c:v>44617</c:v>
                </c:pt>
                <c:pt idx="295">
                  <c:v>44620</c:v>
                </c:pt>
                <c:pt idx="296">
                  <c:v>44621</c:v>
                </c:pt>
                <c:pt idx="297">
                  <c:v>44622</c:v>
                </c:pt>
                <c:pt idx="298">
                  <c:v>44623</c:v>
                </c:pt>
                <c:pt idx="299">
                  <c:v>44624</c:v>
                </c:pt>
                <c:pt idx="300">
                  <c:v>44627</c:v>
                </c:pt>
                <c:pt idx="301">
                  <c:v>44628</c:v>
                </c:pt>
                <c:pt idx="302">
                  <c:v>44629</c:v>
                </c:pt>
                <c:pt idx="303">
                  <c:v>44630</c:v>
                </c:pt>
                <c:pt idx="304">
                  <c:v>44631</c:v>
                </c:pt>
                <c:pt idx="305">
                  <c:v>44634</c:v>
                </c:pt>
                <c:pt idx="306">
                  <c:v>44635</c:v>
                </c:pt>
                <c:pt idx="307">
                  <c:v>44636</c:v>
                </c:pt>
                <c:pt idx="308">
                  <c:v>44637</c:v>
                </c:pt>
                <c:pt idx="309">
                  <c:v>44638</c:v>
                </c:pt>
                <c:pt idx="310">
                  <c:v>44641</c:v>
                </c:pt>
                <c:pt idx="311">
                  <c:v>44642</c:v>
                </c:pt>
                <c:pt idx="312">
                  <c:v>44643</c:v>
                </c:pt>
                <c:pt idx="313">
                  <c:v>44644</c:v>
                </c:pt>
                <c:pt idx="314">
                  <c:v>44645</c:v>
                </c:pt>
                <c:pt idx="315">
                  <c:v>44648</c:v>
                </c:pt>
                <c:pt idx="316">
                  <c:v>44649</c:v>
                </c:pt>
                <c:pt idx="317">
                  <c:v>44650</c:v>
                </c:pt>
                <c:pt idx="318">
                  <c:v>44651</c:v>
                </c:pt>
                <c:pt idx="319">
                  <c:v>44652</c:v>
                </c:pt>
                <c:pt idx="320">
                  <c:v>44655</c:v>
                </c:pt>
                <c:pt idx="321">
                  <c:v>44656</c:v>
                </c:pt>
                <c:pt idx="322">
                  <c:v>44657</c:v>
                </c:pt>
                <c:pt idx="323">
                  <c:v>44658</c:v>
                </c:pt>
                <c:pt idx="324">
                  <c:v>44659</c:v>
                </c:pt>
                <c:pt idx="325">
                  <c:v>44662</c:v>
                </c:pt>
                <c:pt idx="326">
                  <c:v>44663</c:v>
                </c:pt>
                <c:pt idx="327">
                  <c:v>44664</c:v>
                </c:pt>
                <c:pt idx="328">
                  <c:v>44665</c:v>
                </c:pt>
                <c:pt idx="329">
                  <c:v>44670</c:v>
                </c:pt>
                <c:pt idx="330">
                  <c:v>44671</c:v>
                </c:pt>
                <c:pt idx="331">
                  <c:v>44672</c:v>
                </c:pt>
                <c:pt idx="332">
                  <c:v>44673</c:v>
                </c:pt>
                <c:pt idx="333">
                  <c:v>44676</c:v>
                </c:pt>
                <c:pt idx="334">
                  <c:v>44677</c:v>
                </c:pt>
                <c:pt idx="335">
                  <c:v>44678</c:v>
                </c:pt>
                <c:pt idx="336">
                  <c:v>44679</c:v>
                </c:pt>
                <c:pt idx="337">
                  <c:v>44680</c:v>
                </c:pt>
                <c:pt idx="338">
                  <c:v>44683</c:v>
                </c:pt>
                <c:pt idx="339">
                  <c:v>44684</c:v>
                </c:pt>
                <c:pt idx="340">
                  <c:v>44685</c:v>
                </c:pt>
                <c:pt idx="341">
                  <c:v>44686</c:v>
                </c:pt>
                <c:pt idx="342">
                  <c:v>44687</c:v>
                </c:pt>
                <c:pt idx="343">
                  <c:v>44690</c:v>
                </c:pt>
                <c:pt idx="344">
                  <c:v>44691</c:v>
                </c:pt>
                <c:pt idx="345">
                  <c:v>44692</c:v>
                </c:pt>
                <c:pt idx="346">
                  <c:v>44693</c:v>
                </c:pt>
                <c:pt idx="347">
                  <c:v>44694</c:v>
                </c:pt>
                <c:pt idx="348">
                  <c:v>44697</c:v>
                </c:pt>
                <c:pt idx="349">
                  <c:v>44698</c:v>
                </c:pt>
                <c:pt idx="350">
                  <c:v>44699</c:v>
                </c:pt>
                <c:pt idx="351">
                  <c:v>44700</c:v>
                </c:pt>
                <c:pt idx="352">
                  <c:v>44701</c:v>
                </c:pt>
                <c:pt idx="353">
                  <c:v>44704</c:v>
                </c:pt>
                <c:pt idx="354">
                  <c:v>44705</c:v>
                </c:pt>
                <c:pt idx="355">
                  <c:v>44706</c:v>
                </c:pt>
                <c:pt idx="356">
                  <c:v>44707</c:v>
                </c:pt>
                <c:pt idx="357">
                  <c:v>44708</c:v>
                </c:pt>
                <c:pt idx="358">
                  <c:v>44711</c:v>
                </c:pt>
                <c:pt idx="359">
                  <c:v>44712</c:v>
                </c:pt>
                <c:pt idx="360">
                  <c:v>44713</c:v>
                </c:pt>
                <c:pt idx="361">
                  <c:v>44714</c:v>
                </c:pt>
                <c:pt idx="362">
                  <c:v>44715</c:v>
                </c:pt>
                <c:pt idx="363">
                  <c:v>44718</c:v>
                </c:pt>
                <c:pt idx="364">
                  <c:v>44719</c:v>
                </c:pt>
                <c:pt idx="365">
                  <c:v>44720</c:v>
                </c:pt>
                <c:pt idx="366">
                  <c:v>44721</c:v>
                </c:pt>
                <c:pt idx="367">
                  <c:v>44722</c:v>
                </c:pt>
                <c:pt idx="368">
                  <c:v>44725</c:v>
                </c:pt>
                <c:pt idx="369">
                  <c:v>44726</c:v>
                </c:pt>
                <c:pt idx="370">
                  <c:v>44727</c:v>
                </c:pt>
                <c:pt idx="371">
                  <c:v>44728</c:v>
                </c:pt>
                <c:pt idx="372">
                  <c:v>44729</c:v>
                </c:pt>
                <c:pt idx="373">
                  <c:v>44732</c:v>
                </c:pt>
                <c:pt idx="374">
                  <c:v>44733</c:v>
                </c:pt>
                <c:pt idx="375">
                  <c:v>44734</c:v>
                </c:pt>
                <c:pt idx="376">
                  <c:v>44735</c:v>
                </c:pt>
                <c:pt idx="377">
                  <c:v>44736</c:v>
                </c:pt>
                <c:pt idx="378">
                  <c:v>44739</c:v>
                </c:pt>
                <c:pt idx="379">
                  <c:v>44740</c:v>
                </c:pt>
                <c:pt idx="380">
                  <c:v>44741</c:v>
                </c:pt>
                <c:pt idx="381">
                  <c:v>44742</c:v>
                </c:pt>
                <c:pt idx="382">
                  <c:v>44743</c:v>
                </c:pt>
                <c:pt idx="383">
                  <c:v>44746</c:v>
                </c:pt>
                <c:pt idx="384">
                  <c:v>44747</c:v>
                </c:pt>
                <c:pt idx="385">
                  <c:v>44748</c:v>
                </c:pt>
                <c:pt idx="386">
                  <c:v>44749</c:v>
                </c:pt>
                <c:pt idx="387">
                  <c:v>44750</c:v>
                </c:pt>
                <c:pt idx="388">
                  <c:v>44753</c:v>
                </c:pt>
                <c:pt idx="389">
                  <c:v>44754</c:v>
                </c:pt>
                <c:pt idx="390">
                  <c:v>44755</c:v>
                </c:pt>
                <c:pt idx="391">
                  <c:v>44756</c:v>
                </c:pt>
                <c:pt idx="392">
                  <c:v>44757</c:v>
                </c:pt>
                <c:pt idx="393">
                  <c:v>44760</c:v>
                </c:pt>
                <c:pt idx="394">
                  <c:v>44761</c:v>
                </c:pt>
                <c:pt idx="395">
                  <c:v>44762</c:v>
                </c:pt>
                <c:pt idx="396">
                  <c:v>44763</c:v>
                </c:pt>
                <c:pt idx="397">
                  <c:v>44764</c:v>
                </c:pt>
                <c:pt idx="398">
                  <c:v>44767</c:v>
                </c:pt>
                <c:pt idx="399">
                  <c:v>44768</c:v>
                </c:pt>
                <c:pt idx="400">
                  <c:v>44769</c:v>
                </c:pt>
                <c:pt idx="401">
                  <c:v>44770</c:v>
                </c:pt>
                <c:pt idx="402">
                  <c:v>44771</c:v>
                </c:pt>
                <c:pt idx="403">
                  <c:v>44774</c:v>
                </c:pt>
                <c:pt idx="404">
                  <c:v>44775</c:v>
                </c:pt>
                <c:pt idx="405">
                  <c:v>44776</c:v>
                </c:pt>
                <c:pt idx="406">
                  <c:v>44777</c:v>
                </c:pt>
                <c:pt idx="407">
                  <c:v>44778</c:v>
                </c:pt>
                <c:pt idx="408">
                  <c:v>44781</c:v>
                </c:pt>
                <c:pt idx="409">
                  <c:v>44782</c:v>
                </c:pt>
                <c:pt idx="410">
                  <c:v>44783</c:v>
                </c:pt>
                <c:pt idx="411">
                  <c:v>44784</c:v>
                </c:pt>
                <c:pt idx="412">
                  <c:v>44785</c:v>
                </c:pt>
                <c:pt idx="413">
                  <c:v>44788</c:v>
                </c:pt>
                <c:pt idx="414">
                  <c:v>44789</c:v>
                </c:pt>
                <c:pt idx="415">
                  <c:v>44790</c:v>
                </c:pt>
                <c:pt idx="416">
                  <c:v>44791</c:v>
                </c:pt>
                <c:pt idx="417">
                  <c:v>44792</c:v>
                </c:pt>
                <c:pt idx="418">
                  <c:v>44795</c:v>
                </c:pt>
                <c:pt idx="419">
                  <c:v>44796</c:v>
                </c:pt>
                <c:pt idx="420">
                  <c:v>44797</c:v>
                </c:pt>
                <c:pt idx="421">
                  <c:v>44798</c:v>
                </c:pt>
                <c:pt idx="422">
                  <c:v>44799</c:v>
                </c:pt>
                <c:pt idx="423">
                  <c:v>44802</c:v>
                </c:pt>
                <c:pt idx="424">
                  <c:v>44803</c:v>
                </c:pt>
                <c:pt idx="425">
                  <c:v>44804</c:v>
                </c:pt>
                <c:pt idx="426">
                  <c:v>44805</c:v>
                </c:pt>
                <c:pt idx="427">
                  <c:v>44806</c:v>
                </c:pt>
                <c:pt idx="428">
                  <c:v>44809</c:v>
                </c:pt>
                <c:pt idx="429">
                  <c:v>44810</c:v>
                </c:pt>
                <c:pt idx="430">
                  <c:v>44811</c:v>
                </c:pt>
                <c:pt idx="431">
                  <c:v>44812</c:v>
                </c:pt>
                <c:pt idx="432">
                  <c:v>44813</c:v>
                </c:pt>
                <c:pt idx="433">
                  <c:v>44816</c:v>
                </c:pt>
                <c:pt idx="434">
                  <c:v>44817</c:v>
                </c:pt>
                <c:pt idx="435">
                  <c:v>44818</c:v>
                </c:pt>
                <c:pt idx="436">
                  <c:v>44819</c:v>
                </c:pt>
                <c:pt idx="437">
                  <c:v>44820</c:v>
                </c:pt>
                <c:pt idx="438">
                  <c:v>44823</c:v>
                </c:pt>
                <c:pt idx="439">
                  <c:v>44824</c:v>
                </c:pt>
                <c:pt idx="440">
                  <c:v>44825</c:v>
                </c:pt>
                <c:pt idx="441">
                  <c:v>44826</c:v>
                </c:pt>
                <c:pt idx="442">
                  <c:v>44827</c:v>
                </c:pt>
                <c:pt idx="443">
                  <c:v>44830</c:v>
                </c:pt>
                <c:pt idx="444">
                  <c:v>44831</c:v>
                </c:pt>
                <c:pt idx="445">
                  <c:v>44832</c:v>
                </c:pt>
                <c:pt idx="446">
                  <c:v>44833</c:v>
                </c:pt>
                <c:pt idx="447">
                  <c:v>44834</c:v>
                </c:pt>
                <c:pt idx="448">
                  <c:v>44837</c:v>
                </c:pt>
                <c:pt idx="449">
                  <c:v>44838</c:v>
                </c:pt>
                <c:pt idx="450">
                  <c:v>44839</c:v>
                </c:pt>
                <c:pt idx="451">
                  <c:v>44840</c:v>
                </c:pt>
                <c:pt idx="452">
                  <c:v>44841</c:v>
                </c:pt>
                <c:pt idx="453">
                  <c:v>44844</c:v>
                </c:pt>
                <c:pt idx="454">
                  <c:v>44845</c:v>
                </c:pt>
                <c:pt idx="455">
                  <c:v>44846</c:v>
                </c:pt>
                <c:pt idx="456">
                  <c:v>44847</c:v>
                </c:pt>
                <c:pt idx="457">
                  <c:v>44848</c:v>
                </c:pt>
                <c:pt idx="458">
                  <c:v>44851</c:v>
                </c:pt>
                <c:pt idx="459">
                  <c:v>44852</c:v>
                </c:pt>
                <c:pt idx="460">
                  <c:v>44853</c:v>
                </c:pt>
                <c:pt idx="461">
                  <c:v>44854</c:v>
                </c:pt>
                <c:pt idx="462">
                  <c:v>44855</c:v>
                </c:pt>
                <c:pt idx="463">
                  <c:v>44858</c:v>
                </c:pt>
                <c:pt idx="464">
                  <c:v>44859</c:v>
                </c:pt>
                <c:pt idx="465">
                  <c:v>44860</c:v>
                </c:pt>
                <c:pt idx="466">
                  <c:v>44861</c:v>
                </c:pt>
                <c:pt idx="467">
                  <c:v>44862</c:v>
                </c:pt>
                <c:pt idx="468">
                  <c:v>44865</c:v>
                </c:pt>
                <c:pt idx="469">
                  <c:v>44866</c:v>
                </c:pt>
                <c:pt idx="470">
                  <c:v>44867</c:v>
                </c:pt>
                <c:pt idx="471">
                  <c:v>44868</c:v>
                </c:pt>
                <c:pt idx="472">
                  <c:v>44869</c:v>
                </c:pt>
                <c:pt idx="473">
                  <c:v>44872</c:v>
                </c:pt>
                <c:pt idx="474">
                  <c:v>44873</c:v>
                </c:pt>
                <c:pt idx="475">
                  <c:v>44874</c:v>
                </c:pt>
                <c:pt idx="476">
                  <c:v>44875</c:v>
                </c:pt>
                <c:pt idx="477">
                  <c:v>44876</c:v>
                </c:pt>
              </c:numCache>
            </c:numRef>
          </c:cat>
          <c:val>
            <c:numRef>
              <c:f>Tabelle1!$C$508:$C$985</c:f>
              <c:numCache>
                <c:formatCode>General</c:formatCode>
                <c:ptCount val="478"/>
                <c:pt idx="0">
                  <c:v>61</c:v>
                </c:pt>
                <c:pt idx="1">
                  <c:v>59.55</c:v>
                </c:pt>
                <c:pt idx="2">
                  <c:v>59.77</c:v>
                </c:pt>
                <c:pt idx="3">
                  <c:v>60.6</c:v>
                </c:pt>
                <c:pt idx="4">
                  <c:v>61.08</c:v>
                </c:pt>
                <c:pt idx="5">
                  <c:v>60.55</c:v>
                </c:pt>
                <c:pt idx="6">
                  <c:v>61.8</c:v>
                </c:pt>
                <c:pt idx="7">
                  <c:v>60.52</c:v>
                </c:pt>
                <c:pt idx="8">
                  <c:v>60.43</c:v>
                </c:pt>
                <c:pt idx="9">
                  <c:v>58.93</c:v>
                </c:pt>
                <c:pt idx="10">
                  <c:v>58.78</c:v>
                </c:pt>
                <c:pt idx="11">
                  <c:v>59.66</c:v>
                </c:pt>
                <c:pt idx="12">
                  <c:v>60.27</c:v>
                </c:pt>
                <c:pt idx="13">
                  <c:v>60.79</c:v>
                </c:pt>
                <c:pt idx="14">
                  <c:v>61.05</c:v>
                </c:pt>
                <c:pt idx="15">
                  <c:v>60.28</c:v>
                </c:pt>
                <c:pt idx="16">
                  <c:v>59.35</c:v>
                </c:pt>
                <c:pt idx="17">
                  <c:v>59.06</c:v>
                </c:pt>
                <c:pt idx="18">
                  <c:v>60</c:v>
                </c:pt>
                <c:pt idx="19">
                  <c:v>59.87</c:v>
                </c:pt>
                <c:pt idx="20">
                  <c:v>59.15</c:v>
                </c:pt>
                <c:pt idx="21">
                  <c:v>60.25</c:v>
                </c:pt>
                <c:pt idx="22">
                  <c:v>61.68</c:v>
                </c:pt>
                <c:pt idx="23">
                  <c:v>62.31</c:v>
                </c:pt>
                <c:pt idx="24">
                  <c:v>63.17</c:v>
                </c:pt>
                <c:pt idx="25">
                  <c:v>64</c:v>
                </c:pt>
                <c:pt idx="26">
                  <c:v>63.69</c:v>
                </c:pt>
                <c:pt idx="27">
                  <c:v>64.150000000000006</c:v>
                </c:pt>
                <c:pt idx="28">
                  <c:v>63.13</c:v>
                </c:pt>
                <c:pt idx="29">
                  <c:v>62.68</c:v>
                </c:pt>
                <c:pt idx="30">
                  <c:v>62.97</c:v>
                </c:pt>
                <c:pt idx="31">
                  <c:v>63</c:v>
                </c:pt>
                <c:pt idx="32">
                  <c:v>62.58</c:v>
                </c:pt>
                <c:pt idx="33">
                  <c:v>62.58</c:v>
                </c:pt>
                <c:pt idx="34">
                  <c:v>62.52</c:v>
                </c:pt>
                <c:pt idx="35">
                  <c:v>61.6</c:v>
                </c:pt>
                <c:pt idx="36">
                  <c:v>62.05</c:v>
                </c:pt>
                <c:pt idx="37">
                  <c:v>62.95</c:v>
                </c:pt>
                <c:pt idx="38">
                  <c:v>63.19</c:v>
                </c:pt>
                <c:pt idx="39">
                  <c:v>62.47</c:v>
                </c:pt>
                <c:pt idx="40">
                  <c:v>62.7</c:v>
                </c:pt>
                <c:pt idx="41">
                  <c:v>62.43</c:v>
                </c:pt>
                <c:pt idx="42">
                  <c:v>62.05</c:v>
                </c:pt>
                <c:pt idx="43">
                  <c:v>62.24</c:v>
                </c:pt>
                <c:pt idx="44">
                  <c:v>63.24</c:v>
                </c:pt>
                <c:pt idx="45">
                  <c:v>63.35</c:v>
                </c:pt>
                <c:pt idx="46">
                  <c:v>64.27</c:v>
                </c:pt>
                <c:pt idx="47">
                  <c:v>65.67</c:v>
                </c:pt>
                <c:pt idx="48">
                  <c:v>65.56</c:v>
                </c:pt>
                <c:pt idx="49">
                  <c:v>66.03</c:v>
                </c:pt>
                <c:pt idx="50">
                  <c:v>66.08</c:v>
                </c:pt>
                <c:pt idx="51">
                  <c:v>65.099999999999994</c:v>
                </c:pt>
                <c:pt idx="52">
                  <c:v>65.48</c:v>
                </c:pt>
                <c:pt idx="53">
                  <c:v>66.099999999999994</c:v>
                </c:pt>
                <c:pt idx="54">
                  <c:v>65.36</c:v>
                </c:pt>
                <c:pt idx="55">
                  <c:v>66.599999999999994</c:v>
                </c:pt>
                <c:pt idx="56">
                  <c:v>66.16</c:v>
                </c:pt>
                <c:pt idx="57">
                  <c:v>65.95</c:v>
                </c:pt>
                <c:pt idx="58">
                  <c:v>65.38</c:v>
                </c:pt>
                <c:pt idx="59">
                  <c:v>66.27</c:v>
                </c:pt>
                <c:pt idx="60">
                  <c:v>66.14</c:v>
                </c:pt>
                <c:pt idx="61">
                  <c:v>66.55</c:v>
                </c:pt>
                <c:pt idx="62">
                  <c:v>66.92</c:v>
                </c:pt>
                <c:pt idx="63">
                  <c:v>67.23</c:v>
                </c:pt>
                <c:pt idx="64">
                  <c:v>68.19</c:v>
                </c:pt>
                <c:pt idx="65">
                  <c:v>68</c:v>
                </c:pt>
                <c:pt idx="66">
                  <c:v>67.400000000000006</c:v>
                </c:pt>
                <c:pt idx="67">
                  <c:v>66.989999999999995</c:v>
                </c:pt>
                <c:pt idx="68">
                  <c:v>67.569999999999993</c:v>
                </c:pt>
                <c:pt idx="69">
                  <c:v>67.53</c:v>
                </c:pt>
                <c:pt idx="70">
                  <c:v>66.5</c:v>
                </c:pt>
                <c:pt idx="71">
                  <c:v>67.430000000000007</c:v>
                </c:pt>
                <c:pt idx="72">
                  <c:v>67.97</c:v>
                </c:pt>
                <c:pt idx="73">
                  <c:v>68.14</c:v>
                </c:pt>
                <c:pt idx="74">
                  <c:v>67.73</c:v>
                </c:pt>
                <c:pt idx="75">
                  <c:v>68.17</c:v>
                </c:pt>
                <c:pt idx="76">
                  <c:v>69.400000000000006</c:v>
                </c:pt>
                <c:pt idx="77">
                  <c:v>68.38</c:v>
                </c:pt>
                <c:pt idx="78">
                  <c:v>68.3</c:v>
                </c:pt>
                <c:pt idx="79">
                  <c:v>68.87</c:v>
                </c:pt>
                <c:pt idx="80">
                  <c:v>68.92</c:v>
                </c:pt>
                <c:pt idx="81">
                  <c:v>69.5</c:v>
                </c:pt>
                <c:pt idx="82">
                  <c:v>70.13</c:v>
                </c:pt>
                <c:pt idx="83">
                  <c:v>71.13</c:v>
                </c:pt>
                <c:pt idx="84">
                  <c:v>70.75</c:v>
                </c:pt>
                <c:pt idx="85">
                  <c:v>70.88</c:v>
                </c:pt>
                <c:pt idx="86">
                  <c:v>72.52</c:v>
                </c:pt>
                <c:pt idx="87">
                  <c:v>72.55</c:v>
                </c:pt>
                <c:pt idx="88">
                  <c:v>74.8</c:v>
                </c:pt>
                <c:pt idx="89">
                  <c:v>75.86</c:v>
                </c:pt>
                <c:pt idx="90">
                  <c:v>77.709999999999994</c:v>
                </c:pt>
                <c:pt idx="91">
                  <c:v>76.900000000000006</c:v>
                </c:pt>
                <c:pt idx="92">
                  <c:v>78.94</c:v>
                </c:pt>
                <c:pt idx="93">
                  <c:v>78.69</c:v>
                </c:pt>
                <c:pt idx="94">
                  <c:v>76.81</c:v>
                </c:pt>
                <c:pt idx="95">
                  <c:v>71.5</c:v>
                </c:pt>
                <c:pt idx="96">
                  <c:v>74.430000000000007</c:v>
                </c:pt>
                <c:pt idx="97">
                  <c:v>74.77</c:v>
                </c:pt>
                <c:pt idx="98">
                  <c:v>74.599999999999994</c:v>
                </c:pt>
                <c:pt idx="99">
                  <c:v>75.47</c:v>
                </c:pt>
                <c:pt idx="100">
                  <c:v>77</c:v>
                </c:pt>
                <c:pt idx="101">
                  <c:v>75.05</c:v>
                </c:pt>
                <c:pt idx="102">
                  <c:v>74.3</c:v>
                </c:pt>
                <c:pt idx="103">
                  <c:v>74.05</c:v>
                </c:pt>
                <c:pt idx="104">
                  <c:v>75.58</c:v>
                </c:pt>
                <c:pt idx="105">
                  <c:v>74.08</c:v>
                </c:pt>
                <c:pt idx="106">
                  <c:v>73.25</c:v>
                </c:pt>
                <c:pt idx="107">
                  <c:v>73.459999999999994</c:v>
                </c:pt>
                <c:pt idx="108">
                  <c:v>74.37</c:v>
                </c:pt>
                <c:pt idx="109">
                  <c:v>75.97</c:v>
                </c:pt>
                <c:pt idx="110">
                  <c:v>76.53</c:v>
                </c:pt>
                <c:pt idx="111">
                  <c:v>77.319999999999993</c:v>
                </c:pt>
                <c:pt idx="112">
                  <c:v>76.62</c:v>
                </c:pt>
                <c:pt idx="113">
                  <c:v>77.790000000000006</c:v>
                </c:pt>
                <c:pt idx="114">
                  <c:v>76.239999999999995</c:v>
                </c:pt>
                <c:pt idx="115">
                  <c:v>76.790000000000006</c:v>
                </c:pt>
                <c:pt idx="116">
                  <c:v>76.13</c:v>
                </c:pt>
                <c:pt idx="117">
                  <c:v>77.05</c:v>
                </c:pt>
                <c:pt idx="118">
                  <c:v>78.05</c:v>
                </c:pt>
                <c:pt idx="119">
                  <c:v>78.73</c:v>
                </c:pt>
                <c:pt idx="120">
                  <c:v>80.209999999999994</c:v>
                </c:pt>
                <c:pt idx="121">
                  <c:v>80.8</c:v>
                </c:pt>
                <c:pt idx="122">
                  <c:v>80.790000000000006</c:v>
                </c:pt>
                <c:pt idx="123">
                  <c:v>81.13</c:v>
                </c:pt>
                <c:pt idx="124">
                  <c:v>82.37</c:v>
                </c:pt>
                <c:pt idx="125">
                  <c:v>83.55</c:v>
                </c:pt>
                <c:pt idx="126">
                  <c:v>85.53</c:v>
                </c:pt>
                <c:pt idx="127">
                  <c:v>85.4</c:v>
                </c:pt>
                <c:pt idx="128">
                  <c:v>86.65</c:v>
                </c:pt>
                <c:pt idx="129">
                  <c:v>84.52</c:v>
                </c:pt>
                <c:pt idx="130">
                  <c:v>83.38</c:v>
                </c:pt>
                <c:pt idx="131">
                  <c:v>82.36</c:v>
                </c:pt>
                <c:pt idx="132">
                  <c:v>84.33</c:v>
                </c:pt>
                <c:pt idx="133">
                  <c:v>83.25</c:v>
                </c:pt>
                <c:pt idx="134">
                  <c:v>83.35</c:v>
                </c:pt>
                <c:pt idx="135">
                  <c:v>83.2</c:v>
                </c:pt>
                <c:pt idx="136">
                  <c:v>82.82</c:v>
                </c:pt>
                <c:pt idx="137">
                  <c:v>83.27</c:v>
                </c:pt>
                <c:pt idx="138">
                  <c:v>83.3</c:v>
                </c:pt>
                <c:pt idx="139">
                  <c:v>81.72</c:v>
                </c:pt>
                <c:pt idx="140">
                  <c:v>83.03</c:v>
                </c:pt>
                <c:pt idx="141">
                  <c:v>81.650000000000006</c:v>
                </c:pt>
                <c:pt idx="142">
                  <c:v>82.32</c:v>
                </c:pt>
                <c:pt idx="143">
                  <c:v>84.12</c:v>
                </c:pt>
                <c:pt idx="144">
                  <c:v>84.58</c:v>
                </c:pt>
                <c:pt idx="145">
                  <c:v>85.76</c:v>
                </c:pt>
                <c:pt idx="146">
                  <c:v>87</c:v>
                </c:pt>
                <c:pt idx="147">
                  <c:v>86.63</c:v>
                </c:pt>
                <c:pt idx="148">
                  <c:v>88.86</c:v>
                </c:pt>
                <c:pt idx="149">
                  <c:v>88.34</c:v>
                </c:pt>
                <c:pt idx="150">
                  <c:v>88.58</c:v>
                </c:pt>
                <c:pt idx="151">
                  <c:v>89.03</c:v>
                </c:pt>
                <c:pt idx="152">
                  <c:v>91.24</c:v>
                </c:pt>
                <c:pt idx="153">
                  <c:v>91.48</c:v>
                </c:pt>
                <c:pt idx="154">
                  <c:v>92.9</c:v>
                </c:pt>
                <c:pt idx="155">
                  <c:v>94.1</c:v>
                </c:pt>
                <c:pt idx="156">
                  <c:v>96.09</c:v>
                </c:pt>
                <c:pt idx="157">
                  <c:v>94.75</c:v>
                </c:pt>
                <c:pt idx="158">
                  <c:v>97.31</c:v>
                </c:pt>
                <c:pt idx="159">
                  <c:v>97.82</c:v>
                </c:pt>
                <c:pt idx="160">
                  <c:v>97.25</c:v>
                </c:pt>
                <c:pt idx="161">
                  <c:v>92.85</c:v>
                </c:pt>
                <c:pt idx="162">
                  <c:v>92.39</c:v>
                </c:pt>
                <c:pt idx="163">
                  <c:v>93.94</c:v>
                </c:pt>
                <c:pt idx="164">
                  <c:v>96.14</c:v>
                </c:pt>
                <c:pt idx="165">
                  <c:v>95.83</c:v>
                </c:pt>
                <c:pt idx="166">
                  <c:v>96.29</c:v>
                </c:pt>
                <c:pt idx="167">
                  <c:v>97.25</c:v>
                </c:pt>
                <c:pt idx="168">
                  <c:v>99.57</c:v>
                </c:pt>
                <c:pt idx="169">
                  <c:v>100.06</c:v>
                </c:pt>
                <c:pt idx="170">
                  <c:v>101.45</c:v>
                </c:pt>
                <c:pt idx="171">
                  <c:v>103.25</c:v>
                </c:pt>
                <c:pt idx="172">
                  <c:v>103.65</c:v>
                </c:pt>
                <c:pt idx="173">
                  <c:v>104.82</c:v>
                </c:pt>
                <c:pt idx="174">
                  <c:v>106.15</c:v>
                </c:pt>
                <c:pt idx="175">
                  <c:v>107.95</c:v>
                </c:pt>
                <c:pt idx="176">
                  <c:v>110.5</c:v>
                </c:pt>
                <c:pt idx="177">
                  <c:v>110.54</c:v>
                </c:pt>
                <c:pt idx="178">
                  <c:v>114</c:v>
                </c:pt>
                <c:pt idx="179">
                  <c:v>114.62</c:v>
                </c:pt>
                <c:pt idx="180">
                  <c:v>120.37</c:v>
                </c:pt>
                <c:pt idx="181">
                  <c:v>113.2</c:v>
                </c:pt>
                <c:pt idx="182">
                  <c:v>115.52</c:v>
                </c:pt>
                <c:pt idx="183">
                  <c:v>120.95</c:v>
                </c:pt>
                <c:pt idx="184">
                  <c:v>120.58</c:v>
                </c:pt>
                <c:pt idx="185">
                  <c:v>120.6</c:v>
                </c:pt>
                <c:pt idx="186">
                  <c:v>120.7</c:v>
                </c:pt>
                <c:pt idx="187">
                  <c:v>125.05</c:v>
                </c:pt>
                <c:pt idx="188">
                  <c:v>132.4</c:v>
                </c:pt>
                <c:pt idx="189">
                  <c:v>137.66999999999999</c:v>
                </c:pt>
                <c:pt idx="190">
                  <c:v>140.38999999999999</c:v>
                </c:pt>
                <c:pt idx="191">
                  <c:v>154.74</c:v>
                </c:pt>
                <c:pt idx="192">
                  <c:v>162.25</c:v>
                </c:pt>
                <c:pt idx="193">
                  <c:v>184</c:v>
                </c:pt>
                <c:pt idx="194">
                  <c:v>227.25</c:v>
                </c:pt>
                <c:pt idx="195">
                  <c:v>186.15</c:v>
                </c:pt>
                <c:pt idx="196">
                  <c:v>167</c:v>
                </c:pt>
                <c:pt idx="197">
                  <c:v>159</c:v>
                </c:pt>
                <c:pt idx="198">
                  <c:v>161.44999999999999</c:v>
                </c:pt>
                <c:pt idx="199">
                  <c:v>158.38</c:v>
                </c:pt>
                <c:pt idx="200">
                  <c:v>163.25</c:v>
                </c:pt>
                <c:pt idx="201">
                  <c:v>170.88</c:v>
                </c:pt>
                <c:pt idx="202">
                  <c:v>173</c:v>
                </c:pt>
                <c:pt idx="203">
                  <c:v>167</c:v>
                </c:pt>
                <c:pt idx="204">
                  <c:v>162.80000000000001</c:v>
                </c:pt>
                <c:pt idx="205">
                  <c:v>163.38</c:v>
                </c:pt>
                <c:pt idx="206">
                  <c:v>156.44999999999999</c:v>
                </c:pt>
                <c:pt idx="207">
                  <c:v>156.36000000000001</c:v>
                </c:pt>
                <c:pt idx="208">
                  <c:v>156</c:v>
                </c:pt>
                <c:pt idx="209">
                  <c:v>155.25</c:v>
                </c:pt>
                <c:pt idx="210">
                  <c:v>152.25</c:v>
                </c:pt>
                <c:pt idx="211">
                  <c:v>144</c:v>
                </c:pt>
                <c:pt idx="212">
                  <c:v>136</c:v>
                </c:pt>
                <c:pt idx="213">
                  <c:v>129.54</c:v>
                </c:pt>
                <c:pt idx="214">
                  <c:v>133.44</c:v>
                </c:pt>
                <c:pt idx="215">
                  <c:v>141.47</c:v>
                </c:pt>
                <c:pt idx="216">
                  <c:v>139.69999999999999</c:v>
                </c:pt>
                <c:pt idx="217">
                  <c:v>139.75</c:v>
                </c:pt>
                <c:pt idx="218">
                  <c:v>143.25</c:v>
                </c:pt>
                <c:pt idx="219">
                  <c:v>139.81</c:v>
                </c:pt>
                <c:pt idx="220">
                  <c:v>135.56</c:v>
                </c:pt>
                <c:pt idx="221">
                  <c:v>138.22999999999999</c:v>
                </c:pt>
                <c:pt idx="222">
                  <c:v>141.25</c:v>
                </c:pt>
                <c:pt idx="223">
                  <c:v>146.88</c:v>
                </c:pt>
                <c:pt idx="224">
                  <c:v>157.75</c:v>
                </c:pt>
                <c:pt idx="225">
                  <c:v>169.25</c:v>
                </c:pt>
                <c:pt idx="226">
                  <c:v>166.72</c:v>
                </c:pt>
                <c:pt idx="227">
                  <c:v>161.30000000000001</c:v>
                </c:pt>
                <c:pt idx="228">
                  <c:v>162</c:v>
                </c:pt>
                <c:pt idx="229">
                  <c:v>165</c:v>
                </c:pt>
                <c:pt idx="230">
                  <c:v>169</c:v>
                </c:pt>
                <c:pt idx="231">
                  <c:v>174.31</c:v>
                </c:pt>
                <c:pt idx="232">
                  <c:v>172.75</c:v>
                </c:pt>
                <c:pt idx="233">
                  <c:v>174.56</c:v>
                </c:pt>
                <c:pt idx="234">
                  <c:v>178</c:v>
                </c:pt>
                <c:pt idx="235">
                  <c:v>180</c:v>
                </c:pt>
                <c:pt idx="236">
                  <c:v>183.75</c:v>
                </c:pt>
                <c:pt idx="237">
                  <c:v>187.3</c:v>
                </c:pt>
                <c:pt idx="238">
                  <c:v>189.85</c:v>
                </c:pt>
                <c:pt idx="239">
                  <c:v>203.68</c:v>
                </c:pt>
                <c:pt idx="240">
                  <c:v>229</c:v>
                </c:pt>
                <c:pt idx="241">
                  <c:v>229.13</c:v>
                </c:pt>
                <c:pt idx="242">
                  <c:v>230</c:v>
                </c:pt>
                <c:pt idx="243">
                  <c:v>257.24</c:v>
                </c:pt>
                <c:pt idx="244">
                  <c:v>257.5</c:v>
                </c:pt>
                <c:pt idx="245">
                  <c:v>261.5</c:v>
                </c:pt>
                <c:pt idx="246">
                  <c:v>306</c:v>
                </c:pt>
                <c:pt idx="247">
                  <c:v>313.04000000000002</c:v>
                </c:pt>
                <c:pt idx="248" formatCode="0.00">
                  <c:v>325.22000000000003</c:v>
                </c:pt>
                <c:pt idx="249" formatCode="0.00">
                  <c:v>400</c:v>
                </c:pt>
                <c:pt idx="250" formatCode="0.00">
                  <c:v>410</c:v>
                </c:pt>
                <c:pt idx="251" formatCode="0.00">
                  <c:v>356.03</c:v>
                </c:pt>
                <c:pt idx="252" formatCode="0.00">
                  <c:v>296</c:v>
                </c:pt>
                <c:pt idx="253" formatCode="0.00">
                  <c:v>291.33</c:v>
                </c:pt>
                <c:pt idx="254" formatCode="0.00">
                  <c:v>290</c:v>
                </c:pt>
                <c:pt idx="255" formatCode="0.00">
                  <c:v>155.25</c:v>
                </c:pt>
                <c:pt idx="256" formatCode="0.00">
                  <c:v>177.2</c:v>
                </c:pt>
                <c:pt idx="257" formatCode="0.00">
                  <c:v>173</c:v>
                </c:pt>
                <c:pt idx="258" formatCode="0.00">
                  <c:v>174.43</c:v>
                </c:pt>
                <c:pt idx="259" formatCode="0.00">
                  <c:v>169.44</c:v>
                </c:pt>
                <c:pt idx="260" formatCode="0.00">
                  <c:v>165.05</c:v>
                </c:pt>
                <c:pt idx="261" formatCode="0.00">
                  <c:v>159.21</c:v>
                </c:pt>
                <c:pt idx="262" formatCode="0.00">
                  <c:v>154.08000000000001</c:v>
                </c:pt>
                <c:pt idx="263" formatCode="0.00">
                  <c:v>145.66</c:v>
                </c:pt>
                <c:pt idx="264" formatCode="0.00">
                  <c:v>151.5</c:v>
                </c:pt>
                <c:pt idx="265" formatCode="0.00">
                  <c:v>147.5</c:v>
                </c:pt>
                <c:pt idx="266" formatCode="0.00">
                  <c:v>147</c:v>
                </c:pt>
                <c:pt idx="267" formatCode="0.00">
                  <c:v>145.01</c:v>
                </c:pt>
                <c:pt idx="268" formatCode="0.00">
                  <c:v>145.01</c:v>
                </c:pt>
                <c:pt idx="269" formatCode="0.00">
                  <c:v>148</c:v>
                </c:pt>
                <c:pt idx="270" formatCode="0.00">
                  <c:v>153.41999999999999</c:v>
                </c:pt>
                <c:pt idx="271" formatCode="0.00">
                  <c:v>157</c:v>
                </c:pt>
                <c:pt idx="272" formatCode="0.00">
                  <c:v>160</c:v>
                </c:pt>
                <c:pt idx="273" formatCode="0.00">
                  <c:v>170.51</c:v>
                </c:pt>
                <c:pt idx="274" formatCode="0.00">
                  <c:v>175.27</c:v>
                </c:pt>
                <c:pt idx="275" formatCode="0.00">
                  <c:v>174.31</c:v>
                </c:pt>
                <c:pt idx="276" formatCode="0.00">
                  <c:v>164</c:v>
                </c:pt>
                <c:pt idx="277" formatCode="0.00">
                  <c:v>169</c:v>
                </c:pt>
                <c:pt idx="278" formatCode="0.00">
                  <c:v>168.31</c:v>
                </c:pt>
                <c:pt idx="279" formatCode="0.00">
                  <c:v>176.5</c:v>
                </c:pt>
                <c:pt idx="280" formatCode="0.00">
                  <c:v>174.17</c:v>
                </c:pt>
                <c:pt idx="281" formatCode="0.00">
                  <c:v>178.17</c:v>
                </c:pt>
                <c:pt idx="282" formatCode="0.00">
                  <c:v>174.75</c:v>
                </c:pt>
                <c:pt idx="283" formatCode="0.00">
                  <c:v>170.04</c:v>
                </c:pt>
                <c:pt idx="284" formatCode="0.00">
                  <c:v>174.5</c:v>
                </c:pt>
                <c:pt idx="285" formatCode="0.00">
                  <c:v>178.58</c:v>
                </c:pt>
                <c:pt idx="286" formatCode="0.00">
                  <c:v>173.1</c:v>
                </c:pt>
                <c:pt idx="287" formatCode="0.00">
                  <c:v>169.9</c:v>
                </c:pt>
                <c:pt idx="288" formatCode="0.00">
                  <c:v>170.5</c:v>
                </c:pt>
                <c:pt idx="289" formatCode="0.00">
                  <c:v>169.92</c:v>
                </c:pt>
                <c:pt idx="290" formatCode="0.00">
                  <c:v>170.75</c:v>
                </c:pt>
                <c:pt idx="291" formatCode="0.00">
                  <c:v>178.08</c:v>
                </c:pt>
                <c:pt idx="292" formatCode="0.00">
                  <c:v>189.62</c:v>
                </c:pt>
                <c:pt idx="293" formatCode="0.00">
                  <c:v>218.65</c:v>
                </c:pt>
                <c:pt idx="294" formatCode="0.00">
                  <c:v>183</c:v>
                </c:pt>
                <c:pt idx="295" formatCode="0.00">
                  <c:v>188.54</c:v>
                </c:pt>
                <c:pt idx="296" formatCode="0.00">
                  <c:v>191.5</c:v>
                </c:pt>
                <c:pt idx="297" formatCode="0.00">
                  <c:v>205</c:v>
                </c:pt>
                <c:pt idx="298" formatCode="0.00">
                  <c:v>205</c:v>
                </c:pt>
                <c:pt idx="299" formatCode="0.00">
                  <c:v>214</c:v>
                </c:pt>
                <c:pt idx="300" formatCode="0.00">
                  <c:v>226.5</c:v>
                </c:pt>
                <c:pt idx="301" formatCode="0.00">
                  <c:v>240.18</c:v>
                </c:pt>
                <c:pt idx="302" formatCode="0.00">
                  <c:v>220</c:v>
                </c:pt>
                <c:pt idx="303" formatCode="0.00">
                  <c:v>207</c:v>
                </c:pt>
                <c:pt idx="304" formatCode="0.00">
                  <c:v>208.33</c:v>
                </c:pt>
                <c:pt idx="305" formatCode="0.00">
                  <c:v>200</c:v>
                </c:pt>
                <c:pt idx="306" formatCode="0.00">
                  <c:v>202.75</c:v>
                </c:pt>
                <c:pt idx="307" formatCode="0.00">
                  <c:v>196.43</c:v>
                </c:pt>
                <c:pt idx="308" formatCode="0.00">
                  <c:v>195.4</c:v>
                </c:pt>
                <c:pt idx="309" formatCode="0.00">
                  <c:v>194</c:v>
                </c:pt>
                <c:pt idx="310" formatCode="0.00">
                  <c:v>194.25</c:v>
                </c:pt>
                <c:pt idx="311" formatCode="0.00">
                  <c:v>197.43</c:v>
                </c:pt>
                <c:pt idx="312" formatCode="0.00">
                  <c:v>208.5</c:v>
                </c:pt>
                <c:pt idx="313" formatCode="0.00">
                  <c:v>212</c:v>
                </c:pt>
                <c:pt idx="314" formatCode="0.00">
                  <c:v>226.25</c:v>
                </c:pt>
                <c:pt idx="315" formatCode="0.00">
                  <c:v>223.5</c:v>
                </c:pt>
                <c:pt idx="316" formatCode="0.00">
                  <c:v>220</c:v>
                </c:pt>
                <c:pt idx="317" formatCode="0.00">
                  <c:v>220</c:v>
                </c:pt>
                <c:pt idx="318" formatCode="0.00">
                  <c:v>223.5</c:v>
                </c:pt>
                <c:pt idx="319" formatCode="0.00">
                  <c:v>226.25</c:v>
                </c:pt>
                <c:pt idx="320" formatCode="0.00">
                  <c:v>227.44</c:v>
                </c:pt>
                <c:pt idx="321" formatCode="0.00">
                  <c:v>225</c:v>
                </c:pt>
                <c:pt idx="322" formatCode="0.00">
                  <c:v>228.08</c:v>
                </c:pt>
                <c:pt idx="323" formatCode="0.00">
                  <c:v>229.2</c:v>
                </c:pt>
                <c:pt idx="324" formatCode="0.00">
                  <c:v>231.58</c:v>
                </c:pt>
                <c:pt idx="325" formatCode="0.00">
                  <c:v>230.13</c:v>
                </c:pt>
                <c:pt idx="326" formatCode="0.00">
                  <c:v>238.11</c:v>
                </c:pt>
                <c:pt idx="327" formatCode="0.00">
                  <c:v>245.9</c:v>
                </c:pt>
                <c:pt idx="328" formatCode="0.00">
                  <c:v>246.88</c:v>
                </c:pt>
                <c:pt idx="329" formatCode="0.00">
                  <c:v>237.75</c:v>
                </c:pt>
                <c:pt idx="330" formatCode="0.00">
                  <c:v>244.43</c:v>
                </c:pt>
                <c:pt idx="331" formatCode="0.00">
                  <c:v>245.46</c:v>
                </c:pt>
                <c:pt idx="332" formatCode="0.00">
                  <c:v>246.5</c:v>
                </c:pt>
                <c:pt idx="333" formatCode="0.00">
                  <c:v>247</c:v>
                </c:pt>
                <c:pt idx="334" formatCode="0.00">
                  <c:v>238.5</c:v>
                </c:pt>
                <c:pt idx="335" formatCode="0.00">
                  <c:v>243.17</c:v>
                </c:pt>
                <c:pt idx="336" formatCode="0.00">
                  <c:v>240.5</c:v>
                </c:pt>
                <c:pt idx="337" formatCode="0.00">
                  <c:v>242</c:v>
                </c:pt>
                <c:pt idx="338">
                  <c:v>242.58</c:v>
                </c:pt>
                <c:pt idx="339">
                  <c:v>248.42</c:v>
                </c:pt>
                <c:pt idx="340">
                  <c:v>262.25</c:v>
                </c:pt>
                <c:pt idx="341">
                  <c:v>274.18</c:v>
                </c:pt>
                <c:pt idx="342">
                  <c:v>274.5</c:v>
                </c:pt>
                <c:pt idx="343">
                  <c:v>266</c:v>
                </c:pt>
                <c:pt idx="344">
                  <c:v>263.02999999999997</c:v>
                </c:pt>
                <c:pt idx="345">
                  <c:v>271.13</c:v>
                </c:pt>
                <c:pt idx="346">
                  <c:v>281.5</c:v>
                </c:pt>
                <c:pt idx="347">
                  <c:v>282.55</c:v>
                </c:pt>
                <c:pt idx="348">
                  <c:v>276.76</c:v>
                </c:pt>
                <c:pt idx="349">
                  <c:v>283.5</c:v>
                </c:pt>
                <c:pt idx="350">
                  <c:v>281.95</c:v>
                </c:pt>
                <c:pt idx="351">
                  <c:v>279</c:v>
                </c:pt>
                <c:pt idx="352">
                  <c:v>281.54000000000002</c:v>
                </c:pt>
                <c:pt idx="353">
                  <c:v>272.99</c:v>
                </c:pt>
                <c:pt idx="354">
                  <c:v>278.25</c:v>
                </c:pt>
                <c:pt idx="355">
                  <c:v>279.51</c:v>
                </c:pt>
                <c:pt idx="356">
                  <c:v>283.85000000000002</c:v>
                </c:pt>
                <c:pt idx="357">
                  <c:v>284.18</c:v>
                </c:pt>
                <c:pt idx="358">
                  <c:v>285.77999999999997</c:v>
                </c:pt>
                <c:pt idx="359">
                  <c:v>290.5</c:v>
                </c:pt>
                <c:pt idx="360">
                  <c:v>299.63</c:v>
                </c:pt>
                <c:pt idx="361">
                  <c:v>307</c:v>
                </c:pt>
                <c:pt idx="362">
                  <c:v>317.92</c:v>
                </c:pt>
                <c:pt idx="363">
                  <c:v>314.52999999999997</c:v>
                </c:pt>
                <c:pt idx="364">
                  <c:v>309.02</c:v>
                </c:pt>
                <c:pt idx="365">
                  <c:v>296.27</c:v>
                </c:pt>
                <c:pt idx="366">
                  <c:v>295.42</c:v>
                </c:pt>
                <c:pt idx="367">
                  <c:v>291.31</c:v>
                </c:pt>
                <c:pt idx="368">
                  <c:v>279.93</c:v>
                </c:pt>
                <c:pt idx="369">
                  <c:v>281</c:v>
                </c:pt>
                <c:pt idx="370">
                  <c:v>292</c:v>
                </c:pt>
                <c:pt idx="371">
                  <c:v>304.77999999999997</c:v>
                </c:pt>
                <c:pt idx="372">
                  <c:v>302</c:v>
                </c:pt>
                <c:pt idx="373">
                  <c:v>301.51</c:v>
                </c:pt>
                <c:pt idx="374">
                  <c:v>307.27</c:v>
                </c:pt>
                <c:pt idx="375">
                  <c:v>315.26</c:v>
                </c:pt>
                <c:pt idx="376">
                  <c:v>332.33</c:v>
                </c:pt>
                <c:pt idx="377">
                  <c:v>336.01</c:v>
                </c:pt>
                <c:pt idx="378">
                  <c:v>339.65</c:v>
                </c:pt>
                <c:pt idx="379">
                  <c:v>346.63</c:v>
                </c:pt>
                <c:pt idx="380">
                  <c:v>364.07</c:v>
                </c:pt>
                <c:pt idx="381">
                  <c:v>390</c:v>
                </c:pt>
                <c:pt idx="382">
                  <c:v>394.38</c:v>
                </c:pt>
                <c:pt idx="383">
                  <c:v>431.11</c:v>
                </c:pt>
                <c:pt idx="384">
                  <c:v>436.33</c:v>
                </c:pt>
                <c:pt idx="385">
                  <c:v>450.5</c:v>
                </c:pt>
                <c:pt idx="386">
                  <c:v>500.5</c:v>
                </c:pt>
                <c:pt idx="387">
                  <c:v>489.63</c:v>
                </c:pt>
                <c:pt idx="388">
                  <c:v>497</c:v>
                </c:pt>
                <c:pt idx="389">
                  <c:v>502</c:v>
                </c:pt>
                <c:pt idx="390">
                  <c:v>503.01</c:v>
                </c:pt>
                <c:pt idx="391">
                  <c:v>502</c:v>
                </c:pt>
                <c:pt idx="392">
                  <c:v>490.61</c:v>
                </c:pt>
                <c:pt idx="393">
                  <c:v>483.2</c:v>
                </c:pt>
                <c:pt idx="394">
                  <c:v>481.25</c:v>
                </c:pt>
                <c:pt idx="395">
                  <c:v>470.1</c:v>
                </c:pt>
                <c:pt idx="396">
                  <c:v>468.75</c:v>
                </c:pt>
                <c:pt idx="397">
                  <c:v>477.67</c:v>
                </c:pt>
                <c:pt idx="398">
                  <c:v>481.24</c:v>
                </c:pt>
                <c:pt idx="399">
                  <c:v>508.53</c:v>
                </c:pt>
                <c:pt idx="400">
                  <c:v>509</c:v>
                </c:pt>
                <c:pt idx="401">
                  <c:v>508</c:v>
                </c:pt>
                <c:pt idx="402">
                  <c:v>503.72</c:v>
                </c:pt>
                <c:pt idx="403">
                  <c:v>524.67999999999995</c:v>
                </c:pt>
                <c:pt idx="404">
                  <c:v>535.72</c:v>
                </c:pt>
                <c:pt idx="405">
                  <c:v>532.38</c:v>
                </c:pt>
                <c:pt idx="406">
                  <c:v>536.11</c:v>
                </c:pt>
                <c:pt idx="407">
                  <c:v>540.44000000000005</c:v>
                </c:pt>
                <c:pt idx="408">
                  <c:v>546</c:v>
                </c:pt>
                <c:pt idx="409">
                  <c:v>549</c:v>
                </c:pt>
                <c:pt idx="410">
                  <c:v>571.65</c:v>
                </c:pt>
                <c:pt idx="411">
                  <c:v>616.33000000000004</c:v>
                </c:pt>
                <c:pt idx="412">
                  <c:v>633</c:v>
                </c:pt>
                <c:pt idx="413">
                  <c:v>661</c:v>
                </c:pt>
                <c:pt idx="414">
                  <c:v>729.92</c:v>
                </c:pt>
                <c:pt idx="415">
                  <c:v>740</c:v>
                </c:pt>
                <c:pt idx="416">
                  <c:v>778.17</c:v>
                </c:pt>
                <c:pt idx="417">
                  <c:v>841.96</c:v>
                </c:pt>
                <c:pt idx="418">
                  <c:v>974.76</c:v>
                </c:pt>
                <c:pt idx="419">
                  <c:v>948</c:v>
                </c:pt>
                <c:pt idx="420">
                  <c:v>980</c:v>
                </c:pt>
                <c:pt idx="421">
                  <c:v>1057.5</c:v>
                </c:pt>
                <c:pt idx="422">
                  <c:v>1295</c:v>
                </c:pt>
                <c:pt idx="423">
                  <c:v>1141.67</c:v>
                </c:pt>
                <c:pt idx="424">
                  <c:v>995</c:v>
                </c:pt>
                <c:pt idx="425">
                  <c:v>936.95</c:v>
                </c:pt>
                <c:pt idx="426">
                  <c:v>840</c:v>
                </c:pt>
                <c:pt idx="427">
                  <c:v>807.5</c:v>
                </c:pt>
                <c:pt idx="428">
                  <c:v>860</c:v>
                </c:pt>
                <c:pt idx="429">
                  <c:v>817.28</c:v>
                </c:pt>
                <c:pt idx="430">
                  <c:v>766.5</c:v>
                </c:pt>
                <c:pt idx="431">
                  <c:v>749.35</c:v>
                </c:pt>
                <c:pt idx="432">
                  <c:v>724.18</c:v>
                </c:pt>
                <c:pt idx="433">
                  <c:v>682</c:v>
                </c:pt>
                <c:pt idx="434">
                  <c:v>669.67</c:v>
                </c:pt>
                <c:pt idx="435">
                  <c:v>700</c:v>
                </c:pt>
                <c:pt idx="436">
                  <c:v>725</c:v>
                </c:pt>
                <c:pt idx="437">
                  <c:v>710</c:v>
                </c:pt>
                <c:pt idx="438">
                  <c:v>674.17</c:v>
                </c:pt>
                <c:pt idx="439">
                  <c:v>679.83</c:v>
                </c:pt>
                <c:pt idx="440">
                  <c:v>698.1</c:v>
                </c:pt>
                <c:pt idx="441">
                  <c:v>701.33</c:v>
                </c:pt>
                <c:pt idx="442">
                  <c:v>684.08</c:v>
                </c:pt>
                <c:pt idx="443">
                  <c:v>674.01</c:v>
                </c:pt>
                <c:pt idx="444">
                  <c:v>669.75</c:v>
                </c:pt>
                <c:pt idx="445">
                  <c:v>687.25</c:v>
                </c:pt>
                <c:pt idx="446">
                  <c:v>645.1</c:v>
                </c:pt>
                <c:pt idx="447">
                  <c:v>626.33000000000004</c:v>
                </c:pt>
                <c:pt idx="448">
                  <c:v>609.5</c:v>
                </c:pt>
                <c:pt idx="449">
                  <c:v>592</c:v>
                </c:pt>
                <c:pt idx="450">
                  <c:v>585</c:v>
                </c:pt>
                <c:pt idx="451">
                  <c:v>592.07000000000005</c:v>
                </c:pt>
                <c:pt idx="452">
                  <c:v>587.83000000000004</c:v>
                </c:pt>
                <c:pt idx="453">
                  <c:v>581.64</c:v>
                </c:pt>
                <c:pt idx="454">
                  <c:v>585.4</c:v>
                </c:pt>
                <c:pt idx="455">
                  <c:v>590</c:v>
                </c:pt>
                <c:pt idx="456">
                  <c:v>584.15</c:v>
                </c:pt>
                <c:pt idx="457">
                  <c:v>578.66999999999996</c:v>
                </c:pt>
                <c:pt idx="458">
                  <c:v>562.86</c:v>
                </c:pt>
                <c:pt idx="459">
                  <c:v>539</c:v>
                </c:pt>
                <c:pt idx="460">
                  <c:v>542</c:v>
                </c:pt>
                <c:pt idx="461">
                  <c:v>556.1</c:v>
                </c:pt>
                <c:pt idx="462">
                  <c:v>535.39</c:v>
                </c:pt>
                <c:pt idx="463">
                  <c:v>525</c:v>
                </c:pt>
                <c:pt idx="464">
                  <c:v>521.47</c:v>
                </c:pt>
                <c:pt idx="465">
                  <c:v>520</c:v>
                </c:pt>
                <c:pt idx="466">
                  <c:v>530.5</c:v>
                </c:pt>
                <c:pt idx="467">
                  <c:v>547.16999999999996</c:v>
                </c:pt>
                <c:pt idx="468">
                  <c:v>518.72</c:v>
                </c:pt>
                <c:pt idx="469">
                  <c:v>507.04</c:v>
                </c:pt>
                <c:pt idx="470">
                  <c:v>511.73</c:v>
                </c:pt>
                <c:pt idx="471">
                  <c:v>508</c:v>
                </c:pt>
                <c:pt idx="472">
                  <c:v>491.33</c:v>
                </c:pt>
                <c:pt idx="473">
                  <c:v>460.71</c:v>
                </c:pt>
                <c:pt idx="474">
                  <c:v>443</c:v>
                </c:pt>
                <c:pt idx="475">
                  <c:v>433</c:v>
                </c:pt>
                <c:pt idx="476">
                  <c:v>423.75</c:v>
                </c:pt>
                <c:pt idx="477">
                  <c:v>399.87</c:v>
                </c:pt>
              </c:numCache>
            </c:numRef>
          </c:val>
          <c:smooth val="0"/>
          <c:extLst xmlns:c16r2="http://schemas.microsoft.com/office/drawing/2015/06/chart">
            <c:ext xmlns:c16="http://schemas.microsoft.com/office/drawing/2014/chart" uri="{C3380CC4-5D6E-409C-BE32-E72D297353CC}">
              <c16:uniqueId val="{00000003-A0DE-44C6-ADD9-28AEBE3E499C}"/>
            </c:ext>
          </c:extLst>
        </c:ser>
        <c:dLbls>
          <c:showLegendKey val="0"/>
          <c:showVal val="0"/>
          <c:showCatName val="0"/>
          <c:showSerName val="0"/>
          <c:showPercent val="0"/>
          <c:showBubbleSize val="0"/>
        </c:dLbls>
        <c:marker val="1"/>
        <c:smooth val="0"/>
        <c:axId val="331426432"/>
        <c:axId val="331436416"/>
      </c:lineChart>
      <c:dateAx>
        <c:axId val="331426432"/>
        <c:scaling>
          <c:orientation val="minMax"/>
          <c:max val="44926"/>
        </c:scaling>
        <c:delete val="0"/>
        <c:axPos val="b"/>
        <c:minorGridlines/>
        <c:numFmt formatCode="dd/mm/yy" sourceLinked="0"/>
        <c:majorTickMark val="none"/>
        <c:minorTickMark val="none"/>
        <c:tickLblPos val="nextTo"/>
        <c:spPr>
          <a:ln w="19050">
            <a:solidFill>
              <a:srgbClr val="B5C0C9"/>
            </a:solidFill>
          </a:ln>
        </c:spPr>
        <c:txPr>
          <a:bodyPr rot="-5400000" vert="horz"/>
          <a:lstStyle/>
          <a:p>
            <a:pPr>
              <a:defRPr sz="800"/>
            </a:pPr>
            <a:endParaRPr lang="de-DE"/>
          </a:p>
        </c:txPr>
        <c:crossAx val="331436416"/>
        <c:crosses val="autoZero"/>
        <c:auto val="0"/>
        <c:lblOffset val="100"/>
        <c:baseTimeUnit val="days"/>
        <c:majorUnit val="1"/>
        <c:majorTimeUnit val="months"/>
        <c:minorUnit val="12"/>
        <c:minorTimeUnit val="months"/>
      </c:dateAx>
      <c:valAx>
        <c:axId val="331436416"/>
        <c:scaling>
          <c:orientation val="minMax"/>
          <c:max val="1800"/>
          <c:min val="0"/>
        </c:scaling>
        <c:delete val="0"/>
        <c:axPos val="l"/>
        <c:majorGridlines>
          <c:spPr>
            <a:ln>
              <a:solidFill>
                <a:srgbClr val="B5C0C9"/>
              </a:solidFill>
            </a:ln>
          </c:spPr>
        </c:majorGridlines>
        <c:title>
          <c:tx>
            <c:rich>
              <a:bodyPr rot="-5400000" vert="horz"/>
              <a:lstStyle/>
              <a:p>
                <a:pPr>
                  <a:defRPr sz="1400"/>
                </a:pPr>
                <a:r>
                  <a:rPr lang="de-DE" sz="1400"/>
                  <a:t>in €/MWh</a:t>
                </a:r>
              </a:p>
            </c:rich>
          </c:tx>
          <c:layout>
            <c:manualLayout>
              <c:xMode val="edge"/>
              <c:yMode val="edge"/>
              <c:x val="0"/>
              <c:y val="0.23023053981979708"/>
            </c:manualLayout>
          </c:layout>
          <c:overlay val="0"/>
        </c:title>
        <c:numFmt formatCode="General" sourceLinked="1"/>
        <c:majorTickMark val="none"/>
        <c:minorTickMark val="none"/>
        <c:tickLblPos val="nextTo"/>
        <c:spPr>
          <a:ln>
            <a:solidFill>
              <a:srgbClr val="B5C0C9"/>
            </a:solidFill>
          </a:ln>
        </c:spPr>
        <c:txPr>
          <a:bodyPr/>
          <a:lstStyle/>
          <a:p>
            <a:pPr>
              <a:defRPr sz="1200"/>
            </a:pPr>
            <a:endParaRPr lang="de-DE"/>
          </a:p>
        </c:txPr>
        <c:crossAx val="331426432"/>
        <c:crosses val="autoZero"/>
        <c:crossBetween val="between"/>
        <c:majorUnit val="100"/>
      </c:valAx>
      <c:spPr>
        <a:noFill/>
        <a:ln w="25400">
          <a:noFill/>
        </a:ln>
      </c:spPr>
    </c:plotArea>
    <c:legend>
      <c:legendPos val="b"/>
      <c:layout>
        <c:manualLayout>
          <c:xMode val="edge"/>
          <c:yMode val="edge"/>
          <c:x val="9.051870702061561E-2"/>
          <c:y val="0.87029919910487519"/>
          <c:w val="0.90521303349935134"/>
          <c:h val="0.11973314053609059"/>
        </c:manualLayout>
      </c:layout>
      <c:overlay val="0"/>
      <c:txPr>
        <a:bodyPr/>
        <a:lstStyle/>
        <a:p>
          <a:pPr>
            <a:defRPr sz="12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78961866673305"/>
          <c:y val="9.9756392975275804E-2"/>
          <c:w val="0.81173812225327668"/>
          <c:h val="0.63327328630581448"/>
        </c:manualLayout>
      </c:layout>
      <c:lineChart>
        <c:grouping val="standard"/>
        <c:varyColors val="0"/>
        <c:ser>
          <c:idx val="0"/>
          <c:order val="0"/>
          <c:tx>
            <c:strRef>
              <c:f>Tabelle1!$B$1</c:f>
              <c:strCache>
                <c:ptCount val="1"/>
                <c:pt idx="0">
                  <c:v>Spotpreis Base</c:v>
                </c:pt>
              </c:strCache>
            </c:strRef>
          </c:tx>
          <c:spPr>
            <a:ln w="3175">
              <a:solidFill>
                <a:srgbClr val="C85100"/>
              </a:solidFill>
            </a:ln>
          </c:spPr>
          <c:marker>
            <c:symbol val="none"/>
          </c:marker>
          <c:trendline>
            <c:name>Spotpreis Base - 60 Tage-Mittel</c:name>
            <c:spPr>
              <a:ln w="25400">
                <a:solidFill>
                  <a:srgbClr val="C85100"/>
                </a:solidFill>
              </a:ln>
            </c:spPr>
            <c:trendlineType val="movingAvg"/>
            <c:period val="60"/>
            <c:dispRSqr val="0"/>
            <c:dispEq val="0"/>
          </c:trendline>
          <c:cat>
            <c:numRef>
              <c:f>Tabelle1!$A$2:$A$1415</c:f>
              <c:numCache>
                <c:formatCode>dd/mm/yy</c:formatCode>
                <c:ptCount val="1414"/>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formatCode="m/d/yyyy">
                  <c:v>43668</c:v>
                </c:pt>
                <c:pt idx="203" formatCode="m/d/yyyy">
                  <c:v>43669</c:v>
                </c:pt>
                <c:pt idx="204" formatCode="m/d/yyyy">
                  <c:v>43670</c:v>
                </c:pt>
                <c:pt idx="205" formatCode="m/d/yyyy">
                  <c:v>43671</c:v>
                </c:pt>
                <c:pt idx="206" formatCode="m/d/yyyy">
                  <c:v>43672</c:v>
                </c:pt>
                <c:pt idx="207" formatCode="m/d/yyyy">
                  <c:v>43673</c:v>
                </c:pt>
                <c:pt idx="208" formatCode="m/d/yyyy">
                  <c:v>43674</c:v>
                </c:pt>
                <c:pt idx="209" formatCode="m/d/yyyy">
                  <c:v>43675</c:v>
                </c:pt>
                <c:pt idx="210" formatCode="m/d/yyyy">
                  <c:v>43676</c:v>
                </c:pt>
                <c:pt idx="211" formatCode="m/d/yyyy">
                  <c:v>43677</c:v>
                </c:pt>
                <c:pt idx="212" formatCode="m/d/yyyy">
                  <c:v>43678</c:v>
                </c:pt>
                <c:pt idx="213" formatCode="m/d/yyyy">
                  <c:v>43679</c:v>
                </c:pt>
                <c:pt idx="214" formatCode="m/d/yyyy">
                  <c:v>43680</c:v>
                </c:pt>
                <c:pt idx="215" formatCode="m/d/yyyy">
                  <c:v>43681</c:v>
                </c:pt>
                <c:pt idx="216" formatCode="m/d/yyyy">
                  <c:v>43682</c:v>
                </c:pt>
                <c:pt idx="217" formatCode="m/d/yyyy">
                  <c:v>43683</c:v>
                </c:pt>
                <c:pt idx="218" formatCode="m/d/yyyy">
                  <c:v>43684</c:v>
                </c:pt>
                <c:pt idx="219" formatCode="m/d/yyyy">
                  <c:v>43685</c:v>
                </c:pt>
                <c:pt idx="220" formatCode="m/d/yyyy">
                  <c:v>43686</c:v>
                </c:pt>
                <c:pt idx="221" formatCode="m/d/yyyy">
                  <c:v>43687</c:v>
                </c:pt>
                <c:pt idx="222" formatCode="m/d/yyyy">
                  <c:v>43688</c:v>
                </c:pt>
                <c:pt idx="223" formatCode="m/d/yyyy">
                  <c:v>43689</c:v>
                </c:pt>
                <c:pt idx="224" formatCode="m/d/yyyy">
                  <c:v>43690</c:v>
                </c:pt>
                <c:pt idx="225" formatCode="m/d/yyyy">
                  <c:v>43691</c:v>
                </c:pt>
                <c:pt idx="226" formatCode="m/d/yyyy">
                  <c:v>43692</c:v>
                </c:pt>
                <c:pt idx="227" formatCode="m/d/yyyy">
                  <c:v>43693</c:v>
                </c:pt>
                <c:pt idx="228" formatCode="m/d/yyyy">
                  <c:v>43694</c:v>
                </c:pt>
                <c:pt idx="229" formatCode="m/d/yyyy">
                  <c:v>43695</c:v>
                </c:pt>
                <c:pt idx="230" formatCode="m/d/yyyy">
                  <c:v>43696</c:v>
                </c:pt>
                <c:pt idx="231" formatCode="m/d/yyyy">
                  <c:v>43697</c:v>
                </c:pt>
                <c:pt idx="232" formatCode="m/d/yyyy">
                  <c:v>43698</c:v>
                </c:pt>
                <c:pt idx="233" formatCode="m/d/yyyy">
                  <c:v>43699</c:v>
                </c:pt>
                <c:pt idx="234" formatCode="m/d/yyyy">
                  <c:v>43700</c:v>
                </c:pt>
                <c:pt idx="235" formatCode="m/d/yyyy">
                  <c:v>43701</c:v>
                </c:pt>
                <c:pt idx="236" formatCode="m/d/yyyy">
                  <c:v>43702</c:v>
                </c:pt>
                <c:pt idx="237" formatCode="m/d/yyyy">
                  <c:v>43703</c:v>
                </c:pt>
                <c:pt idx="238" formatCode="m/d/yyyy">
                  <c:v>43704</c:v>
                </c:pt>
                <c:pt idx="239" formatCode="m/d/yyyy">
                  <c:v>43705</c:v>
                </c:pt>
                <c:pt idx="240" formatCode="m/d/yyyy">
                  <c:v>43706</c:v>
                </c:pt>
                <c:pt idx="241" formatCode="m/d/yyyy">
                  <c:v>43707</c:v>
                </c:pt>
                <c:pt idx="242" formatCode="m/d/yyyy">
                  <c:v>43708</c:v>
                </c:pt>
                <c:pt idx="243" formatCode="m/d/yyyy">
                  <c:v>43709</c:v>
                </c:pt>
                <c:pt idx="244" formatCode="m/d/yyyy">
                  <c:v>43710</c:v>
                </c:pt>
                <c:pt idx="245" formatCode="m/d/yyyy">
                  <c:v>43711</c:v>
                </c:pt>
                <c:pt idx="246" formatCode="m/d/yyyy">
                  <c:v>43712</c:v>
                </c:pt>
                <c:pt idx="247" formatCode="m/d/yyyy">
                  <c:v>43713</c:v>
                </c:pt>
                <c:pt idx="248" formatCode="m/d/yyyy">
                  <c:v>43714</c:v>
                </c:pt>
                <c:pt idx="249" formatCode="m/d/yyyy">
                  <c:v>43715</c:v>
                </c:pt>
                <c:pt idx="250" formatCode="m/d/yyyy">
                  <c:v>43716</c:v>
                </c:pt>
                <c:pt idx="251" formatCode="m/d/yyyy">
                  <c:v>43717</c:v>
                </c:pt>
                <c:pt idx="252" formatCode="m/d/yyyy">
                  <c:v>43718</c:v>
                </c:pt>
                <c:pt idx="253" formatCode="m/d/yyyy">
                  <c:v>43719</c:v>
                </c:pt>
                <c:pt idx="254" formatCode="m/d/yyyy">
                  <c:v>43720</c:v>
                </c:pt>
                <c:pt idx="255" formatCode="m/d/yyyy">
                  <c:v>43721</c:v>
                </c:pt>
                <c:pt idx="256" formatCode="m/d/yyyy">
                  <c:v>43722</c:v>
                </c:pt>
                <c:pt idx="257" formatCode="m/d/yyyy">
                  <c:v>43723</c:v>
                </c:pt>
                <c:pt idx="258" formatCode="m/d/yyyy">
                  <c:v>43724</c:v>
                </c:pt>
                <c:pt idx="259" formatCode="m/d/yyyy">
                  <c:v>43725</c:v>
                </c:pt>
                <c:pt idx="260" formatCode="m/d/yyyy">
                  <c:v>43726</c:v>
                </c:pt>
                <c:pt idx="261" formatCode="m/d/yyyy">
                  <c:v>43727</c:v>
                </c:pt>
                <c:pt idx="262" formatCode="m/d/yyyy">
                  <c:v>43728</c:v>
                </c:pt>
                <c:pt idx="263" formatCode="m/d/yyyy">
                  <c:v>43729</c:v>
                </c:pt>
                <c:pt idx="264" formatCode="m/d/yyyy">
                  <c:v>43730</c:v>
                </c:pt>
                <c:pt idx="265" formatCode="m/d/yyyy">
                  <c:v>43731</c:v>
                </c:pt>
                <c:pt idx="266" formatCode="m/d/yyyy">
                  <c:v>43732</c:v>
                </c:pt>
                <c:pt idx="267" formatCode="m/d/yyyy">
                  <c:v>43733</c:v>
                </c:pt>
                <c:pt idx="268" formatCode="m/d/yyyy">
                  <c:v>43734</c:v>
                </c:pt>
                <c:pt idx="269" formatCode="m/d/yyyy">
                  <c:v>43735</c:v>
                </c:pt>
                <c:pt idx="270" formatCode="m/d/yyyy">
                  <c:v>43736</c:v>
                </c:pt>
                <c:pt idx="271" formatCode="m/d/yyyy">
                  <c:v>43737</c:v>
                </c:pt>
                <c:pt idx="272" formatCode="m/d/yyyy">
                  <c:v>43738</c:v>
                </c:pt>
                <c:pt idx="273" formatCode="m/d/yyyy">
                  <c:v>43739</c:v>
                </c:pt>
                <c:pt idx="274" formatCode="m/d/yyyy">
                  <c:v>43740</c:v>
                </c:pt>
                <c:pt idx="275" formatCode="m/d/yyyy">
                  <c:v>43741</c:v>
                </c:pt>
                <c:pt idx="276" formatCode="m/d/yyyy">
                  <c:v>43742</c:v>
                </c:pt>
                <c:pt idx="277" formatCode="m/d/yyyy">
                  <c:v>43743</c:v>
                </c:pt>
                <c:pt idx="278" formatCode="m/d/yyyy">
                  <c:v>43744</c:v>
                </c:pt>
                <c:pt idx="279" formatCode="m/d/yyyy">
                  <c:v>43745</c:v>
                </c:pt>
                <c:pt idx="280" formatCode="m/d/yyyy">
                  <c:v>43746</c:v>
                </c:pt>
                <c:pt idx="281" formatCode="m/d/yyyy">
                  <c:v>43747</c:v>
                </c:pt>
                <c:pt idx="282" formatCode="m/d/yyyy">
                  <c:v>43748</c:v>
                </c:pt>
                <c:pt idx="283" formatCode="m/d/yyyy">
                  <c:v>43749</c:v>
                </c:pt>
                <c:pt idx="284" formatCode="m/d/yyyy">
                  <c:v>43750</c:v>
                </c:pt>
                <c:pt idx="285" formatCode="m/d/yyyy">
                  <c:v>43751</c:v>
                </c:pt>
                <c:pt idx="286" formatCode="m/d/yyyy">
                  <c:v>43752</c:v>
                </c:pt>
                <c:pt idx="287" formatCode="m/d/yyyy">
                  <c:v>43753</c:v>
                </c:pt>
                <c:pt idx="288" formatCode="m/d/yyyy">
                  <c:v>43754</c:v>
                </c:pt>
                <c:pt idx="289" formatCode="m/d/yyyy">
                  <c:v>43755</c:v>
                </c:pt>
                <c:pt idx="290" formatCode="m/d/yyyy">
                  <c:v>43756</c:v>
                </c:pt>
                <c:pt idx="291" formatCode="m/d/yyyy">
                  <c:v>43757</c:v>
                </c:pt>
                <c:pt idx="292" formatCode="m/d/yyyy">
                  <c:v>43758</c:v>
                </c:pt>
                <c:pt idx="293" formatCode="m/d/yyyy">
                  <c:v>43759</c:v>
                </c:pt>
                <c:pt idx="294" formatCode="m/d/yyyy">
                  <c:v>43760</c:v>
                </c:pt>
                <c:pt idx="295" formatCode="m/d/yyyy">
                  <c:v>43761</c:v>
                </c:pt>
                <c:pt idx="296" formatCode="m/d/yyyy">
                  <c:v>43762</c:v>
                </c:pt>
                <c:pt idx="297" formatCode="m/d/yyyy">
                  <c:v>43763</c:v>
                </c:pt>
                <c:pt idx="298" formatCode="m/d/yyyy">
                  <c:v>43764</c:v>
                </c:pt>
                <c:pt idx="299" formatCode="m/d/yyyy">
                  <c:v>43765</c:v>
                </c:pt>
                <c:pt idx="300" formatCode="m/d/yyyy">
                  <c:v>43766</c:v>
                </c:pt>
                <c:pt idx="301" formatCode="m/d/yyyy">
                  <c:v>43767</c:v>
                </c:pt>
                <c:pt idx="302" formatCode="m/d/yyyy">
                  <c:v>43768</c:v>
                </c:pt>
                <c:pt idx="303" formatCode="m/d/yyyy">
                  <c:v>43769</c:v>
                </c:pt>
                <c:pt idx="304">
                  <c:v>43770</c:v>
                </c:pt>
                <c:pt idx="305">
                  <c:v>43771</c:v>
                </c:pt>
                <c:pt idx="306">
                  <c:v>43772</c:v>
                </c:pt>
                <c:pt idx="307">
                  <c:v>43773</c:v>
                </c:pt>
                <c:pt idx="308">
                  <c:v>43774</c:v>
                </c:pt>
                <c:pt idx="309">
                  <c:v>43775</c:v>
                </c:pt>
                <c:pt idx="310">
                  <c:v>43776.958333333336</c:v>
                </c:pt>
                <c:pt idx="311">
                  <c:v>43777.958333333336</c:v>
                </c:pt>
                <c:pt idx="312">
                  <c:v>43778.958333333336</c:v>
                </c:pt>
                <c:pt idx="313">
                  <c:v>43779.958333333336</c:v>
                </c:pt>
                <c:pt idx="314">
                  <c:v>43780.958333333336</c:v>
                </c:pt>
                <c:pt idx="315">
                  <c:v>43781.958333333336</c:v>
                </c:pt>
                <c:pt idx="316">
                  <c:v>43782.958333333336</c:v>
                </c:pt>
                <c:pt idx="317">
                  <c:v>43783.958333333336</c:v>
                </c:pt>
                <c:pt idx="318">
                  <c:v>43784.958333333336</c:v>
                </c:pt>
                <c:pt idx="319">
                  <c:v>43785.958333333336</c:v>
                </c:pt>
                <c:pt idx="320">
                  <c:v>43786.958333333336</c:v>
                </c:pt>
                <c:pt idx="321">
                  <c:v>43787.958333333336</c:v>
                </c:pt>
                <c:pt idx="322">
                  <c:v>43788.958333333336</c:v>
                </c:pt>
                <c:pt idx="323">
                  <c:v>43789.958333333336</c:v>
                </c:pt>
                <c:pt idx="324">
                  <c:v>43790.958333333336</c:v>
                </c:pt>
                <c:pt idx="325">
                  <c:v>43791.958333333336</c:v>
                </c:pt>
                <c:pt idx="326">
                  <c:v>43792.958333333336</c:v>
                </c:pt>
                <c:pt idx="327">
                  <c:v>43793.958333333336</c:v>
                </c:pt>
                <c:pt idx="328">
                  <c:v>43794.958333333336</c:v>
                </c:pt>
                <c:pt idx="329">
                  <c:v>43795.958333333336</c:v>
                </c:pt>
                <c:pt idx="330">
                  <c:v>43796.958333333336</c:v>
                </c:pt>
                <c:pt idx="331">
                  <c:v>43797.958333333336</c:v>
                </c:pt>
                <c:pt idx="332">
                  <c:v>43798.958333333336</c:v>
                </c:pt>
                <c:pt idx="333">
                  <c:v>43799.958333333336</c:v>
                </c:pt>
                <c:pt idx="334">
                  <c:v>43800.958333333336</c:v>
                </c:pt>
                <c:pt idx="335">
                  <c:v>43801.958333333336</c:v>
                </c:pt>
                <c:pt idx="336">
                  <c:v>43802.958333333336</c:v>
                </c:pt>
                <c:pt idx="337">
                  <c:v>43803.958333333336</c:v>
                </c:pt>
                <c:pt idx="338">
                  <c:v>43804.958333333336</c:v>
                </c:pt>
                <c:pt idx="339">
                  <c:v>43805.958333333336</c:v>
                </c:pt>
                <c:pt idx="340">
                  <c:v>43806.958333333336</c:v>
                </c:pt>
                <c:pt idx="341">
                  <c:v>43807.958333333336</c:v>
                </c:pt>
                <c:pt idx="342">
                  <c:v>43808.958333333336</c:v>
                </c:pt>
                <c:pt idx="343">
                  <c:v>43809.958333333336</c:v>
                </c:pt>
                <c:pt idx="344">
                  <c:v>43810.958333333336</c:v>
                </c:pt>
                <c:pt idx="345">
                  <c:v>43811.958333333336</c:v>
                </c:pt>
                <c:pt idx="346">
                  <c:v>43812.958333333336</c:v>
                </c:pt>
                <c:pt idx="347">
                  <c:v>43813.958333333336</c:v>
                </c:pt>
                <c:pt idx="348">
                  <c:v>43814.958333333336</c:v>
                </c:pt>
                <c:pt idx="349">
                  <c:v>43815.958333333336</c:v>
                </c:pt>
                <c:pt idx="350">
                  <c:v>43816.958333333336</c:v>
                </c:pt>
                <c:pt idx="351">
                  <c:v>43817.958333333336</c:v>
                </c:pt>
                <c:pt idx="352">
                  <c:v>43818.958333333336</c:v>
                </c:pt>
                <c:pt idx="353">
                  <c:v>43819.958333333336</c:v>
                </c:pt>
                <c:pt idx="354">
                  <c:v>43820.958333333336</c:v>
                </c:pt>
                <c:pt idx="355">
                  <c:v>43821.958333333336</c:v>
                </c:pt>
                <c:pt idx="356">
                  <c:v>43822.958333333336</c:v>
                </c:pt>
                <c:pt idx="357">
                  <c:v>43823.958333333336</c:v>
                </c:pt>
                <c:pt idx="358">
                  <c:v>43824.958333333336</c:v>
                </c:pt>
                <c:pt idx="359">
                  <c:v>43825.958333333336</c:v>
                </c:pt>
                <c:pt idx="360">
                  <c:v>43826.958333333336</c:v>
                </c:pt>
                <c:pt idx="361">
                  <c:v>43827.958333333336</c:v>
                </c:pt>
                <c:pt idx="362">
                  <c:v>43828.958333333336</c:v>
                </c:pt>
                <c:pt idx="363">
                  <c:v>43829.958333333336</c:v>
                </c:pt>
                <c:pt idx="364">
                  <c:v>43830.958333333336</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pt idx="912">
                  <c:v>44378</c:v>
                </c:pt>
                <c:pt idx="913">
                  <c:v>44379</c:v>
                </c:pt>
                <c:pt idx="914">
                  <c:v>44380</c:v>
                </c:pt>
                <c:pt idx="915">
                  <c:v>44381</c:v>
                </c:pt>
                <c:pt idx="916">
                  <c:v>44382</c:v>
                </c:pt>
                <c:pt idx="917">
                  <c:v>44383</c:v>
                </c:pt>
                <c:pt idx="918">
                  <c:v>44384</c:v>
                </c:pt>
                <c:pt idx="919">
                  <c:v>44385</c:v>
                </c:pt>
                <c:pt idx="920">
                  <c:v>44386</c:v>
                </c:pt>
                <c:pt idx="921">
                  <c:v>44387</c:v>
                </c:pt>
                <c:pt idx="922">
                  <c:v>44388</c:v>
                </c:pt>
                <c:pt idx="923">
                  <c:v>44389</c:v>
                </c:pt>
                <c:pt idx="924">
                  <c:v>44390</c:v>
                </c:pt>
                <c:pt idx="925">
                  <c:v>44391</c:v>
                </c:pt>
                <c:pt idx="926">
                  <c:v>44392</c:v>
                </c:pt>
                <c:pt idx="927">
                  <c:v>44393</c:v>
                </c:pt>
                <c:pt idx="928">
                  <c:v>44394</c:v>
                </c:pt>
                <c:pt idx="929">
                  <c:v>44395</c:v>
                </c:pt>
                <c:pt idx="930">
                  <c:v>44396</c:v>
                </c:pt>
                <c:pt idx="931">
                  <c:v>44397</c:v>
                </c:pt>
                <c:pt idx="932">
                  <c:v>44398</c:v>
                </c:pt>
                <c:pt idx="933">
                  <c:v>44399</c:v>
                </c:pt>
                <c:pt idx="934">
                  <c:v>44400</c:v>
                </c:pt>
                <c:pt idx="935">
                  <c:v>44401</c:v>
                </c:pt>
                <c:pt idx="936">
                  <c:v>44402</c:v>
                </c:pt>
                <c:pt idx="937">
                  <c:v>44403</c:v>
                </c:pt>
                <c:pt idx="938">
                  <c:v>44404</c:v>
                </c:pt>
                <c:pt idx="939">
                  <c:v>44405</c:v>
                </c:pt>
                <c:pt idx="940">
                  <c:v>44406</c:v>
                </c:pt>
                <c:pt idx="941">
                  <c:v>44407</c:v>
                </c:pt>
                <c:pt idx="942">
                  <c:v>44408</c:v>
                </c:pt>
                <c:pt idx="943">
                  <c:v>44409</c:v>
                </c:pt>
                <c:pt idx="944">
                  <c:v>44410</c:v>
                </c:pt>
                <c:pt idx="945">
                  <c:v>44411</c:v>
                </c:pt>
                <c:pt idx="946">
                  <c:v>44412</c:v>
                </c:pt>
                <c:pt idx="947">
                  <c:v>44413</c:v>
                </c:pt>
                <c:pt idx="948">
                  <c:v>44414</c:v>
                </c:pt>
                <c:pt idx="949">
                  <c:v>44415</c:v>
                </c:pt>
                <c:pt idx="950">
                  <c:v>44416</c:v>
                </c:pt>
                <c:pt idx="951">
                  <c:v>44417</c:v>
                </c:pt>
                <c:pt idx="952">
                  <c:v>44418</c:v>
                </c:pt>
                <c:pt idx="953">
                  <c:v>44419</c:v>
                </c:pt>
                <c:pt idx="954">
                  <c:v>44420</c:v>
                </c:pt>
                <c:pt idx="955">
                  <c:v>44421</c:v>
                </c:pt>
                <c:pt idx="956">
                  <c:v>44422</c:v>
                </c:pt>
                <c:pt idx="957">
                  <c:v>44423</c:v>
                </c:pt>
                <c:pt idx="958">
                  <c:v>44424</c:v>
                </c:pt>
                <c:pt idx="959">
                  <c:v>44425</c:v>
                </c:pt>
                <c:pt idx="960">
                  <c:v>44426</c:v>
                </c:pt>
                <c:pt idx="961">
                  <c:v>44427</c:v>
                </c:pt>
                <c:pt idx="962">
                  <c:v>44428</c:v>
                </c:pt>
                <c:pt idx="963">
                  <c:v>44429</c:v>
                </c:pt>
                <c:pt idx="964">
                  <c:v>44430</c:v>
                </c:pt>
                <c:pt idx="965">
                  <c:v>44431</c:v>
                </c:pt>
                <c:pt idx="966">
                  <c:v>44432</c:v>
                </c:pt>
                <c:pt idx="967">
                  <c:v>44433</c:v>
                </c:pt>
                <c:pt idx="968">
                  <c:v>44434</c:v>
                </c:pt>
                <c:pt idx="969">
                  <c:v>44435</c:v>
                </c:pt>
                <c:pt idx="970">
                  <c:v>44436</c:v>
                </c:pt>
                <c:pt idx="971">
                  <c:v>44437</c:v>
                </c:pt>
                <c:pt idx="972">
                  <c:v>44438</c:v>
                </c:pt>
                <c:pt idx="973">
                  <c:v>44439</c:v>
                </c:pt>
                <c:pt idx="974">
                  <c:v>44440</c:v>
                </c:pt>
                <c:pt idx="975">
                  <c:v>44441</c:v>
                </c:pt>
                <c:pt idx="976">
                  <c:v>44442</c:v>
                </c:pt>
                <c:pt idx="977">
                  <c:v>44443</c:v>
                </c:pt>
                <c:pt idx="978">
                  <c:v>44444</c:v>
                </c:pt>
                <c:pt idx="979">
                  <c:v>44445</c:v>
                </c:pt>
                <c:pt idx="980">
                  <c:v>44446</c:v>
                </c:pt>
                <c:pt idx="981">
                  <c:v>44447</c:v>
                </c:pt>
                <c:pt idx="982">
                  <c:v>44448</c:v>
                </c:pt>
                <c:pt idx="983">
                  <c:v>44449</c:v>
                </c:pt>
                <c:pt idx="984">
                  <c:v>44450</c:v>
                </c:pt>
                <c:pt idx="985">
                  <c:v>44451</c:v>
                </c:pt>
                <c:pt idx="986">
                  <c:v>44452</c:v>
                </c:pt>
                <c:pt idx="987">
                  <c:v>44453</c:v>
                </c:pt>
                <c:pt idx="988">
                  <c:v>44454</c:v>
                </c:pt>
                <c:pt idx="989">
                  <c:v>44455</c:v>
                </c:pt>
                <c:pt idx="990">
                  <c:v>44456</c:v>
                </c:pt>
                <c:pt idx="991">
                  <c:v>44457</c:v>
                </c:pt>
                <c:pt idx="992">
                  <c:v>44458</c:v>
                </c:pt>
                <c:pt idx="993">
                  <c:v>44459</c:v>
                </c:pt>
                <c:pt idx="994">
                  <c:v>44460</c:v>
                </c:pt>
                <c:pt idx="995">
                  <c:v>44461</c:v>
                </c:pt>
                <c:pt idx="996">
                  <c:v>44462</c:v>
                </c:pt>
                <c:pt idx="997">
                  <c:v>44463</c:v>
                </c:pt>
                <c:pt idx="998">
                  <c:v>44464</c:v>
                </c:pt>
                <c:pt idx="999">
                  <c:v>44465</c:v>
                </c:pt>
                <c:pt idx="1000">
                  <c:v>44466</c:v>
                </c:pt>
                <c:pt idx="1001">
                  <c:v>44467</c:v>
                </c:pt>
                <c:pt idx="1002">
                  <c:v>44468</c:v>
                </c:pt>
                <c:pt idx="1003">
                  <c:v>44469</c:v>
                </c:pt>
                <c:pt idx="1004">
                  <c:v>44470</c:v>
                </c:pt>
                <c:pt idx="1005">
                  <c:v>44471</c:v>
                </c:pt>
                <c:pt idx="1006">
                  <c:v>44472</c:v>
                </c:pt>
                <c:pt idx="1007">
                  <c:v>44473</c:v>
                </c:pt>
                <c:pt idx="1008">
                  <c:v>44474</c:v>
                </c:pt>
                <c:pt idx="1009">
                  <c:v>44475</c:v>
                </c:pt>
                <c:pt idx="1010">
                  <c:v>44476</c:v>
                </c:pt>
                <c:pt idx="1011">
                  <c:v>44477</c:v>
                </c:pt>
                <c:pt idx="1012">
                  <c:v>44478</c:v>
                </c:pt>
                <c:pt idx="1013">
                  <c:v>44479</c:v>
                </c:pt>
                <c:pt idx="1014">
                  <c:v>44480</c:v>
                </c:pt>
                <c:pt idx="1015">
                  <c:v>44481</c:v>
                </c:pt>
                <c:pt idx="1016">
                  <c:v>44482</c:v>
                </c:pt>
                <c:pt idx="1017">
                  <c:v>44483</c:v>
                </c:pt>
                <c:pt idx="1018">
                  <c:v>44484</c:v>
                </c:pt>
                <c:pt idx="1019">
                  <c:v>44485</c:v>
                </c:pt>
                <c:pt idx="1020">
                  <c:v>44486</c:v>
                </c:pt>
                <c:pt idx="1021">
                  <c:v>44487</c:v>
                </c:pt>
                <c:pt idx="1022">
                  <c:v>44488</c:v>
                </c:pt>
                <c:pt idx="1023">
                  <c:v>44489</c:v>
                </c:pt>
                <c:pt idx="1024">
                  <c:v>44490</c:v>
                </c:pt>
                <c:pt idx="1025">
                  <c:v>44491</c:v>
                </c:pt>
                <c:pt idx="1026">
                  <c:v>44492</c:v>
                </c:pt>
                <c:pt idx="1027">
                  <c:v>44493</c:v>
                </c:pt>
                <c:pt idx="1028">
                  <c:v>44494</c:v>
                </c:pt>
                <c:pt idx="1029">
                  <c:v>44495</c:v>
                </c:pt>
                <c:pt idx="1030">
                  <c:v>44496</c:v>
                </c:pt>
                <c:pt idx="1031">
                  <c:v>44497</c:v>
                </c:pt>
                <c:pt idx="1032">
                  <c:v>44498</c:v>
                </c:pt>
                <c:pt idx="1033">
                  <c:v>44499</c:v>
                </c:pt>
                <c:pt idx="1034">
                  <c:v>44500</c:v>
                </c:pt>
                <c:pt idx="1035">
                  <c:v>44501</c:v>
                </c:pt>
                <c:pt idx="1036">
                  <c:v>44502</c:v>
                </c:pt>
                <c:pt idx="1037">
                  <c:v>44503</c:v>
                </c:pt>
                <c:pt idx="1038">
                  <c:v>44504</c:v>
                </c:pt>
                <c:pt idx="1039">
                  <c:v>44505</c:v>
                </c:pt>
                <c:pt idx="1040">
                  <c:v>44506</c:v>
                </c:pt>
                <c:pt idx="1041">
                  <c:v>44507</c:v>
                </c:pt>
                <c:pt idx="1042">
                  <c:v>44508</c:v>
                </c:pt>
                <c:pt idx="1043">
                  <c:v>44509</c:v>
                </c:pt>
                <c:pt idx="1044">
                  <c:v>44510</c:v>
                </c:pt>
                <c:pt idx="1045">
                  <c:v>44511</c:v>
                </c:pt>
                <c:pt idx="1046">
                  <c:v>44512</c:v>
                </c:pt>
                <c:pt idx="1047">
                  <c:v>44513</c:v>
                </c:pt>
                <c:pt idx="1048">
                  <c:v>44514</c:v>
                </c:pt>
                <c:pt idx="1049">
                  <c:v>44515</c:v>
                </c:pt>
                <c:pt idx="1050">
                  <c:v>44516</c:v>
                </c:pt>
                <c:pt idx="1051">
                  <c:v>44517</c:v>
                </c:pt>
                <c:pt idx="1052">
                  <c:v>44518</c:v>
                </c:pt>
                <c:pt idx="1053">
                  <c:v>44519</c:v>
                </c:pt>
                <c:pt idx="1054">
                  <c:v>44520</c:v>
                </c:pt>
                <c:pt idx="1055">
                  <c:v>44521</c:v>
                </c:pt>
                <c:pt idx="1056">
                  <c:v>44522</c:v>
                </c:pt>
                <c:pt idx="1057">
                  <c:v>44523</c:v>
                </c:pt>
                <c:pt idx="1058">
                  <c:v>44524</c:v>
                </c:pt>
                <c:pt idx="1059">
                  <c:v>44525</c:v>
                </c:pt>
                <c:pt idx="1060">
                  <c:v>44526</c:v>
                </c:pt>
                <c:pt idx="1061">
                  <c:v>44527</c:v>
                </c:pt>
                <c:pt idx="1062">
                  <c:v>44528</c:v>
                </c:pt>
                <c:pt idx="1063">
                  <c:v>44529</c:v>
                </c:pt>
                <c:pt idx="1064">
                  <c:v>44530</c:v>
                </c:pt>
                <c:pt idx="1065">
                  <c:v>44531</c:v>
                </c:pt>
                <c:pt idx="1066">
                  <c:v>44532</c:v>
                </c:pt>
                <c:pt idx="1067">
                  <c:v>44533</c:v>
                </c:pt>
                <c:pt idx="1068">
                  <c:v>44534</c:v>
                </c:pt>
                <c:pt idx="1069">
                  <c:v>44535</c:v>
                </c:pt>
                <c:pt idx="1070">
                  <c:v>44536</c:v>
                </c:pt>
                <c:pt idx="1071">
                  <c:v>44537</c:v>
                </c:pt>
                <c:pt idx="1072">
                  <c:v>44538</c:v>
                </c:pt>
                <c:pt idx="1073">
                  <c:v>44539</c:v>
                </c:pt>
                <c:pt idx="1074">
                  <c:v>44540</c:v>
                </c:pt>
                <c:pt idx="1075">
                  <c:v>44541</c:v>
                </c:pt>
                <c:pt idx="1076">
                  <c:v>44542</c:v>
                </c:pt>
                <c:pt idx="1077">
                  <c:v>44543</c:v>
                </c:pt>
                <c:pt idx="1078">
                  <c:v>44544</c:v>
                </c:pt>
                <c:pt idx="1079">
                  <c:v>44545</c:v>
                </c:pt>
                <c:pt idx="1080">
                  <c:v>44546</c:v>
                </c:pt>
                <c:pt idx="1081">
                  <c:v>44547</c:v>
                </c:pt>
                <c:pt idx="1082">
                  <c:v>44548</c:v>
                </c:pt>
                <c:pt idx="1083">
                  <c:v>44549</c:v>
                </c:pt>
                <c:pt idx="1084">
                  <c:v>44550</c:v>
                </c:pt>
                <c:pt idx="1085">
                  <c:v>44551</c:v>
                </c:pt>
                <c:pt idx="1086">
                  <c:v>44552</c:v>
                </c:pt>
                <c:pt idx="1087">
                  <c:v>44553</c:v>
                </c:pt>
                <c:pt idx="1088">
                  <c:v>44554</c:v>
                </c:pt>
                <c:pt idx="1089">
                  <c:v>44555</c:v>
                </c:pt>
                <c:pt idx="1090">
                  <c:v>44556</c:v>
                </c:pt>
                <c:pt idx="1091">
                  <c:v>44557</c:v>
                </c:pt>
                <c:pt idx="1092">
                  <c:v>44558</c:v>
                </c:pt>
                <c:pt idx="1093">
                  <c:v>44559</c:v>
                </c:pt>
                <c:pt idx="1094">
                  <c:v>44560</c:v>
                </c:pt>
                <c:pt idx="1095">
                  <c:v>44561</c:v>
                </c:pt>
                <c:pt idx="1096">
                  <c:v>44562</c:v>
                </c:pt>
                <c:pt idx="1097">
                  <c:v>44563</c:v>
                </c:pt>
                <c:pt idx="1098">
                  <c:v>44564</c:v>
                </c:pt>
                <c:pt idx="1099">
                  <c:v>44565</c:v>
                </c:pt>
                <c:pt idx="1100">
                  <c:v>44566</c:v>
                </c:pt>
                <c:pt idx="1101">
                  <c:v>44567</c:v>
                </c:pt>
                <c:pt idx="1102">
                  <c:v>44568</c:v>
                </c:pt>
                <c:pt idx="1103">
                  <c:v>44569</c:v>
                </c:pt>
                <c:pt idx="1104">
                  <c:v>44570</c:v>
                </c:pt>
                <c:pt idx="1105">
                  <c:v>44571</c:v>
                </c:pt>
                <c:pt idx="1106">
                  <c:v>44572</c:v>
                </c:pt>
                <c:pt idx="1107">
                  <c:v>44573</c:v>
                </c:pt>
                <c:pt idx="1108">
                  <c:v>44574</c:v>
                </c:pt>
                <c:pt idx="1109">
                  <c:v>44575</c:v>
                </c:pt>
                <c:pt idx="1110">
                  <c:v>44576</c:v>
                </c:pt>
                <c:pt idx="1111">
                  <c:v>44577</c:v>
                </c:pt>
                <c:pt idx="1112">
                  <c:v>44578</c:v>
                </c:pt>
                <c:pt idx="1113">
                  <c:v>44579</c:v>
                </c:pt>
                <c:pt idx="1114">
                  <c:v>44580</c:v>
                </c:pt>
                <c:pt idx="1115">
                  <c:v>44581</c:v>
                </c:pt>
                <c:pt idx="1116">
                  <c:v>44582</c:v>
                </c:pt>
                <c:pt idx="1117">
                  <c:v>44583</c:v>
                </c:pt>
                <c:pt idx="1118">
                  <c:v>44584</c:v>
                </c:pt>
                <c:pt idx="1119">
                  <c:v>44585</c:v>
                </c:pt>
                <c:pt idx="1120">
                  <c:v>44586</c:v>
                </c:pt>
                <c:pt idx="1121">
                  <c:v>44587</c:v>
                </c:pt>
                <c:pt idx="1122">
                  <c:v>44588</c:v>
                </c:pt>
                <c:pt idx="1123">
                  <c:v>44589</c:v>
                </c:pt>
                <c:pt idx="1124">
                  <c:v>44590</c:v>
                </c:pt>
                <c:pt idx="1125">
                  <c:v>44591</c:v>
                </c:pt>
                <c:pt idx="1126">
                  <c:v>44592</c:v>
                </c:pt>
                <c:pt idx="1127">
                  <c:v>44593</c:v>
                </c:pt>
                <c:pt idx="1128">
                  <c:v>44594</c:v>
                </c:pt>
                <c:pt idx="1129">
                  <c:v>44595</c:v>
                </c:pt>
                <c:pt idx="1130">
                  <c:v>44596</c:v>
                </c:pt>
                <c:pt idx="1131">
                  <c:v>44597</c:v>
                </c:pt>
                <c:pt idx="1132">
                  <c:v>44598</c:v>
                </c:pt>
                <c:pt idx="1133">
                  <c:v>44599</c:v>
                </c:pt>
                <c:pt idx="1134">
                  <c:v>44600</c:v>
                </c:pt>
                <c:pt idx="1135">
                  <c:v>44601</c:v>
                </c:pt>
                <c:pt idx="1136">
                  <c:v>44602</c:v>
                </c:pt>
                <c:pt idx="1137">
                  <c:v>44603</c:v>
                </c:pt>
                <c:pt idx="1138">
                  <c:v>44604</c:v>
                </c:pt>
                <c:pt idx="1139">
                  <c:v>44605</c:v>
                </c:pt>
                <c:pt idx="1140">
                  <c:v>44606</c:v>
                </c:pt>
                <c:pt idx="1141">
                  <c:v>44607</c:v>
                </c:pt>
                <c:pt idx="1142">
                  <c:v>44608</c:v>
                </c:pt>
                <c:pt idx="1143">
                  <c:v>44609</c:v>
                </c:pt>
                <c:pt idx="1144">
                  <c:v>44610</c:v>
                </c:pt>
                <c:pt idx="1145">
                  <c:v>44611</c:v>
                </c:pt>
                <c:pt idx="1146">
                  <c:v>44612</c:v>
                </c:pt>
                <c:pt idx="1147">
                  <c:v>44613</c:v>
                </c:pt>
                <c:pt idx="1148">
                  <c:v>44614</c:v>
                </c:pt>
                <c:pt idx="1149">
                  <c:v>44615</c:v>
                </c:pt>
                <c:pt idx="1150">
                  <c:v>44616</c:v>
                </c:pt>
                <c:pt idx="1151">
                  <c:v>44617</c:v>
                </c:pt>
                <c:pt idx="1152">
                  <c:v>44618</c:v>
                </c:pt>
                <c:pt idx="1153">
                  <c:v>44619</c:v>
                </c:pt>
                <c:pt idx="1154">
                  <c:v>44620</c:v>
                </c:pt>
                <c:pt idx="1155">
                  <c:v>44621</c:v>
                </c:pt>
                <c:pt idx="1156">
                  <c:v>44622</c:v>
                </c:pt>
                <c:pt idx="1157">
                  <c:v>44623</c:v>
                </c:pt>
                <c:pt idx="1158">
                  <c:v>44624</c:v>
                </c:pt>
                <c:pt idx="1159">
                  <c:v>44625</c:v>
                </c:pt>
                <c:pt idx="1160">
                  <c:v>44626</c:v>
                </c:pt>
                <c:pt idx="1161">
                  <c:v>44627</c:v>
                </c:pt>
                <c:pt idx="1162">
                  <c:v>44628</c:v>
                </c:pt>
                <c:pt idx="1163">
                  <c:v>44629</c:v>
                </c:pt>
                <c:pt idx="1164">
                  <c:v>44630</c:v>
                </c:pt>
                <c:pt idx="1165">
                  <c:v>44631</c:v>
                </c:pt>
                <c:pt idx="1166">
                  <c:v>44632</c:v>
                </c:pt>
                <c:pt idx="1167">
                  <c:v>44633</c:v>
                </c:pt>
                <c:pt idx="1168">
                  <c:v>44634</c:v>
                </c:pt>
                <c:pt idx="1169">
                  <c:v>44635</c:v>
                </c:pt>
                <c:pt idx="1170">
                  <c:v>44636</c:v>
                </c:pt>
                <c:pt idx="1171">
                  <c:v>44637</c:v>
                </c:pt>
                <c:pt idx="1172">
                  <c:v>44638</c:v>
                </c:pt>
                <c:pt idx="1173">
                  <c:v>44639</c:v>
                </c:pt>
                <c:pt idx="1174">
                  <c:v>44640</c:v>
                </c:pt>
                <c:pt idx="1175">
                  <c:v>44641</c:v>
                </c:pt>
                <c:pt idx="1176">
                  <c:v>44642</c:v>
                </c:pt>
                <c:pt idx="1177">
                  <c:v>44643</c:v>
                </c:pt>
                <c:pt idx="1178">
                  <c:v>44644</c:v>
                </c:pt>
                <c:pt idx="1179">
                  <c:v>44645</c:v>
                </c:pt>
                <c:pt idx="1180">
                  <c:v>44646</c:v>
                </c:pt>
                <c:pt idx="1181">
                  <c:v>44647</c:v>
                </c:pt>
                <c:pt idx="1182">
                  <c:v>44648</c:v>
                </c:pt>
                <c:pt idx="1183">
                  <c:v>44649</c:v>
                </c:pt>
                <c:pt idx="1184">
                  <c:v>44650</c:v>
                </c:pt>
                <c:pt idx="1185">
                  <c:v>44651</c:v>
                </c:pt>
                <c:pt idx="1186">
                  <c:v>44652</c:v>
                </c:pt>
                <c:pt idx="1187">
                  <c:v>44653</c:v>
                </c:pt>
                <c:pt idx="1188">
                  <c:v>44654</c:v>
                </c:pt>
                <c:pt idx="1189">
                  <c:v>44655</c:v>
                </c:pt>
                <c:pt idx="1190">
                  <c:v>44656</c:v>
                </c:pt>
                <c:pt idx="1191">
                  <c:v>44657</c:v>
                </c:pt>
                <c:pt idx="1192">
                  <c:v>44658</c:v>
                </c:pt>
                <c:pt idx="1193">
                  <c:v>44659</c:v>
                </c:pt>
                <c:pt idx="1194">
                  <c:v>44660</c:v>
                </c:pt>
                <c:pt idx="1195">
                  <c:v>44661</c:v>
                </c:pt>
                <c:pt idx="1196">
                  <c:v>44662</c:v>
                </c:pt>
                <c:pt idx="1197">
                  <c:v>44663</c:v>
                </c:pt>
                <c:pt idx="1198">
                  <c:v>44664</c:v>
                </c:pt>
                <c:pt idx="1199">
                  <c:v>44665</c:v>
                </c:pt>
                <c:pt idx="1200">
                  <c:v>44666</c:v>
                </c:pt>
                <c:pt idx="1201">
                  <c:v>44667</c:v>
                </c:pt>
                <c:pt idx="1202">
                  <c:v>44668</c:v>
                </c:pt>
                <c:pt idx="1203">
                  <c:v>44669</c:v>
                </c:pt>
                <c:pt idx="1204">
                  <c:v>44670</c:v>
                </c:pt>
                <c:pt idx="1205">
                  <c:v>44671</c:v>
                </c:pt>
                <c:pt idx="1206">
                  <c:v>44672</c:v>
                </c:pt>
                <c:pt idx="1207">
                  <c:v>44673</c:v>
                </c:pt>
                <c:pt idx="1208">
                  <c:v>44674</c:v>
                </c:pt>
                <c:pt idx="1209">
                  <c:v>44675</c:v>
                </c:pt>
                <c:pt idx="1210">
                  <c:v>44676</c:v>
                </c:pt>
                <c:pt idx="1211">
                  <c:v>44677</c:v>
                </c:pt>
                <c:pt idx="1212">
                  <c:v>44678</c:v>
                </c:pt>
                <c:pt idx="1213">
                  <c:v>44679</c:v>
                </c:pt>
                <c:pt idx="1214">
                  <c:v>44680</c:v>
                </c:pt>
                <c:pt idx="1215">
                  <c:v>44681</c:v>
                </c:pt>
                <c:pt idx="1216">
                  <c:v>44682</c:v>
                </c:pt>
                <c:pt idx="1217">
                  <c:v>44683</c:v>
                </c:pt>
                <c:pt idx="1218">
                  <c:v>44684</c:v>
                </c:pt>
                <c:pt idx="1219">
                  <c:v>44685</c:v>
                </c:pt>
                <c:pt idx="1220">
                  <c:v>44686</c:v>
                </c:pt>
                <c:pt idx="1221">
                  <c:v>44687</c:v>
                </c:pt>
                <c:pt idx="1222">
                  <c:v>44688</c:v>
                </c:pt>
                <c:pt idx="1223">
                  <c:v>44689</c:v>
                </c:pt>
                <c:pt idx="1224">
                  <c:v>44690</c:v>
                </c:pt>
                <c:pt idx="1225">
                  <c:v>44691</c:v>
                </c:pt>
                <c:pt idx="1226">
                  <c:v>44692</c:v>
                </c:pt>
                <c:pt idx="1227">
                  <c:v>44693</c:v>
                </c:pt>
                <c:pt idx="1228">
                  <c:v>44694</c:v>
                </c:pt>
                <c:pt idx="1229">
                  <c:v>44695</c:v>
                </c:pt>
                <c:pt idx="1230">
                  <c:v>44696</c:v>
                </c:pt>
                <c:pt idx="1231">
                  <c:v>44697</c:v>
                </c:pt>
                <c:pt idx="1232">
                  <c:v>44698</c:v>
                </c:pt>
                <c:pt idx="1233">
                  <c:v>44699</c:v>
                </c:pt>
                <c:pt idx="1234">
                  <c:v>44700</c:v>
                </c:pt>
                <c:pt idx="1235">
                  <c:v>44701</c:v>
                </c:pt>
                <c:pt idx="1236">
                  <c:v>44702</c:v>
                </c:pt>
                <c:pt idx="1237">
                  <c:v>44703</c:v>
                </c:pt>
                <c:pt idx="1238">
                  <c:v>44704</c:v>
                </c:pt>
                <c:pt idx="1239">
                  <c:v>44705</c:v>
                </c:pt>
                <c:pt idx="1240">
                  <c:v>44706</c:v>
                </c:pt>
                <c:pt idx="1241">
                  <c:v>44707</c:v>
                </c:pt>
                <c:pt idx="1242">
                  <c:v>44708</c:v>
                </c:pt>
                <c:pt idx="1243">
                  <c:v>44709</c:v>
                </c:pt>
                <c:pt idx="1244">
                  <c:v>44710</c:v>
                </c:pt>
                <c:pt idx="1245">
                  <c:v>44711</c:v>
                </c:pt>
                <c:pt idx="1246">
                  <c:v>44712</c:v>
                </c:pt>
                <c:pt idx="1247">
                  <c:v>44713</c:v>
                </c:pt>
                <c:pt idx="1248">
                  <c:v>44714</c:v>
                </c:pt>
                <c:pt idx="1249">
                  <c:v>44715</c:v>
                </c:pt>
                <c:pt idx="1250">
                  <c:v>44716</c:v>
                </c:pt>
                <c:pt idx="1251">
                  <c:v>44717</c:v>
                </c:pt>
                <c:pt idx="1252">
                  <c:v>44718</c:v>
                </c:pt>
                <c:pt idx="1253">
                  <c:v>44719</c:v>
                </c:pt>
                <c:pt idx="1254">
                  <c:v>44720</c:v>
                </c:pt>
                <c:pt idx="1255">
                  <c:v>44721</c:v>
                </c:pt>
                <c:pt idx="1256">
                  <c:v>44722</c:v>
                </c:pt>
                <c:pt idx="1257">
                  <c:v>44723</c:v>
                </c:pt>
                <c:pt idx="1258">
                  <c:v>44724</c:v>
                </c:pt>
                <c:pt idx="1259">
                  <c:v>44725</c:v>
                </c:pt>
                <c:pt idx="1260">
                  <c:v>44726</c:v>
                </c:pt>
                <c:pt idx="1261">
                  <c:v>44727</c:v>
                </c:pt>
                <c:pt idx="1262">
                  <c:v>44728</c:v>
                </c:pt>
                <c:pt idx="1263">
                  <c:v>44729</c:v>
                </c:pt>
                <c:pt idx="1264">
                  <c:v>44730</c:v>
                </c:pt>
                <c:pt idx="1265">
                  <c:v>44731</c:v>
                </c:pt>
                <c:pt idx="1266">
                  <c:v>44732</c:v>
                </c:pt>
                <c:pt idx="1267">
                  <c:v>44733</c:v>
                </c:pt>
                <c:pt idx="1268">
                  <c:v>44734</c:v>
                </c:pt>
                <c:pt idx="1269">
                  <c:v>44735</c:v>
                </c:pt>
                <c:pt idx="1270">
                  <c:v>44736</c:v>
                </c:pt>
                <c:pt idx="1271">
                  <c:v>44737</c:v>
                </c:pt>
                <c:pt idx="1272">
                  <c:v>44738</c:v>
                </c:pt>
                <c:pt idx="1273">
                  <c:v>44739</c:v>
                </c:pt>
                <c:pt idx="1274">
                  <c:v>44740</c:v>
                </c:pt>
                <c:pt idx="1275">
                  <c:v>44741</c:v>
                </c:pt>
                <c:pt idx="1276">
                  <c:v>44742</c:v>
                </c:pt>
                <c:pt idx="1277">
                  <c:v>44743</c:v>
                </c:pt>
                <c:pt idx="1278">
                  <c:v>44744</c:v>
                </c:pt>
                <c:pt idx="1279">
                  <c:v>44745</c:v>
                </c:pt>
                <c:pt idx="1280">
                  <c:v>44746</c:v>
                </c:pt>
                <c:pt idx="1281">
                  <c:v>44747</c:v>
                </c:pt>
                <c:pt idx="1282">
                  <c:v>44748</c:v>
                </c:pt>
                <c:pt idx="1283">
                  <c:v>44749</c:v>
                </c:pt>
                <c:pt idx="1284">
                  <c:v>44750</c:v>
                </c:pt>
                <c:pt idx="1285">
                  <c:v>44751</c:v>
                </c:pt>
                <c:pt idx="1286">
                  <c:v>44752</c:v>
                </c:pt>
                <c:pt idx="1287">
                  <c:v>44753</c:v>
                </c:pt>
                <c:pt idx="1288">
                  <c:v>44754</c:v>
                </c:pt>
                <c:pt idx="1289">
                  <c:v>44755</c:v>
                </c:pt>
                <c:pt idx="1290">
                  <c:v>44756</c:v>
                </c:pt>
                <c:pt idx="1291">
                  <c:v>44757</c:v>
                </c:pt>
                <c:pt idx="1292">
                  <c:v>44758</c:v>
                </c:pt>
                <c:pt idx="1293">
                  <c:v>44759</c:v>
                </c:pt>
                <c:pt idx="1294">
                  <c:v>44760</c:v>
                </c:pt>
                <c:pt idx="1295">
                  <c:v>44761</c:v>
                </c:pt>
                <c:pt idx="1296">
                  <c:v>44762</c:v>
                </c:pt>
                <c:pt idx="1297">
                  <c:v>44763</c:v>
                </c:pt>
                <c:pt idx="1298">
                  <c:v>44764</c:v>
                </c:pt>
                <c:pt idx="1299">
                  <c:v>44765</c:v>
                </c:pt>
                <c:pt idx="1300">
                  <c:v>44766</c:v>
                </c:pt>
                <c:pt idx="1301">
                  <c:v>44767</c:v>
                </c:pt>
                <c:pt idx="1302">
                  <c:v>44768</c:v>
                </c:pt>
                <c:pt idx="1303">
                  <c:v>44769</c:v>
                </c:pt>
                <c:pt idx="1304">
                  <c:v>44770</c:v>
                </c:pt>
                <c:pt idx="1305">
                  <c:v>44771</c:v>
                </c:pt>
                <c:pt idx="1306">
                  <c:v>44772</c:v>
                </c:pt>
                <c:pt idx="1307">
                  <c:v>44773</c:v>
                </c:pt>
                <c:pt idx="1308">
                  <c:v>44774</c:v>
                </c:pt>
                <c:pt idx="1309">
                  <c:v>44775</c:v>
                </c:pt>
                <c:pt idx="1310">
                  <c:v>44776</c:v>
                </c:pt>
                <c:pt idx="1311">
                  <c:v>44777</c:v>
                </c:pt>
                <c:pt idx="1312">
                  <c:v>44778</c:v>
                </c:pt>
                <c:pt idx="1313">
                  <c:v>44779</c:v>
                </c:pt>
                <c:pt idx="1314">
                  <c:v>44780</c:v>
                </c:pt>
                <c:pt idx="1315">
                  <c:v>44781</c:v>
                </c:pt>
                <c:pt idx="1316">
                  <c:v>44782</c:v>
                </c:pt>
                <c:pt idx="1317">
                  <c:v>44783</c:v>
                </c:pt>
                <c:pt idx="1318">
                  <c:v>44784</c:v>
                </c:pt>
                <c:pt idx="1319">
                  <c:v>44785</c:v>
                </c:pt>
                <c:pt idx="1320">
                  <c:v>44786</c:v>
                </c:pt>
                <c:pt idx="1321">
                  <c:v>44787</c:v>
                </c:pt>
                <c:pt idx="1322">
                  <c:v>44788</c:v>
                </c:pt>
                <c:pt idx="1323">
                  <c:v>44789</c:v>
                </c:pt>
                <c:pt idx="1324">
                  <c:v>44790</c:v>
                </c:pt>
                <c:pt idx="1325">
                  <c:v>44791</c:v>
                </c:pt>
                <c:pt idx="1326">
                  <c:v>44792</c:v>
                </c:pt>
                <c:pt idx="1327">
                  <c:v>44793</c:v>
                </c:pt>
                <c:pt idx="1328">
                  <c:v>44794</c:v>
                </c:pt>
                <c:pt idx="1329">
                  <c:v>44795</c:v>
                </c:pt>
                <c:pt idx="1330">
                  <c:v>44796</c:v>
                </c:pt>
                <c:pt idx="1331">
                  <c:v>44797</c:v>
                </c:pt>
                <c:pt idx="1332">
                  <c:v>44798</c:v>
                </c:pt>
                <c:pt idx="1333">
                  <c:v>44799</c:v>
                </c:pt>
                <c:pt idx="1334">
                  <c:v>44800</c:v>
                </c:pt>
                <c:pt idx="1335">
                  <c:v>44801</c:v>
                </c:pt>
                <c:pt idx="1336">
                  <c:v>44802</c:v>
                </c:pt>
                <c:pt idx="1337">
                  <c:v>44803</c:v>
                </c:pt>
                <c:pt idx="1338">
                  <c:v>44804</c:v>
                </c:pt>
                <c:pt idx="1339">
                  <c:v>44805</c:v>
                </c:pt>
                <c:pt idx="1340">
                  <c:v>44806</c:v>
                </c:pt>
                <c:pt idx="1341">
                  <c:v>44807</c:v>
                </c:pt>
                <c:pt idx="1342">
                  <c:v>44808</c:v>
                </c:pt>
                <c:pt idx="1343">
                  <c:v>44809</c:v>
                </c:pt>
                <c:pt idx="1344">
                  <c:v>44810</c:v>
                </c:pt>
                <c:pt idx="1345">
                  <c:v>44811</c:v>
                </c:pt>
                <c:pt idx="1346">
                  <c:v>44812</c:v>
                </c:pt>
                <c:pt idx="1347">
                  <c:v>44813</c:v>
                </c:pt>
                <c:pt idx="1348">
                  <c:v>44814</c:v>
                </c:pt>
                <c:pt idx="1349">
                  <c:v>44815</c:v>
                </c:pt>
                <c:pt idx="1350">
                  <c:v>44816</c:v>
                </c:pt>
                <c:pt idx="1351">
                  <c:v>44817</c:v>
                </c:pt>
                <c:pt idx="1352">
                  <c:v>44818</c:v>
                </c:pt>
                <c:pt idx="1353">
                  <c:v>44819</c:v>
                </c:pt>
                <c:pt idx="1354">
                  <c:v>44820</c:v>
                </c:pt>
                <c:pt idx="1355">
                  <c:v>44821</c:v>
                </c:pt>
                <c:pt idx="1356">
                  <c:v>44822</c:v>
                </c:pt>
                <c:pt idx="1357">
                  <c:v>44823</c:v>
                </c:pt>
                <c:pt idx="1358">
                  <c:v>44824</c:v>
                </c:pt>
                <c:pt idx="1359">
                  <c:v>44825</c:v>
                </c:pt>
                <c:pt idx="1360">
                  <c:v>44826</c:v>
                </c:pt>
                <c:pt idx="1361">
                  <c:v>44827</c:v>
                </c:pt>
                <c:pt idx="1362">
                  <c:v>44828</c:v>
                </c:pt>
                <c:pt idx="1363">
                  <c:v>44829</c:v>
                </c:pt>
                <c:pt idx="1364">
                  <c:v>44830</c:v>
                </c:pt>
                <c:pt idx="1365">
                  <c:v>44831</c:v>
                </c:pt>
                <c:pt idx="1366">
                  <c:v>44832</c:v>
                </c:pt>
                <c:pt idx="1367">
                  <c:v>44833</c:v>
                </c:pt>
                <c:pt idx="1368">
                  <c:v>44834</c:v>
                </c:pt>
                <c:pt idx="1369">
                  <c:v>44835</c:v>
                </c:pt>
                <c:pt idx="1370">
                  <c:v>44836</c:v>
                </c:pt>
                <c:pt idx="1371">
                  <c:v>44837</c:v>
                </c:pt>
                <c:pt idx="1372">
                  <c:v>44838</c:v>
                </c:pt>
                <c:pt idx="1373">
                  <c:v>44839</c:v>
                </c:pt>
                <c:pt idx="1374">
                  <c:v>44840</c:v>
                </c:pt>
                <c:pt idx="1375">
                  <c:v>44841</c:v>
                </c:pt>
                <c:pt idx="1376">
                  <c:v>44842</c:v>
                </c:pt>
                <c:pt idx="1377">
                  <c:v>44843</c:v>
                </c:pt>
                <c:pt idx="1378">
                  <c:v>44844</c:v>
                </c:pt>
                <c:pt idx="1379">
                  <c:v>44845</c:v>
                </c:pt>
                <c:pt idx="1380">
                  <c:v>44846</c:v>
                </c:pt>
                <c:pt idx="1381">
                  <c:v>44847</c:v>
                </c:pt>
                <c:pt idx="1382">
                  <c:v>44848</c:v>
                </c:pt>
                <c:pt idx="1383">
                  <c:v>44849</c:v>
                </c:pt>
                <c:pt idx="1384">
                  <c:v>44850</c:v>
                </c:pt>
                <c:pt idx="1385">
                  <c:v>44851</c:v>
                </c:pt>
                <c:pt idx="1386">
                  <c:v>44852</c:v>
                </c:pt>
                <c:pt idx="1387">
                  <c:v>44853</c:v>
                </c:pt>
                <c:pt idx="1388">
                  <c:v>44854</c:v>
                </c:pt>
                <c:pt idx="1389">
                  <c:v>44855</c:v>
                </c:pt>
                <c:pt idx="1390">
                  <c:v>44856</c:v>
                </c:pt>
                <c:pt idx="1391">
                  <c:v>44857</c:v>
                </c:pt>
                <c:pt idx="1392">
                  <c:v>44858</c:v>
                </c:pt>
                <c:pt idx="1393">
                  <c:v>44859</c:v>
                </c:pt>
                <c:pt idx="1394">
                  <c:v>44860</c:v>
                </c:pt>
                <c:pt idx="1395">
                  <c:v>44861</c:v>
                </c:pt>
                <c:pt idx="1396">
                  <c:v>44862</c:v>
                </c:pt>
                <c:pt idx="1397">
                  <c:v>44863</c:v>
                </c:pt>
                <c:pt idx="1398">
                  <c:v>44864</c:v>
                </c:pt>
                <c:pt idx="1399">
                  <c:v>44865</c:v>
                </c:pt>
                <c:pt idx="1400">
                  <c:v>44866</c:v>
                </c:pt>
                <c:pt idx="1401">
                  <c:v>44867</c:v>
                </c:pt>
                <c:pt idx="1402">
                  <c:v>44868</c:v>
                </c:pt>
                <c:pt idx="1403">
                  <c:v>44869</c:v>
                </c:pt>
                <c:pt idx="1404">
                  <c:v>44870</c:v>
                </c:pt>
                <c:pt idx="1405">
                  <c:v>44871</c:v>
                </c:pt>
                <c:pt idx="1406">
                  <c:v>44872</c:v>
                </c:pt>
                <c:pt idx="1407">
                  <c:v>44873</c:v>
                </c:pt>
                <c:pt idx="1408">
                  <c:v>44874</c:v>
                </c:pt>
                <c:pt idx="1409">
                  <c:v>44875</c:v>
                </c:pt>
                <c:pt idx="1410">
                  <c:v>44876</c:v>
                </c:pt>
                <c:pt idx="1411">
                  <c:v>44877</c:v>
                </c:pt>
                <c:pt idx="1412">
                  <c:v>44878</c:v>
                </c:pt>
                <c:pt idx="1413">
                  <c:v>44879</c:v>
                </c:pt>
              </c:numCache>
            </c:numRef>
          </c:cat>
          <c:val>
            <c:numRef>
              <c:f>Tabelle1!$B$2:$B$1415</c:f>
              <c:numCache>
                <c:formatCode>#,##0.00</c:formatCode>
                <c:ptCount val="1414"/>
                <c:pt idx="0">
                  <c:v>-4.3</c:v>
                </c:pt>
                <c:pt idx="1">
                  <c:v>25.92</c:v>
                </c:pt>
                <c:pt idx="2">
                  <c:v>57.72</c:v>
                </c:pt>
                <c:pt idx="3">
                  <c:v>49.91</c:v>
                </c:pt>
                <c:pt idx="4">
                  <c:v>42.18</c:v>
                </c:pt>
                <c:pt idx="5">
                  <c:v>54.55</c:v>
                </c:pt>
                <c:pt idx="6">
                  <c:v>51.81</c:v>
                </c:pt>
                <c:pt idx="7">
                  <c:v>34.5</c:v>
                </c:pt>
                <c:pt idx="8">
                  <c:v>40</c:v>
                </c:pt>
                <c:pt idx="9">
                  <c:v>67.67</c:v>
                </c:pt>
                <c:pt idx="10">
                  <c:v>49.92</c:v>
                </c:pt>
                <c:pt idx="11">
                  <c:v>40.799999999999997</c:v>
                </c:pt>
                <c:pt idx="12">
                  <c:v>15.1</c:v>
                </c:pt>
                <c:pt idx="13">
                  <c:v>32.61</c:v>
                </c:pt>
                <c:pt idx="14">
                  <c:v>45.45</c:v>
                </c:pt>
                <c:pt idx="15">
                  <c:v>45.2</c:v>
                </c:pt>
                <c:pt idx="16">
                  <c:v>42.84</c:v>
                </c:pt>
                <c:pt idx="17">
                  <c:v>61.73</c:v>
                </c:pt>
                <c:pt idx="18">
                  <c:v>55.39</c:v>
                </c:pt>
                <c:pt idx="19">
                  <c:v>53.89</c:v>
                </c:pt>
                <c:pt idx="20">
                  <c:v>69.900000000000006</c:v>
                </c:pt>
                <c:pt idx="21">
                  <c:v>63</c:v>
                </c:pt>
                <c:pt idx="22">
                  <c:v>75.08</c:v>
                </c:pt>
                <c:pt idx="23">
                  <c:v>85.8</c:v>
                </c:pt>
                <c:pt idx="24">
                  <c:v>66.5</c:v>
                </c:pt>
                <c:pt idx="25">
                  <c:v>49.09</c:v>
                </c:pt>
                <c:pt idx="26">
                  <c:v>35.44</c:v>
                </c:pt>
                <c:pt idx="27">
                  <c:v>50.4</c:v>
                </c:pt>
                <c:pt idx="28">
                  <c:v>60.19</c:v>
                </c:pt>
                <c:pt idx="29">
                  <c:v>53.07</c:v>
                </c:pt>
                <c:pt idx="30">
                  <c:v>59.84</c:v>
                </c:pt>
                <c:pt idx="31">
                  <c:v>55.48</c:v>
                </c:pt>
                <c:pt idx="32">
                  <c:v>50.19</c:v>
                </c:pt>
                <c:pt idx="33">
                  <c:v>46.72</c:v>
                </c:pt>
                <c:pt idx="34">
                  <c:v>44.05</c:v>
                </c:pt>
                <c:pt idx="35">
                  <c:v>53.79</c:v>
                </c:pt>
                <c:pt idx="36">
                  <c:v>51.32</c:v>
                </c:pt>
                <c:pt idx="37">
                  <c:v>44.55</c:v>
                </c:pt>
                <c:pt idx="38">
                  <c:v>41.62</c:v>
                </c:pt>
                <c:pt idx="39">
                  <c:v>6.81</c:v>
                </c:pt>
                <c:pt idx="40">
                  <c:v>28.03</c:v>
                </c:pt>
                <c:pt idx="41">
                  <c:v>31.97</c:v>
                </c:pt>
                <c:pt idx="42">
                  <c:v>46.74</c:v>
                </c:pt>
                <c:pt idx="43">
                  <c:v>45.38</c:v>
                </c:pt>
                <c:pt idx="44">
                  <c:v>49.09</c:v>
                </c:pt>
                <c:pt idx="45">
                  <c:v>47.62</c:v>
                </c:pt>
                <c:pt idx="46">
                  <c:v>39.22</c:v>
                </c:pt>
                <c:pt idx="47">
                  <c:v>39.049999999999997</c:v>
                </c:pt>
                <c:pt idx="48">
                  <c:v>46.4</c:v>
                </c:pt>
                <c:pt idx="49">
                  <c:v>41.31</c:v>
                </c:pt>
                <c:pt idx="50">
                  <c:v>45.6</c:v>
                </c:pt>
                <c:pt idx="51">
                  <c:v>43.23</c:v>
                </c:pt>
                <c:pt idx="52">
                  <c:v>47.2</c:v>
                </c:pt>
                <c:pt idx="53">
                  <c:v>40.14</c:v>
                </c:pt>
                <c:pt idx="54">
                  <c:v>39.99</c:v>
                </c:pt>
                <c:pt idx="55">
                  <c:v>44.41</c:v>
                </c:pt>
                <c:pt idx="56">
                  <c:v>44.6</c:v>
                </c:pt>
                <c:pt idx="57">
                  <c:v>44.21</c:v>
                </c:pt>
                <c:pt idx="58">
                  <c:v>40.26</c:v>
                </c:pt>
                <c:pt idx="59">
                  <c:v>45.85</c:v>
                </c:pt>
                <c:pt idx="60">
                  <c:v>41.25</c:v>
                </c:pt>
                <c:pt idx="61">
                  <c:v>10.220000000000001</c:v>
                </c:pt>
                <c:pt idx="62">
                  <c:v>13.31</c:v>
                </c:pt>
                <c:pt idx="63">
                  <c:v>31.34</c:v>
                </c:pt>
                <c:pt idx="64">
                  <c:v>34.770000000000003</c:v>
                </c:pt>
                <c:pt idx="65">
                  <c:v>29.02</c:v>
                </c:pt>
                <c:pt idx="66">
                  <c:v>26.39</c:v>
                </c:pt>
                <c:pt idx="67">
                  <c:v>7.98</c:v>
                </c:pt>
                <c:pt idx="68">
                  <c:v>17.510000000000002</c:v>
                </c:pt>
                <c:pt idx="69">
                  <c:v>38.67</c:v>
                </c:pt>
                <c:pt idx="70">
                  <c:v>36.590000000000003</c:v>
                </c:pt>
                <c:pt idx="71">
                  <c:v>18.05</c:v>
                </c:pt>
                <c:pt idx="72">
                  <c:v>32.54</c:v>
                </c:pt>
                <c:pt idx="73">
                  <c:v>25.21</c:v>
                </c:pt>
                <c:pt idx="74">
                  <c:v>17.22</c:v>
                </c:pt>
                <c:pt idx="75">
                  <c:v>0.43</c:v>
                </c:pt>
                <c:pt idx="76">
                  <c:v>31.92</c:v>
                </c:pt>
                <c:pt idx="77">
                  <c:v>45.34</c:v>
                </c:pt>
                <c:pt idx="78">
                  <c:v>41.5</c:v>
                </c:pt>
                <c:pt idx="79">
                  <c:v>39.79</c:v>
                </c:pt>
                <c:pt idx="80">
                  <c:v>40.57</c:v>
                </c:pt>
                <c:pt idx="81">
                  <c:v>35.61</c:v>
                </c:pt>
                <c:pt idx="82">
                  <c:v>33.46</c:v>
                </c:pt>
                <c:pt idx="83">
                  <c:v>32.29</c:v>
                </c:pt>
                <c:pt idx="84">
                  <c:v>36.5</c:v>
                </c:pt>
                <c:pt idx="85">
                  <c:v>40.19</c:v>
                </c:pt>
                <c:pt idx="86">
                  <c:v>42.32</c:v>
                </c:pt>
                <c:pt idx="87">
                  <c:v>39.85</c:v>
                </c:pt>
                <c:pt idx="88">
                  <c:v>35.04</c:v>
                </c:pt>
                <c:pt idx="89">
                  <c:v>28.63</c:v>
                </c:pt>
                <c:pt idx="90">
                  <c:v>38.01</c:v>
                </c:pt>
                <c:pt idx="91">
                  <c:v>33.85</c:v>
                </c:pt>
                <c:pt idx="92">
                  <c:v>42.24</c:v>
                </c:pt>
                <c:pt idx="93">
                  <c:v>42.02</c:v>
                </c:pt>
                <c:pt idx="94">
                  <c:v>42.28</c:v>
                </c:pt>
                <c:pt idx="95">
                  <c:v>38.33</c:v>
                </c:pt>
                <c:pt idx="96">
                  <c:v>37.979999999999997</c:v>
                </c:pt>
                <c:pt idx="97">
                  <c:v>44.4</c:v>
                </c:pt>
                <c:pt idx="98">
                  <c:v>41.99</c:v>
                </c:pt>
                <c:pt idx="99">
                  <c:v>42.82</c:v>
                </c:pt>
                <c:pt idx="100">
                  <c:v>44.74</c:v>
                </c:pt>
                <c:pt idx="101">
                  <c:v>44.9</c:v>
                </c:pt>
                <c:pt idx="102">
                  <c:v>41.42</c:v>
                </c:pt>
                <c:pt idx="103">
                  <c:v>37.25</c:v>
                </c:pt>
                <c:pt idx="104">
                  <c:v>41.83</c:v>
                </c:pt>
                <c:pt idx="105">
                  <c:v>41.62</c:v>
                </c:pt>
                <c:pt idx="106">
                  <c:v>40.81</c:v>
                </c:pt>
                <c:pt idx="107">
                  <c:v>40.840000000000003</c:v>
                </c:pt>
                <c:pt idx="108">
                  <c:v>33.840000000000003</c:v>
                </c:pt>
                <c:pt idx="109">
                  <c:v>34.520000000000003</c:v>
                </c:pt>
                <c:pt idx="110">
                  <c:v>31.6</c:v>
                </c:pt>
                <c:pt idx="111">
                  <c:v>-14.01</c:v>
                </c:pt>
                <c:pt idx="112">
                  <c:v>14.75</c:v>
                </c:pt>
                <c:pt idx="113">
                  <c:v>34.700000000000003</c:v>
                </c:pt>
                <c:pt idx="114">
                  <c:v>39.31</c:v>
                </c:pt>
                <c:pt idx="115">
                  <c:v>43.54</c:v>
                </c:pt>
                <c:pt idx="116">
                  <c:v>31.99</c:v>
                </c:pt>
                <c:pt idx="117">
                  <c:v>35.090000000000003</c:v>
                </c:pt>
                <c:pt idx="118">
                  <c:v>43.15</c:v>
                </c:pt>
                <c:pt idx="119">
                  <c:v>42.87</c:v>
                </c:pt>
                <c:pt idx="120">
                  <c:v>25.47</c:v>
                </c:pt>
                <c:pt idx="121">
                  <c:v>37.94</c:v>
                </c:pt>
                <c:pt idx="122">
                  <c:v>40.700000000000003</c:v>
                </c:pt>
                <c:pt idx="123">
                  <c:v>39.51</c:v>
                </c:pt>
                <c:pt idx="124">
                  <c:v>30.49</c:v>
                </c:pt>
                <c:pt idx="125">
                  <c:v>44.29</c:v>
                </c:pt>
                <c:pt idx="126">
                  <c:v>50.47</c:v>
                </c:pt>
                <c:pt idx="127">
                  <c:v>39.47</c:v>
                </c:pt>
                <c:pt idx="128">
                  <c:v>45.25</c:v>
                </c:pt>
                <c:pt idx="129">
                  <c:v>44.79</c:v>
                </c:pt>
                <c:pt idx="130">
                  <c:v>37.61</c:v>
                </c:pt>
                <c:pt idx="131">
                  <c:v>19.420000000000002</c:v>
                </c:pt>
                <c:pt idx="132">
                  <c:v>39.229999999999997</c:v>
                </c:pt>
                <c:pt idx="133">
                  <c:v>41.01</c:v>
                </c:pt>
                <c:pt idx="134">
                  <c:v>40.85</c:v>
                </c:pt>
                <c:pt idx="135">
                  <c:v>39.729999999999997</c:v>
                </c:pt>
                <c:pt idx="136">
                  <c:v>42.95</c:v>
                </c:pt>
                <c:pt idx="137">
                  <c:v>37.19</c:v>
                </c:pt>
                <c:pt idx="138">
                  <c:v>35.36</c:v>
                </c:pt>
                <c:pt idx="139">
                  <c:v>46.29</c:v>
                </c:pt>
                <c:pt idx="140">
                  <c:v>43.29</c:v>
                </c:pt>
                <c:pt idx="141">
                  <c:v>40.090000000000003</c:v>
                </c:pt>
                <c:pt idx="142">
                  <c:v>40.67</c:v>
                </c:pt>
                <c:pt idx="143">
                  <c:v>40.46</c:v>
                </c:pt>
                <c:pt idx="144">
                  <c:v>36.68</c:v>
                </c:pt>
                <c:pt idx="145">
                  <c:v>21.6</c:v>
                </c:pt>
                <c:pt idx="146">
                  <c:v>35.35</c:v>
                </c:pt>
                <c:pt idx="147">
                  <c:v>43.33</c:v>
                </c:pt>
                <c:pt idx="148">
                  <c:v>41.76</c:v>
                </c:pt>
                <c:pt idx="149">
                  <c:v>16.09</c:v>
                </c:pt>
                <c:pt idx="150">
                  <c:v>35.81</c:v>
                </c:pt>
                <c:pt idx="151">
                  <c:v>29.96</c:v>
                </c:pt>
                <c:pt idx="152">
                  <c:v>21.87</c:v>
                </c:pt>
                <c:pt idx="153">
                  <c:v>36.9</c:v>
                </c:pt>
                <c:pt idx="154">
                  <c:v>38.99</c:v>
                </c:pt>
                <c:pt idx="155">
                  <c:v>37.93</c:v>
                </c:pt>
                <c:pt idx="156">
                  <c:v>36.479999999999997</c:v>
                </c:pt>
                <c:pt idx="157">
                  <c:v>37.61</c:v>
                </c:pt>
                <c:pt idx="158">
                  <c:v>-42.24</c:v>
                </c:pt>
                <c:pt idx="159">
                  <c:v>22.5</c:v>
                </c:pt>
                <c:pt idx="160">
                  <c:v>31.37</c:v>
                </c:pt>
                <c:pt idx="161">
                  <c:v>44.67</c:v>
                </c:pt>
                <c:pt idx="162">
                  <c:v>44</c:v>
                </c:pt>
                <c:pt idx="163">
                  <c:v>38.51</c:v>
                </c:pt>
                <c:pt idx="164">
                  <c:v>41.62</c:v>
                </c:pt>
                <c:pt idx="165">
                  <c:v>30.58</c:v>
                </c:pt>
                <c:pt idx="166">
                  <c:v>31.15</c:v>
                </c:pt>
                <c:pt idx="167">
                  <c:v>41.66</c:v>
                </c:pt>
                <c:pt idx="168">
                  <c:v>42.28</c:v>
                </c:pt>
                <c:pt idx="169">
                  <c:v>41.2</c:v>
                </c:pt>
                <c:pt idx="170">
                  <c:v>36.39</c:v>
                </c:pt>
                <c:pt idx="171">
                  <c:v>38.69</c:v>
                </c:pt>
                <c:pt idx="172">
                  <c:v>31.63</c:v>
                </c:pt>
                <c:pt idx="173">
                  <c:v>20.92</c:v>
                </c:pt>
                <c:pt idx="174">
                  <c:v>34.47</c:v>
                </c:pt>
                <c:pt idx="175">
                  <c:v>40.520000000000003</c:v>
                </c:pt>
                <c:pt idx="176">
                  <c:v>38.56</c:v>
                </c:pt>
                <c:pt idx="177">
                  <c:v>35.47</c:v>
                </c:pt>
                <c:pt idx="178">
                  <c:v>43.45</c:v>
                </c:pt>
                <c:pt idx="179">
                  <c:v>33.25</c:v>
                </c:pt>
                <c:pt idx="180">
                  <c:v>15.13</c:v>
                </c:pt>
                <c:pt idx="181">
                  <c:v>32.96</c:v>
                </c:pt>
                <c:pt idx="182">
                  <c:v>33.35</c:v>
                </c:pt>
                <c:pt idx="183">
                  <c:v>34.659999999999997</c:v>
                </c:pt>
                <c:pt idx="184">
                  <c:v>33.979999999999997</c:v>
                </c:pt>
                <c:pt idx="185">
                  <c:v>35.26</c:v>
                </c:pt>
                <c:pt idx="186">
                  <c:v>29.76</c:v>
                </c:pt>
                <c:pt idx="187">
                  <c:v>24.66</c:v>
                </c:pt>
                <c:pt idx="188">
                  <c:v>35.69</c:v>
                </c:pt>
                <c:pt idx="189">
                  <c:v>37.39</c:v>
                </c:pt>
                <c:pt idx="190">
                  <c:v>41.47</c:v>
                </c:pt>
                <c:pt idx="191">
                  <c:v>45.91</c:v>
                </c:pt>
                <c:pt idx="192">
                  <c:v>45.24</c:v>
                </c:pt>
                <c:pt idx="193">
                  <c:v>37.24</c:v>
                </c:pt>
                <c:pt idx="194">
                  <c:v>35.61</c:v>
                </c:pt>
                <c:pt idx="195">
                  <c:v>41.56</c:v>
                </c:pt>
                <c:pt idx="196">
                  <c:v>42.89</c:v>
                </c:pt>
                <c:pt idx="197">
                  <c:v>45.88</c:v>
                </c:pt>
                <c:pt idx="198">
                  <c:v>43.93</c:v>
                </c:pt>
                <c:pt idx="199">
                  <c:v>44.81</c:v>
                </c:pt>
                <c:pt idx="200">
                  <c:v>35.090000000000003</c:v>
                </c:pt>
                <c:pt idx="201">
                  <c:v>31.53</c:v>
                </c:pt>
                <c:pt idx="202">
                  <c:v>42.62</c:v>
                </c:pt>
                <c:pt idx="203">
                  <c:v>46.6</c:v>
                </c:pt>
                <c:pt idx="204">
                  <c:v>50.64</c:v>
                </c:pt>
                <c:pt idx="205">
                  <c:v>50.23</c:v>
                </c:pt>
                <c:pt idx="206">
                  <c:v>44.5</c:v>
                </c:pt>
                <c:pt idx="207">
                  <c:v>36.159999999999997</c:v>
                </c:pt>
                <c:pt idx="208">
                  <c:v>32.090000000000003</c:v>
                </c:pt>
                <c:pt idx="209">
                  <c:v>45.5</c:v>
                </c:pt>
                <c:pt idx="210">
                  <c:v>44.53</c:v>
                </c:pt>
                <c:pt idx="211">
                  <c:v>48.47</c:v>
                </c:pt>
                <c:pt idx="212">
                  <c:v>44.66</c:v>
                </c:pt>
                <c:pt idx="213">
                  <c:v>43.7</c:v>
                </c:pt>
                <c:pt idx="214">
                  <c:v>36.369999999999997</c:v>
                </c:pt>
                <c:pt idx="215">
                  <c:v>35.15</c:v>
                </c:pt>
                <c:pt idx="216">
                  <c:v>46.28</c:v>
                </c:pt>
                <c:pt idx="217">
                  <c:v>42.06</c:v>
                </c:pt>
                <c:pt idx="218">
                  <c:v>40.869999999999997</c:v>
                </c:pt>
                <c:pt idx="219">
                  <c:v>34.72</c:v>
                </c:pt>
                <c:pt idx="220">
                  <c:v>38.69</c:v>
                </c:pt>
                <c:pt idx="221">
                  <c:v>12.44</c:v>
                </c:pt>
                <c:pt idx="222">
                  <c:v>14.35</c:v>
                </c:pt>
                <c:pt idx="223">
                  <c:v>41.24</c:v>
                </c:pt>
                <c:pt idx="224">
                  <c:v>38.04</c:v>
                </c:pt>
                <c:pt idx="225">
                  <c:v>38.770000000000003</c:v>
                </c:pt>
                <c:pt idx="226">
                  <c:v>30.5</c:v>
                </c:pt>
                <c:pt idx="227">
                  <c:v>35.69</c:v>
                </c:pt>
                <c:pt idx="228">
                  <c:v>26.22</c:v>
                </c:pt>
                <c:pt idx="229">
                  <c:v>27.69</c:v>
                </c:pt>
                <c:pt idx="230">
                  <c:v>34.43</c:v>
                </c:pt>
                <c:pt idx="231">
                  <c:v>39.799999999999997</c:v>
                </c:pt>
                <c:pt idx="232">
                  <c:v>41.68</c:v>
                </c:pt>
                <c:pt idx="233">
                  <c:v>36.31</c:v>
                </c:pt>
                <c:pt idx="234">
                  <c:v>37.32</c:v>
                </c:pt>
                <c:pt idx="235">
                  <c:v>32.29</c:v>
                </c:pt>
                <c:pt idx="236">
                  <c:v>30.64</c:v>
                </c:pt>
                <c:pt idx="237">
                  <c:v>45.66</c:v>
                </c:pt>
                <c:pt idx="238">
                  <c:v>46.42</c:v>
                </c:pt>
                <c:pt idx="239">
                  <c:v>50.83</c:v>
                </c:pt>
                <c:pt idx="240">
                  <c:v>44.49</c:v>
                </c:pt>
                <c:pt idx="241">
                  <c:v>41.34</c:v>
                </c:pt>
                <c:pt idx="242">
                  <c:v>33.659999999999997</c:v>
                </c:pt>
                <c:pt idx="243">
                  <c:v>30.11</c:v>
                </c:pt>
                <c:pt idx="244">
                  <c:v>39.18</c:v>
                </c:pt>
                <c:pt idx="245">
                  <c:v>35.4</c:v>
                </c:pt>
                <c:pt idx="246">
                  <c:v>34.01</c:v>
                </c:pt>
                <c:pt idx="247">
                  <c:v>31.72</c:v>
                </c:pt>
                <c:pt idx="248">
                  <c:v>32.450000000000003</c:v>
                </c:pt>
                <c:pt idx="249">
                  <c:v>35.94</c:v>
                </c:pt>
                <c:pt idx="250">
                  <c:v>36.869999999999997</c:v>
                </c:pt>
                <c:pt idx="251">
                  <c:v>45.51</c:v>
                </c:pt>
                <c:pt idx="252">
                  <c:v>36.82</c:v>
                </c:pt>
                <c:pt idx="253">
                  <c:v>33.93</c:v>
                </c:pt>
                <c:pt idx="254">
                  <c:v>37.78</c:v>
                </c:pt>
                <c:pt idx="255">
                  <c:v>39.020000000000003</c:v>
                </c:pt>
                <c:pt idx="256">
                  <c:v>36.200000000000003</c:v>
                </c:pt>
                <c:pt idx="257">
                  <c:v>23.76</c:v>
                </c:pt>
                <c:pt idx="258">
                  <c:v>47.15</c:v>
                </c:pt>
                <c:pt idx="259">
                  <c:v>33.869999999999997</c:v>
                </c:pt>
                <c:pt idx="260">
                  <c:v>36.479999999999997</c:v>
                </c:pt>
                <c:pt idx="261">
                  <c:v>43.78</c:v>
                </c:pt>
                <c:pt idx="262">
                  <c:v>42.7</c:v>
                </c:pt>
                <c:pt idx="263">
                  <c:v>34.65</c:v>
                </c:pt>
                <c:pt idx="264">
                  <c:v>29.64</c:v>
                </c:pt>
                <c:pt idx="265">
                  <c:v>44.13</c:v>
                </c:pt>
                <c:pt idx="266">
                  <c:v>47.45</c:v>
                </c:pt>
                <c:pt idx="267">
                  <c:v>46.74</c:v>
                </c:pt>
                <c:pt idx="268">
                  <c:v>41.57</c:v>
                </c:pt>
                <c:pt idx="269">
                  <c:v>38.44</c:v>
                </c:pt>
                <c:pt idx="270">
                  <c:v>24.1</c:v>
                </c:pt>
                <c:pt idx="271">
                  <c:v>11.06</c:v>
                </c:pt>
                <c:pt idx="272">
                  <c:v>22.1</c:v>
                </c:pt>
                <c:pt idx="273">
                  <c:v>42.55</c:v>
                </c:pt>
                <c:pt idx="274">
                  <c:v>40.86</c:v>
                </c:pt>
                <c:pt idx="275">
                  <c:v>40.07</c:v>
                </c:pt>
                <c:pt idx="276">
                  <c:v>43.68</c:v>
                </c:pt>
                <c:pt idx="277">
                  <c:v>36.89</c:v>
                </c:pt>
                <c:pt idx="278">
                  <c:v>32</c:v>
                </c:pt>
                <c:pt idx="279">
                  <c:v>44.63</c:v>
                </c:pt>
                <c:pt idx="280">
                  <c:v>34.86</c:v>
                </c:pt>
                <c:pt idx="281">
                  <c:v>35.200000000000003</c:v>
                </c:pt>
                <c:pt idx="282">
                  <c:v>30.46</c:v>
                </c:pt>
                <c:pt idx="283">
                  <c:v>25.97</c:v>
                </c:pt>
                <c:pt idx="284">
                  <c:v>19.73</c:v>
                </c:pt>
                <c:pt idx="285">
                  <c:v>22.14</c:v>
                </c:pt>
                <c:pt idx="286">
                  <c:v>35.56</c:v>
                </c:pt>
                <c:pt idx="287">
                  <c:v>43.63</c:v>
                </c:pt>
                <c:pt idx="288">
                  <c:v>39.46</c:v>
                </c:pt>
                <c:pt idx="289">
                  <c:v>43.77</c:v>
                </c:pt>
                <c:pt idx="290">
                  <c:v>35.35</c:v>
                </c:pt>
                <c:pt idx="291">
                  <c:v>33.090000000000003</c:v>
                </c:pt>
                <c:pt idx="292">
                  <c:v>34.83</c:v>
                </c:pt>
                <c:pt idx="293">
                  <c:v>43.72</c:v>
                </c:pt>
                <c:pt idx="294">
                  <c:v>46.83</c:v>
                </c:pt>
                <c:pt idx="295">
                  <c:v>43.52</c:v>
                </c:pt>
                <c:pt idx="296">
                  <c:v>38.61</c:v>
                </c:pt>
                <c:pt idx="297">
                  <c:v>36.11</c:v>
                </c:pt>
                <c:pt idx="298">
                  <c:v>20.21</c:v>
                </c:pt>
                <c:pt idx="299">
                  <c:v>20.76</c:v>
                </c:pt>
                <c:pt idx="300">
                  <c:v>42.44</c:v>
                </c:pt>
                <c:pt idx="301">
                  <c:v>48.11</c:v>
                </c:pt>
                <c:pt idx="302">
                  <c:v>48.02</c:v>
                </c:pt>
                <c:pt idx="303">
                  <c:v>42.63</c:v>
                </c:pt>
                <c:pt idx="304">
                  <c:v>32.270000000000003</c:v>
                </c:pt>
                <c:pt idx="305">
                  <c:v>27.48</c:v>
                </c:pt>
                <c:pt idx="306">
                  <c:v>26.69</c:v>
                </c:pt>
                <c:pt idx="307">
                  <c:v>38.700000000000003</c:v>
                </c:pt>
                <c:pt idx="308">
                  <c:v>42.7</c:v>
                </c:pt>
                <c:pt idx="309">
                  <c:v>51.79</c:v>
                </c:pt>
                <c:pt idx="310">
                  <c:v>42.739583333333321</c:v>
                </c:pt>
                <c:pt idx="311">
                  <c:v>47.132916666666667</c:v>
                </c:pt>
                <c:pt idx="312">
                  <c:v>41.692500000000003</c:v>
                </c:pt>
                <c:pt idx="313">
                  <c:v>40.973750000000003</c:v>
                </c:pt>
                <c:pt idx="314">
                  <c:v>41.364583333333336</c:v>
                </c:pt>
                <c:pt idx="315">
                  <c:v>42.679166666666667</c:v>
                </c:pt>
                <c:pt idx="316">
                  <c:v>47.30916666666667</c:v>
                </c:pt>
                <c:pt idx="317">
                  <c:v>45.553750000000001</c:v>
                </c:pt>
                <c:pt idx="318">
                  <c:v>38.500833333333325</c:v>
                </c:pt>
                <c:pt idx="319">
                  <c:v>38.291666666666671</c:v>
                </c:pt>
                <c:pt idx="320">
                  <c:v>36.91875000000001</c:v>
                </c:pt>
                <c:pt idx="321">
                  <c:v>41.695833333333333</c:v>
                </c:pt>
                <c:pt idx="322">
                  <c:v>46.884583333333332</c:v>
                </c:pt>
                <c:pt idx="323">
                  <c:v>53.264583333333327</c:v>
                </c:pt>
                <c:pt idx="324">
                  <c:v>50.098749999999995</c:v>
                </c:pt>
                <c:pt idx="325">
                  <c:v>43.634999999999998</c:v>
                </c:pt>
                <c:pt idx="326">
                  <c:v>30.874999999999996</c:v>
                </c:pt>
                <c:pt idx="327">
                  <c:v>33.660416666666677</c:v>
                </c:pt>
                <c:pt idx="328">
                  <c:v>51.122916666666669</c:v>
                </c:pt>
                <c:pt idx="329">
                  <c:v>47.364583333333336</c:v>
                </c:pt>
                <c:pt idx="330">
                  <c:v>39.821666666666665</c:v>
                </c:pt>
                <c:pt idx="331">
                  <c:v>31.605</c:v>
                </c:pt>
                <c:pt idx="332">
                  <c:v>40.358750000000001</c:v>
                </c:pt>
                <c:pt idx="333">
                  <c:v>42.024999999999999</c:v>
                </c:pt>
                <c:pt idx="334">
                  <c:v>42.463749999999997</c:v>
                </c:pt>
                <c:pt idx="335">
                  <c:v>46.286250000000003</c:v>
                </c:pt>
                <c:pt idx="336">
                  <c:v>51.608333333333327</c:v>
                </c:pt>
                <c:pt idx="337">
                  <c:v>48.379583333333336</c:v>
                </c:pt>
                <c:pt idx="338">
                  <c:v>42.369583333333338</c:v>
                </c:pt>
                <c:pt idx="339">
                  <c:v>32.321666666666673</c:v>
                </c:pt>
                <c:pt idx="340">
                  <c:v>26.10541666666666</c:v>
                </c:pt>
                <c:pt idx="341">
                  <c:v>-11.206666666666669</c:v>
                </c:pt>
                <c:pt idx="342">
                  <c:v>25.557500000000001</c:v>
                </c:pt>
                <c:pt idx="343">
                  <c:v>40.634999999999998</c:v>
                </c:pt>
                <c:pt idx="344">
                  <c:v>38.999583333333334</c:v>
                </c:pt>
                <c:pt idx="345">
                  <c:v>45.076249999999995</c:v>
                </c:pt>
                <c:pt idx="346">
                  <c:v>37.307499999999997</c:v>
                </c:pt>
                <c:pt idx="347">
                  <c:v>24.503749999999997</c:v>
                </c:pt>
                <c:pt idx="348">
                  <c:v>14.752916666666664</c:v>
                </c:pt>
                <c:pt idx="349">
                  <c:v>41.213333333333331</c:v>
                </c:pt>
                <c:pt idx="350">
                  <c:v>37.314999999999998</c:v>
                </c:pt>
                <c:pt idx="351">
                  <c:v>40.369583333333331</c:v>
                </c:pt>
                <c:pt idx="352">
                  <c:v>34.784166666666671</c:v>
                </c:pt>
                <c:pt idx="353">
                  <c:v>29.470000000000002</c:v>
                </c:pt>
                <c:pt idx="354">
                  <c:v>28.157083333333329</c:v>
                </c:pt>
                <c:pt idx="355">
                  <c:v>26.514166666666668</c:v>
                </c:pt>
                <c:pt idx="356">
                  <c:v>24.555000000000003</c:v>
                </c:pt>
                <c:pt idx="357">
                  <c:v>20.600416666666664</c:v>
                </c:pt>
                <c:pt idx="358">
                  <c:v>27.06291666666667</c:v>
                </c:pt>
                <c:pt idx="359">
                  <c:v>33.490833333333335</c:v>
                </c:pt>
                <c:pt idx="360">
                  <c:v>37.785833333333336</c:v>
                </c:pt>
                <c:pt idx="361">
                  <c:v>34.281249999999993</c:v>
                </c:pt>
                <c:pt idx="362">
                  <c:v>30.203333333333337</c:v>
                </c:pt>
                <c:pt idx="363">
                  <c:v>26.022916666666671</c:v>
                </c:pt>
                <c:pt idx="364">
                  <c:v>33.034999999999997</c:v>
                </c:pt>
                <c:pt idx="365">
                  <c:v>34.964166666666664</c:v>
                </c:pt>
                <c:pt idx="366">
                  <c:v>38.869166666666672</c:v>
                </c:pt>
                <c:pt idx="367">
                  <c:v>26.111250000000002</c:v>
                </c:pt>
                <c:pt idx="368">
                  <c:v>20.322916666666664</c:v>
                </c:pt>
                <c:pt idx="369">
                  <c:v>35.552499999999995</c:v>
                </c:pt>
                <c:pt idx="370">
                  <c:v>38.134166666666658</c:v>
                </c:pt>
                <c:pt idx="371">
                  <c:v>40.52375</c:v>
                </c:pt>
                <c:pt idx="372">
                  <c:v>33.58124999999999</c:v>
                </c:pt>
                <c:pt idx="373">
                  <c:v>36.248333333333342</c:v>
                </c:pt>
                <c:pt idx="374">
                  <c:v>34.799583333333331</c:v>
                </c:pt>
                <c:pt idx="375">
                  <c:v>31.855833333333333</c:v>
                </c:pt>
                <c:pt idx="376">
                  <c:v>22.637500000000003</c:v>
                </c:pt>
                <c:pt idx="377">
                  <c:v>37.679999999999993</c:v>
                </c:pt>
                <c:pt idx="378">
                  <c:v>23.355416666666667</c:v>
                </c:pt>
                <c:pt idx="379">
                  <c:v>24.960000000000008</c:v>
                </c:pt>
                <c:pt idx="380">
                  <c:v>38.169999999999995</c:v>
                </c:pt>
                <c:pt idx="381">
                  <c:v>36.894999999999996</c:v>
                </c:pt>
                <c:pt idx="382">
                  <c:v>31.847916666666663</c:v>
                </c:pt>
                <c:pt idx="383">
                  <c:v>33.892499999999998</c:v>
                </c:pt>
                <c:pt idx="384">
                  <c:v>44.533749999999991</c:v>
                </c:pt>
                <c:pt idx="385">
                  <c:v>41.597500000000004</c:v>
                </c:pt>
                <c:pt idx="386">
                  <c:v>45.902083333333337</c:v>
                </c:pt>
                <c:pt idx="387">
                  <c:v>51.537500000000001</c:v>
                </c:pt>
                <c:pt idx="388">
                  <c:v>50.244166666666672</c:v>
                </c:pt>
                <c:pt idx="389">
                  <c:v>40.35</c:v>
                </c:pt>
                <c:pt idx="390">
                  <c:v>33.889583333333334</c:v>
                </c:pt>
                <c:pt idx="391">
                  <c:v>37.488333333333337</c:v>
                </c:pt>
                <c:pt idx="392">
                  <c:v>31.609999999999996</c:v>
                </c:pt>
                <c:pt idx="393">
                  <c:v>33.224166666666669</c:v>
                </c:pt>
                <c:pt idx="394">
                  <c:v>32.820416666666659</c:v>
                </c:pt>
                <c:pt idx="395">
                  <c:v>22.483333333333334</c:v>
                </c:pt>
                <c:pt idx="396">
                  <c:v>6.835</c:v>
                </c:pt>
                <c:pt idx="397">
                  <c:v>16.987916666666667</c:v>
                </c:pt>
                <c:pt idx="398">
                  <c:v>27.657916666666665</c:v>
                </c:pt>
                <c:pt idx="399">
                  <c:v>27.87541666666667</c:v>
                </c:pt>
                <c:pt idx="400">
                  <c:v>36.199166666666663</c:v>
                </c:pt>
                <c:pt idx="401">
                  <c:v>36.919583333333335</c:v>
                </c:pt>
                <c:pt idx="402">
                  <c:v>36.68666666666666</c:v>
                </c:pt>
                <c:pt idx="403">
                  <c:v>28.050416666666667</c:v>
                </c:pt>
                <c:pt idx="404">
                  <c:v>1.5662499999999995</c:v>
                </c:pt>
                <c:pt idx="405">
                  <c:v>7.8816666666666677</c:v>
                </c:pt>
                <c:pt idx="406">
                  <c:v>11.62</c:v>
                </c:pt>
                <c:pt idx="407">
                  <c:v>19.461250000000003</c:v>
                </c:pt>
                <c:pt idx="408">
                  <c:v>37.588749999999997</c:v>
                </c:pt>
                <c:pt idx="409">
                  <c:v>36.03458333333333</c:v>
                </c:pt>
                <c:pt idx="410">
                  <c:v>20.436250000000001</c:v>
                </c:pt>
                <c:pt idx="411">
                  <c:v>-8.2741666666666642</c:v>
                </c:pt>
                <c:pt idx="412">
                  <c:v>18.246666666666666</c:v>
                </c:pt>
                <c:pt idx="413">
                  <c:v>21.867083333333326</c:v>
                </c:pt>
                <c:pt idx="414">
                  <c:v>30.910833333333333</c:v>
                </c:pt>
                <c:pt idx="415">
                  <c:v>28.677083333333329</c:v>
                </c:pt>
                <c:pt idx="416">
                  <c:v>24.327916666666667</c:v>
                </c:pt>
                <c:pt idx="417">
                  <c:v>-1.5087500000000003</c:v>
                </c:pt>
                <c:pt idx="418">
                  <c:v>6.9525000000000006</c:v>
                </c:pt>
                <c:pt idx="419">
                  <c:v>28.485833333333332</c:v>
                </c:pt>
                <c:pt idx="420">
                  <c:v>24.101666666666663</c:v>
                </c:pt>
                <c:pt idx="421">
                  <c:v>31.671250000000004</c:v>
                </c:pt>
                <c:pt idx="422">
                  <c:v>38.442083333333329</c:v>
                </c:pt>
                <c:pt idx="423">
                  <c:v>31.040000000000003</c:v>
                </c:pt>
                <c:pt idx="424">
                  <c:v>8.9104166666666647</c:v>
                </c:pt>
                <c:pt idx="425">
                  <c:v>7.1404166666666669</c:v>
                </c:pt>
                <c:pt idx="426">
                  <c:v>33.179166666666667</c:v>
                </c:pt>
                <c:pt idx="427">
                  <c:v>36.249166666666667</c:v>
                </c:pt>
                <c:pt idx="428">
                  <c:v>39.610833333333339</c:v>
                </c:pt>
                <c:pt idx="429">
                  <c:v>36.071666666666665</c:v>
                </c:pt>
                <c:pt idx="430">
                  <c:v>30.477500000000003</c:v>
                </c:pt>
                <c:pt idx="431">
                  <c:v>29.088750000000001</c:v>
                </c:pt>
                <c:pt idx="432">
                  <c:v>17.106666666666666</c:v>
                </c:pt>
                <c:pt idx="433">
                  <c:v>37.113333333333337</c:v>
                </c:pt>
                <c:pt idx="434">
                  <c:v>23.24958333333333</c:v>
                </c:pt>
                <c:pt idx="435">
                  <c:v>22.687500000000004</c:v>
                </c:pt>
                <c:pt idx="436">
                  <c:v>12.236249999999998</c:v>
                </c:pt>
                <c:pt idx="437">
                  <c:v>16.537500000000001</c:v>
                </c:pt>
                <c:pt idx="438">
                  <c:v>30.267083333333328</c:v>
                </c:pt>
                <c:pt idx="439">
                  <c:v>4.6483333333333334</c:v>
                </c:pt>
                <c:pt idx="440">
                  <c:v>31.190833333333341</c:v>
                </c:pt>
                <c:pt idx="441">
                  <c:v>28.182916666666667</c:v>
                </c:pt>
                <c:pt idx="442">
                  <c:v>26.418750000000003</c:v>
                </c:pt>
                <c:pt idx="443">
                  <c:v>28.690833333333334</c:v>
                </c:pt>
                <c:pt idx="444">
                  <c:v>25.135416666666661</c:v>
                </c:pt>
                <c:pt idx="445">
                  <c:v>10.736666666666665</c:v>
                </c:pt>
                <c:pt idx="446">
                  <c:v>-0.94708333333333306</c:v>
                </c:pt>
                <c:pt idx="447">
                  <c:v>16.982916666666664</c:v>
                </c:pt>
                <c:pt idx="448">
                  <c:v>20.451666666666672</c:v>
                </c:pt>
                <c:pt idx="449">
                  <c:v>23.061249999999998</c:v>
                </c:pt>
                <c:pt idx="450">
                  <c:v>22.229166666666661</c:v>
                </c:pt>
                <c:pt idx="451">
                  <c:v>21.548333333333332</c:v>
                </c:pt>
                <c:pt idx="452">
                  <c:v>14.241666666666665</c:v>
                </c:pt>
                <c:pt idx="453">
                  <c:v>4.2226086956521742</c:v>
                </c:pt>
                <c:pt idx="454">
                  <c:v>23.319999999999997</c:v>
                </c:pt>
                <c:pt idx="455">
                  <c:v>25.17</c:v>
                </c:pt>
                <c:pt idx="456">
                  <c:v>23.360833333333332</c:v>
                </c:pt>
                <c:pt idx="457">
                  <c:v>19.951666666666664</c:v>
                </c:pt>
                <c:pt idx="458">
                  <c:v>22.532916666666665</c:v>
                </c:pt>
                <c:pt idx="459">
                  <c:v>20.145416666666666</c:v>
                </c:pt>
                <c:pt idx="460">
                  <c:v>2.6816666666666666</c:v>
                </c:pt>
                <c:pt idx="461">
                  <c:v>17.335416666666671</c:v>
                </c:pt>
                <c:pt idx="462">
                  <c:v>23.539583333333336</c:v>
                </c:pt>
                <c:pt idx="463">
                  <c:v>26.512083333333333</c:v>
                </c:pt>
                <c:pt idx="464">
                  <c:v>23.510416666666668</c:v>
                </c:pt>
                <c:pt idx="465">
                  <c:v>23.138749999999998</c:v>
                </c:pt>
                <c:pt idx="466">
                  <c:v>20.855833333333333</c:v>
                </c:pt>
                <c:pt idx="467">
                  <c:v>12.450000000000001</c:v>
                </c:pt>
                <c:pt idx="468">
                  <c:v>-15.966250000000002</c:v>
                </c:pt>
                <c:pt idx="469">
                  <c:v>19.899999999999995</c:v>
                </c:pt>
                <c:pt idx="470">
                  <c:v>20.170833333333331</c:v>
                </c:pt>
                <c:pt idx="471">
                  <c:v>25.316666666666666</c:v>
                </c:pt>
                <c:pt idx="472">
                  <c:v>27.769999999999996</c:v>
                </c:pt>
                <c:pt idx="473">
                  <c:v>20.234583333333337</c:v>
                </c:pt>
                <c:pt idx="474">
                  <c:v>7.4104166666666664</c:v>
                </c:pt>
                <c:pt idx="475">
                  <c:v>2.4416666666666655</c:v>
                </c:pt>
                <c:pt idx="476">
                  <c:v>-16.149583333333329</c:v>
                </c:pt>
                <c:pt idx="477">
                  <c:v>7.8762499999999989</c:v>
                </c:pt>
                <c:pt idx="478">
                  <c:v>27.756249999999998</c:v>
                </c:pt>
                <c:pt idx="479">
                  <c:v>20.650416666666661</c:v>
                </c:pt>
                <c:pt idx="480">
                  <c:v>16.862083333333334</c:v>
                </c:pt>
                <c:pt idx="481">
                  <c:v>18.889166666666664</c:v>
                </c:pt>
                <c:pt idx="482">
                  <c:v>25.499583333333337</c:v>
                </c:pt>
                <c:pt idx="483">
                  <c:v>25.060000000000002</c:v>
                </c:pt>
                <c:pt idx="484">
                  <c:v>23.052916666666665</c:v>
                </c:pt>
                <c:pt idx="485">
                  <c:v>20.00416666666667</c:v>
                </c:pt>
                <c:pt idx="486">
                  <c:v>6.53125</c:v>
                </c:pt>
                <c:pt idx="487">
                  <c:v>12.473750000000001</c:v>
                </c:pt>
                <c:pt idx="488">
                  <c:v>14.055416666666666</c:v>
                </c:pt>
                <c:pt idx="489">
                  <c:v>26.377083333333331</c:v>
                </c:pt>
                <c:pt idx="490">
                  <c:v>21.71875</c:v>
                </c:pt>
                <c:pt idx="491">
                  <c:v>21.486666666666665</c:v>
                </c:pt>
                <c:pt idx="492">
                  <c:v>23.830416666666661</c:v>
                </c:pt>
                <c:pt idx="493">
                  <c:v>23.782916666666669</c:v>
                </c:pt>
                <c:pt idx="494">
                  <c:v>21.983750000000004</c:v>
                </c:pt>
                <c:pt idx="495">
                  <c:v>12.579583333333334</c:v>
                </c:pt>
                <c:pt idx="496">
                  <c:v>14.069166666666666</c:v>
                </c:pt>
                <c:pt idx="497">
                  <c:v>22.273749999999996</c:v>
                </c:pt>
                <c:pt idx="498">
                  <c:v>29.758333333333336</c:v>
                </c:pt>
                <c:pt idx="499">
                  <c:v>22.786249999999999</c:v>
                </c:pt>
                <c:pt idx="500">
                  <c:v>21.083750000000002</c:v>
                </c:pt>
                <c:pt idx="501">
                  <c:v>16.955833333333334</c:v>
                </c:pt>
                <c:pt idx="502">
                  <c:v>9.4629166666666666</c:v>
                </c:pt>
                <c:pt idx="503">
                  <c:v>19.7425</c:v>
                </c:pt>
                <c:pt idx="504">
                  <c:v>23.68708333333333</c:v>
                </c:pt>
                <c:pt idx="505">
                  <c:v>32.051666666666669</c:v>
                </c:pt>
                <c:pt idx="506">
                  <c:v>19.579583333333332</c:v>
                </c:pt>
                <c:pt idx="507">
                  <c:v>18.8325</c:v>
                </c:pt>
                <c:pt idx="508">
                  <c:v>10.264999999999997</c:v>
                </c:pt>
                <c:pt idx="509">
                  <c:v>-26.130833333333342</c:v>
                </c:pt>
                <c:pt idx="510">
                  <c:v>18.630416666666665</c:v>
                </c:pt>
                <c:pt idx="511">
                  <c:v>27.425000000000001</c:v>
                </c:pt>
                <c:pt idx="512">
                  <c:v>22.897083333333331</c:v>
                </c:pt>
                <c:pt idx="513">
                  <c:v>20.412083333333335</c:v>
                </c:pt>
                <c:pt idx="514">
                  <c:v>22.69208333333334</c:v>
                </c:pt>
                <c:pt idx="515">
                  <c:v>12.536666666666669</c:v>
                </c:pt>
                <c:pt idx="516">
                  <c:v>1.661249999999999</c:v>
                </c:pt>
                <c:pt idx="517">
                  <c:v>6.0704166666666666</c:v>
                </c:pt>
                <c:pt idx="518">
                  <c:v>28.341249999999992</c:v>
                </c:pt>
                <c:pt idx="519">
                  <c:v>28.839583333333334</c:v>
                </c:pt>
                <c:pt idx="520">
                  <c:v>26.552500000000006</c:v>
                </c:pt>
                <c:pt idx="521">
                  <c:v>24.299999999999997</c:v>
                </c:pt>
                <c:pt idx="522">
                  <c:v>6.6850000000000014</c:v>
                </c:pt>
                <c:pt idx="523">
                  <c:v>17.643333333333331</c:v>
                </c:pt>
                <c:pt idx="524">
                  <c:v>31.369166666666668</c:v>
                </c:pt>
                <c:pt idx="525">
                  <c:v>36.676666666666669</c:v>
                </c:pt>
                <c:pt idx="526">
                  <c:v>31.364583333333329</c:v>
                </c:pt>
                <c:pt idx="527">
                  <c:v>24.063333333333329</c:v>
                </c:pt>
                <c:pt idx="528">
                  <c:v>20.72208333333333</c:v>
                </c:pt>
                <c:pt idx="529">
                  <c:v>19.844166666666663</c:v>
                </c:pt>
                <c:pt idx="530">
                  <c:v>18.506666666666671</c:v>
                </c:pt>
                <c:pt idx="531">
                  <c:v>31.053333333333327</c:v>
                </c:pt>
                <c:pt idx="532">
                  <c:v>34.119999999999997</c:v>
                </c:pt>
                <c:pt idx="533">
                  <c:v>37.235000000000007</c:v>
                </c:pt>
                <c:pt idx="534">
                  <c:v>31.803333333333338</c:v>
                </c:pt>
                <c:pt idx="535">
                  <c:v>29.853333333333335</c:v>
                </c:pt>
                <c:pt idx="536">
                  <c:v>24.084583333333338</c:v>
                </c:pt>
                <c:pt idx="537">
                  <c:v>19.49958333333333</c:v>
                </c:pt>
                <c:pt idx="538">
                  <c:v>29.580000000000002</c:v>
                </c:pt>
                <c:pt idx="539">
                  <c:v>32.74166666666666</c:v>
                </c:pt>
                <c:pt idx="540">
                  <c:v>35.570416666666667</c:v>
                </c:pt>
                <c:pt idx="541">
                  <c:v>34.450416666666662</c:v>
                </c:pt>
                <c:pt idx="542">
                  <c:v>34.803333333333335</c:v>
                </c:pt>
                <c:pt idx="543">
                  <c:v>26.830833333333331</c:v>
                </c:pt>
                <c:pt idx="544">
                  <c:v>17.107083333333332</c:v>
                </c:pt>
                <c:pt idx="545">
                  <c:v>27.480833333333333</c:v>
                </c:pt>
                <c:pt idx="546">
                  <c:v>18.354166666666668</c:v>
                </c:pt>
                <c:pt idx="547">
                  <c:v>32.384999999999998</c:v>
                </c:pt>
                <c:pt idx="548">
                  <c:v>38.91375</c:v>
                </c:pt>
                <c:pt idx="549">
                  <c:v>34.931250000000006</c:v>
                </c:pt>
                <c:pt idx="550">
                  <c:v>15.403333333333331</c:v>
                </c:pt>
                <c:pt idx="551">
                  <c:v>-15.337083333333334</c:v>
                </c:pt>
                <c:pt idx="552">
                  <c:v>14.282499999999999</c:v>
                </c:pt>
                <c:pt idx="553">
                  <c:v>31.902083333333337</c:v>
                </c:pt>
                <c:pt idx="554">
                  <c:v>41.21374999999999</c:v>
                </c:pt>
                <c:pt idx="555">
                  <c:v>42.423333333333332</c:v>
                </c:pt>
                <c:pt idx="556">
                  <c:v>36.618749999999999</c:v>
                </c:pt>
                <c:pt idx="557">
                  <c:v>28.601249999999997</c:v>
                </c:pt>
                <c:pt idx="558">
                  <c:v>24.771666666666672</c:v>
                </c:pt>
                <c:pt idx="559">
                  <c:v>34.175416666666663</c:v>
                </c:pt>
                <c:pt idx="560">
                  <c:v>36.763333333333343</c:v>
                </c:pt>
                <c:pt idx="561">
                  <c:v>41.709583333333335</c:v>
                </c:pt>
                <c:pt idx="562">
                  <c:v>44.445833333333326</c:v>
                </c:pt>
                <c:pt idx="563">
                  <c:v>37.577083333333334</c:v>
                </c:pt>
                <c:pt idx="564">
                  <c:v>29.012916666666669</c:v>
                </c:pt>
                <c:pt idx="565">
                  <c:v>27.779583333333335</c:v>
                </c:pt>
                <c:pt idx="566">
                  <c:v>32.962499999999999</c:v>
                </c:pt>
                <c:pt idx="567">
                  <c:v>31.713333333333338</c:v>
                </c:pt>
                <c:pt idx="568">
                  <c:v>34.351666666666674</c:v>
                </c:pt>
                <c:pt idx="569">
                  <c:v>35.691249999999997</c:v>
                </c:pt>
                <c:pt idx="570">
                  <c:v>31.154999999999998</c:v>
                </c:pt>
                <c:pt idx="571">
                  <c:v>25.519999999999992</c:v>
                </c:pt>
                <c:pt idx="572">
                  <c:v>12.606666666666667</c:v>
                </c:pt>
                <c:pt idx="573">
                  <c:v>32.53208333333334</c:v>
                </c:pt>
                <c:pt idx="574">
                  <c:v>22.965833333333332</c:v>
                </c:pt>
                <c:pt idx="575">
                  <c:v>20.749166666666664</c:v>
                </c:pt>
                <c:pt idx="576">
                  <c:v>35.619166666666658</c:v>
                </c:pt>
                <c:pt idx="577">
                  <c:v>38.508749999999999</c:v>
                </c:pt>
                <c:pt idx="578">
                  <c:v>28.310416666666669</c:v>
                </c:pt>
                <c:pt idx="579">
                  <c:v>28.19</c:v>
                </c:pt>
                <c:pt idx="580">
                  <c:v>36.719166666666659</c:v>
                </c:pt>
                <c:pt idx="581">
                  <c:v>36.393750000000004</c:v>
                </c:pt>
                <c:pt idx="582">
                  <c:v>29.605</c:v>
                </c:pt>
                <c:pt idx="583">
                  <c:v>33.280000000000008</c:v>
                </c:pt>
                <c:pt idx="584">
                  <c:v>35.979166666666671</c:v>
                </c:pt>
                <c:pt idx="585">
                  <c:v>32.03875</c:v>
                </c:pt>
                <c:pt idx="586">
                  <c:v>28.533750000000001</c:v>
                </c:pt>
                <c:pt idx="587">
                  <c:v>36.978750000000005</c:v>
                </c:pt>
                <c:pt idx="588">
                  <c:v>36.297499999999999</c:v>
                </c:pt>
                <c:pt idx="589">
                  <c:v>35.864583333333336</c:v>
                </c:pt>
                <c:pt idx="590">
                  <c:v>38.585833333333333</c:v>
                </c:pt>
                <c:pt idx="591">
                  <c:v>40.826250000000002</c:v>
                </c:pt>
                <c:pt idx="592">
                  <c:v>31.860833333333332</c:v>
                </c:pt>
                <c:pt idx="593">
                  <c:v>28.684583333333336</c:v>
                </c:pt>
                <c:pt idx="594">
                  <c:v>40.363333333333337</c:v>
                </c:pt>
                <c:pt idx="595">
                  <c:v>42.392916666666657</c:v>
                </c:pt>
                <c:pt idx="596">
                  <c:v>38.228333333333332</c:v>
                </c:pt>
                <c:pt idx="597">
                  <c:v>38.106666666666676</c:v>
                </c:pt>
                <c:pt idx="598">
                  <c:v>31.80916666666667</c:v>
                </c:pt>
                <c:pt idx="599">
                  <c:v>23.829166666666666</c:v>
                </c:pt>
                <c:pt idx="600">
                  <c:v>16.326249999999998</c:v>
                </c:pt>
                <c:pt idx="601">
                  <c:v>44.720833333333339</c:v>
                </c:pt>
                <c:pt idx="602">
                  <c:v>38.462499999999999</c:v>
                </c:pt>
                <c:pt idx="603">
                  <c:v>17.889999999999997</c:v>
                </c:pt>
                <c:pt idx="604">
                  <c:v>46.307083333333338</c:v>
                </c:pt>
                <c:pt idx="605">
                  <c:v>40.700833333333343</c:v>
                </c:pt>
                <c:pt idx="606">
                  <c:v>35.64083333333334</c:v>
                </c:pt>
                <c:pt idx="607">
                  <c:v>33.819583333333334</c:v>
                </c:pt>
                <c:pt idx="608">
                  <c:v>54.036666666666669</c:v>
                </c:pt>
                <c:pt idx="609">
                  <c:v>49.809166666666663</c:v>
                </c:pt>
                <c:pt idx="610">
                  <c:v>49.821249999999999</c:v>
                </c:pt>
                <c:pt idx="611">
                  <c:v>40.535833333333343</c:v>
                </c:pt>
                <c:pt idx="612">
                  <c:v>38.323749999999997</c:v>
                </c:pt>
                <c:pt idx="613">
                  <c:v>33.414166666666667</c:v>
                </c:pt>
                <c:pt idx="614">
                  <c:v>34.834583333333335</c:v>
                </c:pt>
                <c:pt idx="615">
                  <c:v>43.540416666666658</c:v>
                </c:pt>
                <c:pt idx="616">
                  <c:v>37.598333333333329</c:v>
                </c:pt>
                <c:pt idx="617">
                  <c:v>36.629166666666663</c:v>
                </c:pt>
                <c:pt idx="618">
                  <c:v>47.337500000000013</c:v>
                </c:pt>
                <c:pt idx="619">
                  <c:v>47.814166666666658</c:v>
                </c:pt>
                <c:pt idx="620">
                  <c:v>31.87166666666667</c:v>
                </c:pt>
                <c:pt idx="621">
                  <c:v>20.189166666666669</c:v>
                </c:pt>
                <c:pt idx="622">
                  <c:v>53.112916666666671</c:v>
                </c:pt>
                <c:pt idx="623">
                  <c:v>70.197916666666671</c:v>
                </c:pt>
                <c:pt idx="624">
                  <c:v>53.412916666666668</c:v>
                </c:pt>
                <c:pt idx="625">
                  <c:v>46.402083333333344</c:v>
                </c:pt>
                <c:pt idx="626">
                  <c:v>42.127083333333339</c:v>
                </c:pt>
                <c:pt idx="627">
                  <c:v>36.537083333333335</c:v>
                </c:pt>
                <c:pt idx="628">
                  <c:v>37.515000000000008</c:v>
                </c:pt>
                <c:pt idx="629">
                  <c:v>61.095416666666665</c:v>
                </c:pt>
                <c:pt idx="630">
                  <c:v>53.313333333333333</c:v>
                </c:pt>
                <c:pt idx="631">
                  <c:v>46.428333333333335</c:v>
                </c:pt>
                <c:pt idx="632">
                  <c:v>38.18416666666667</c:v>
                </c:pt>
                <c:pt idx="633">
                  <c:v>41.371666666666677</c:v>
                </c:pt>
                <c:pt idx="634">
                  <c:v>33.130833333333335</c:v>
                </c:pt>
                <c:pt idx="635">
                  <c:v>30.026250000000001</c:v>
                </c:pt>
                <c:pt idx="636">
                  <c:v>47.260416666666664</c:v>
                </c:pt>
                <c:pt idx="637">
                  <c:v>58.618333333333332</c:v>
                </c:pt>
                <c:pt idx="638">
                  <c:v>50.252916666666657</c:v>
                </c:pt>
                <c:pt idx="639">
                  <c:v>41.015833333333333</c:v>
                </c:pt>
                <c:pt idx="640">
                  <c:v>35.677083333333336</c:v>
                </c:pt>
                <c:pt idx="641">
                  <c:v>16.455416666666668</c:v>
                </c:pt>
                <c:pt idx="642">
                  <c:v>7.1050000000000004</c:v>
                </c:pt>
                <c:pt idx="643">
                  <c:v>32.092083333333342</c:v>
                </c:pt>
                <c:pt idx="644">
                  <c:v>34.451250000000002</c:v>
                </c:pt>
                <c:pt idx="645">
                  <c:v>36.622916666666661</c:v>
                </c:pt>
                <c:pt idx="646">
                  <c:v>29.8325</c:v>
                </c:pt>
                <c:pt idx="647">
                  <c:v>39.970833333333324</c:v>
                </c:pt>
                <c:pt idx="648">
                  <c:v>31.232499999999998</c:v>
                </c:pt>
                <c:pt idx="649">
                  <c:v>32.184166666666677</c:v>
                </c:pt>
                <c:pt idx="650">
                  <c:v>46.902499999999996</c:v>
                </c:pt>
                <c:pt idx="651">
                  <c:v>45.230833333333329</c:v>
                </c:pt>
                <c:pt idx="652">
                  <c:v>35.672083333333333</c:v>
                </c:pt>
                <c:pt idx="653">
                  <c:v>40.935833333333328</c:v>
                </c:pt>
                <c:pt idx="654">
                  <c:v>46.935833333333335</c:v>
                </c:pt>
                <c:pt idx="655">
                  <c:v>40.757083333333334</c:v>
                </c:pt>
                <c:pt idx="656">
                  <c:v>30.556250000000006</c:v>
                </c:pt>
                <c:pt idx="657">
                  <c:v>44.637916666666662</c:v>
                </c:pt>
                <c:pt idx="658">
                  <c:v>35.223749999999995</c:v>
                </c:pt>
                <c:pt idx="659">
                  <c:v>32.614583333333336</c:v>
                </c:pt>
                <c:pt idx="660">
                  <c:v>32.392499999999998</c:v>
                </c:pt>
                <c:pt idx="661">
                  <c:v>44.780833333333334</c:v>
                </c:pt>
                <c:pt idx="662">
                  <c:v>30.5825</c:v>
                </c:pt>
                <c:pt idx="663">
                  <c:v>13.379199999999999</c:v>
                </c:pt>
                <c:pt idx="664">
                  <c:v>38.265000000000008</c:v>
                </c:pt>
                <c:pt idx="665">
                  <c:v>34.606250000000003</c:v>
                </c:pt>
                <c:pt idx="666">
                  <c:v>29.942083333333333</c:v>
                </c:pt>
                <c:pt idx="667">
                  <c:v>32.647083333333335</c:v>
                </c:pt>
                <c:pt idx="668">
                  <c:v>30.19208333333334</c:v>
                </c:pt>
                <c:pt idx="669">
                  <c:v>31.020833333333339</c:v>
                </c:pt>
                <c:pt idx="670">
                  <c:v>16.946666666666665</c:v>
                </c:pt>
                <c:pt idx="671">
                  <c:v>23.395833333333329</c:v>
                </c:pt>
                <c:pt idx="672">
                  <c:v>35.740833333333335</c:v>
                </c:pt>
                <c:pt idx="673">
                  <c:v>40.012083333333337</c:v>
                </c:pt>
                <c:pt idx="674">
                  <c:v>38.659166666666671</c:v>
                </c:pt>
                <c:pt idx="675">
                  <c:v>40.540833333333339</c:v>
                </c:pt>
                <c:pt idx="676">
                  <c:v>36.227500000000006</c:v>
                </c:pt>
                <c:pt idx="677">
                  <c:v>36.655000000000008</c:v>
                </c:pt>
                <c:pt idx="678">
                  <c:v>44.880416666666662</c:v>
                </c:pt>
                <c:pt idx="679">
                  <c:v>48.149583333333347</c:v>
                </c:pt>
                <c:pt idx="680">
                  <c:v>45.058750000000003</c:v>
                </c:pt>
                <c:pt idx="681">
                  <c:v>40.960833333333333</c:v>
                </c:pt>
                <c:pt idx="682">
                  <c:v>40.729999999999997</c:v>
                </c:pt>
                <c:pt idx="683">
                  <c:v>36.483333333333327</c:v>
                </c:pt>
                <c:pt idx="684">
                  <c:v>7.3037500000000009</c:v>
                </c:pt>
                <c:pt idx="685">
                  <c:v>28.490416666666665</c:v>
                </c:pt>
                <c:pt idx="686">
                  <c:v>38.888750000000002</c:v>
                </c:pt>
                <c:pt idx="687">
                  <c:v>36.354999999999997</c:v>
                </c:pt>
                <c:pt idx="688">
                  <c:v>26.386250000000008</c:v>
                </c:pt>
                <c:pt idx="689">
                  <c:v>43.26</c:v>
                </c:pt>
                <c:pt idx="690">
                  <c:v>30.295416666666672</c:v>
                </c:pt>
                <c:pt idx="691">
                  <c:v>29.970000000000002</c:v>
                </c:pt>
                <c:pt idx="692">
                  <c:v>43.625416666666673</c:v>
                </c:pt>
                <c:pt idx="693">
                  <c:v>42.027083333333344</c:v>
                </c:pt>
                <c:pt idx="694">
                  <c:v>46.871666666666663</c:v>
                </c:pt>
                <c:pt idx="695">
                  <c:v>56.547500000000007</c:v>
                </c:pt>
                <c:pt idx="696">
                  <c:v>64.72708333333334</c:v>
                </c:pt>
                <c:pt idx="697">
                  <c:v>46.882916666666667</c:v>
                </c:pt>
                <c:pt idx="698">
                  <c:v>45.279166666666676</c:v>
                </c:pt>
                <c:pt idx="699">
                  <c:v>52.219999999999992</c:v>
                </c:pt>
                <c:pt idx="700">
                  <c:v>53.710000000000008</c:v>
                </c:pt>
                <c:pt idx="701">
                  <c:v>73.989166666666662</c:v>
                </c:pt>
                <c:pt idx="702">
                  <c:v>48.00083333333334</c:v>
                </c:pt>
                <c:pt idx="703">
                  <c:v>41.778749999999995</c:v>
                </c:pt>
                <c:pt idx="704">
                  <c:v>46.393333333333324</c:v>
                </c:pt>
                <c:pt idx="705">
                  <c:v>42.747499999999995</c:v>
                </c:pt>
                <c:pt idx="706">
                  <c:v>44.731666666666662</c:v>
                </c:pt>
                <c:pt idx="707">
                  <c:v>61.07833333333334</c:v>
                </c:pt>
                <c:pt idx="708">
                  <c:v>75.026666666666671</c:v>
                </c:pt>
                <c:pt idx="709">
                  <c:v>69.388750000000002</c:v>
                </c:pt>
                <c:pt idx="710">
                  <c:v>45.797916666666659</c:v>
                </c:pt>
                <c:pt idx="711">
                  <c:v>45.719583333333333</c:v>
                </c:pt>
                <c:pt idx="712">
                  <c:v>43.173333333333339</c:v>
                </c:pt>
                <c:pt idx="713">
                  <c:v>42.994583333333331</c:v>
                </c:pt>
                <c:pt idx="714">
                  <c:v>50.403333333333315</c:v>
                </c:pt>
                <c:pt idx="715">
                  <c:v>50.055833333333332</c:v>
                </c:pt>
                <c:pt idx="716">
                  <c:v>44.582916666666669</c:v>
                </c:pt>
                <c:pt idx="717">
                  <c:v>42.510416666666657</c:v>
                </c:pt>
                <c:pt idx="718">
                  <c:v>32.517916666666665</c:v>
                </c:pt>
                <c:pt idx="719">
                  <c:v>40.004166666666663</c:v>
                </c:pt>
                <c:pt idx="720">
                  <c:v>38.783749999999998</c:v>
                </c:pt>
                <c:pt idx="721">
                  <c:v>27.689999999999998</c:v>
                </c:pt>
                <c:pt idx="722">
                  <c:v>43.895416666666669</c:v>
                </c:pt>
                <c:pt idx="723">
                  <c:v>24.328333333333333</c:v>
                </c:pt>
                <c:pt idx="724">
                  <c:v>34.924583333333331</c:v>
                </c:pt>
                <c:pt idx="725">
                  <c:v>19.150416666666668</c:v>
                </c:pt>
                <c:pt idx="726">
                  <c:v>-13.452916666666662</c:v>
                </c:pt>
                <c:pt idx="727">
                  <c:v>39.212083333333339</c:v>
                </c:pt>
                <c:pt idx="728">
                  <c:v>46.208750000000002</c:v>
                </c:pt>
                <c:pt idx="729">
                  <c:v>47.065416666666685</c:v>
                </c:pt>
                <c:pt idx="730">
                  <c:v>46.701250000000009</c:v>
                </c:pt>
                <c:pt idx="731">
                  <c:v>48.398333333333341</c:v>
                </c:pt>
                <c:pt idx="732">
                  <c:v>50.5625</c:v>
                </c:pt>
                <c:pt idx="733">
                  <c:v>38.622499999999995</c:v>
                </c:pt>
                <c:pt idx="734">
                  <c:v>48.017916666666679</c:v>
                </c:pt>
                <c:pt idx="735">
                  <c:v>55.337083333333332</c:v>
                </c:pt>
                <c:pt idx="736">
                  <c:v>52.682916666666664</c:v>
                </c:pt>
                <c:pt idx="737">
                  <c:v>70.927083333333343</c:v>
                </c:pt>
                <c:pt idx="738">
                  <c:v>78.336250000000007</c:v>
                </c:pt>
                <c:pt idx="739">
                  <c:v>59.318749999999994</c:v>
                </c:pt>
                <c:pt idx="740">
                  <c:v>52.164583333333333</c:v>
                </c:pt>
                <c:pt idx="741">
                  <c:v>48.152500000000011</c:v>
                </c:pt>
                <c:pt idx="742">
                  <c:v>46.100416666666668</c:v>
                </c:pt>
                <c:pt idx="743">
                  <c:v>42.472083333333323</c:v>
                </c:pt>
                <c:pt idx="744">
                  <c:v>70.577083333333334</c:v>
                </c:pt>
                <c:pt idx="745">
                  <c:v>72.891249999999999</c:v>
                </c:pt>
                <c:pt idx="746">
                  <c:v>55.845416666666665</c:v>
                </c:pt>
                <c:pt idx="747">
                  <c:v>53.998749999999994</c:v>
                </c:pt>
                <c:pt idx="748">
                  <c:v>55.953750000000007</c:v>
                </c:pt>
                <c:pt idx="749">
                  <c:v>44.95416666666668</c:v>
                </c:pt>
                <c:pt idx="750">
                  <c:v>36.282083333333325</c:v>
                </c:pt>
                <c:pt idx="751">
                  <c:v>30.074583333333333</c:v>
                </c:pt>
                <c:pt idx="752">
                  <c:v>42.529166666666661</c:v>
                </c:pt>
                <c:pt idx="753">
                  <c:v>51.720833333333339</c:v>
                </c:pt>
                <c:pt idx="754">
                  <c:v>49.167500000000011</c:v>
                </c:pt>
                <c:pt idx="755">
                  <c:v>60.837083333333339</c:v>
                </c:pt>
                <c:pt idx="756">
                  <c:v>61.373750000000001</c:v>
                </c:pt>
                <c:pt idx="757">
                  <c:v>57.991250000000001</c:v>
                </c:pt>
                <c:pt idx="758">
                  <c:v>55.307500000000005</c:v>
                </c:pt>
                <c:pt idx="759">
                  <c:v>49.684583333333329</c:v>
                </c:pt>
                <c:pt idx="760">
                  <c:v>48.477083333333333</c:v>
                </c:pt>
                <c:pt idx="761">
                  <c:v>48.23416666666666</c:v>
                </c:pt>
                <c:pt idx="762">
                  <c:v>57.473333333333329</c:v>
                </c:pt>
                <c:pt idx="763">
                  <c:v>54.618333333333332</c:v>
                </c:pt>
                <c:pt idx="764">
                  <c:v>44.526249999999997</c:v>
                </c:pt>
                <c:pt idx="765">
                  <c:v>52.041250000000012</c:v>
                </c:pt>
                <c:pt idx="766">
                  <c:v>51.386666666666656</c:v>
                </c:pt>
                <c:pt idx="767">
                  <c:v>36.381666666666661</c:v>
                </c:pt>
                <c:pt idx="768">
                  <c:v>19.377083333333335</c:v>
                </c:pt>
                <c:pt idx="769">
                  <c:v>43.518333333333345</c:v>
                </c:pt>
                <c:pt idx="770">
                  <c:v>64.321666666666658</c:v>
                </c:pt>
                <c:pt idx="771">
                  <c:v>72.207916666666662</c:v>
                </c:pt>
                <c:pt idx="772">
                  <c:v>79.297083333333333</c:v>
                </c:pt>
                <c:pt idx="773">
                  <c:v>62.134166666666665</c:v>
                </c:pt>
                <c:pt idx="774">
                  <c:v>53.216250000000002</c:v>
                </c:pt>
                <c:pt idx="775">
                  <c:v>45.889166666666675</c:v>
                </c:pt>
                <c:pt idx="776">
                  <c:v>50.74583333333333</c:v>
                </c:pt>
                <c:pt idx="777">
                  <c:v>52.433749999999996</c:v>
                </c:pt>
                <c:pt idx="778">
                  <c:v>49.664999999999992</c:v>
                </c:pt>
                <c:pt idx="779">
                  <c:v>45.400416666666672</c:v>
                </c:pt>
                <c:pt idx="780">
                  <c:v>47.712083333333332</c:v>
                </c:pt>
                <c:pt idx="781">
                  <c:v>34.047083333333326</c:v>
                </c:pt>
                <c:pt idx="782">
                  <c:v>32.922500000000007</c:v>
                </c:pt>
                <c:pt idx="783">
                  <c:v>49.903750000000002</c:v>
                </c:pt>
                <c:pt idx="784">
                  <c:v>45.584166666666668</c:v>
                </c:pt>
                <c:pt idx="785">
                  <c:v>38.132916666666667</c:v>
                </c:pt>
                <c:pt idx="786">
                  <c:v>46.163333333333334</c:v>
                </c:pt>
                <c:pt idx="787">
                  <c:v>47.630833333333335</c:v>
                </c:pt>
                <c:pt idx="788">
                  <c:v>44.935416666666676</c:v>
                </c:pt>
                <c:pt idx="789">
                  <c:v>42.072083333333332</c:v>
                </c:pt>
                <c:pt idx="790">
                  <c:v>49.764999999999993</c:v>
                </c:pt>
                <c:pt idx="791">
                  <c:v>53.499166666666675</c:v>
                </c:pt>
                <c:pt idx="792">
                  <c:v>51.911250000000003</c:v>
                </c:pt>
                <c:pt idx="793">
                  <c:v>54.075416666666676</c:v>
                </c:pt>
                <c:pt idx="794">
                  <c:v>53.603333333333332</c:v>
                </c:pt>
                <c:pt idx="795">
                  <c:v>44.706250000000004</c:v>
                </c:pt>
                <c:pt idx="796">
                  <c:v>44.824583333333322</c:v>
                </c:pt>
                <c:pt idx="797">
                  <c:v>61.606666666666676</c:v>
                </c:pt>
                <c:pt idx="798">
                  <c:v>60.915833333333325</c:v>
                </c:pt>
                <c:pt idx="799">
                  <c:v>50.822083333333318</c:v>
                </c:pt>
                <c:pt idx="800">
                  <c:v>27.430833333333336</c:v>
                </c:pt>
                <c:pt idx="801">
                  <c:v>22.286249999999999</c:v>
                </c:pt>
                <c:pt idx="802">
                  <c:v>11.9275</c:v>
                </c:pt>
                <c:pt idx="803">
                  <c:v>15.753333333333332</c:v>
                </c:pt>
                <c:pt idx="804">
                  <c:v>49.276250000000005</c:v>
                </c:pt>
                <c:pt idx="805">
                  <c:v>56.011250000000018</c:v>
                </c:pt>
                <c:pt idx="806">
                  <c:v>57.64500000000001</c:v>
                </c:pt>
                <c:pt idx="807">
                  <c:v>64.857500000000002</c:v>
                </c:pt>
                <c:pt idx="808">
                  <c:v>56.451666666666661</c:v>
                </c:pt>
                <c:pt idx="809">
                  <c:v>51.34375</c:v>
                </c:pt>
                <c:pt idx="810">
                  <c:v>35.417916666666663</c:v>
                </c:pt>
                <c:pt idx="811">
                  <c:v>60.477083333333333</c:v>
                </c:pt>
                <c:pt idx="812">
                  <c:v>62.334166666666682</c:v>
                </c:pt>
                <c:pt idx="813">
                  <c:v>55.54</c:v>
                </c:pt>
                <c:pt idx="814">
                  <c:v>58.852916666666665</c:v>
                </c:pt>
                <c:pt idx="815">
                  <c:v>51.37083333333333</c:v>
                </c:pt>
                <c:pt idx="816">
                  <c:v>24.69458333333333</c:v>
                </c:pt>
                <c:pt idx="817">
                  <c:v>18.251739130434778</c:v>
                </c:pt>
                <c:pt idx="818">
                  <c:v>40.805416666666666</c:v>
                </c:pt>
                <c:pt idx="819">
                  <c:v>55.725833333333327</c:v>
                </c:pt>
                <c:pt idx="820">
                  <c:v>58.721666666666671</c:v>
                </c:pt>
                <c:pt idx="821">
                  <c:v>52.28875</c:v>
                </c:pt>
                <c:pt idx="822">
                  <c:v>36.498749999999994</c:v>
                </c:pt>
                <c:pt idx="823">
                  <c:v>39.560833333333335</c:v>
                </c:pt>
                <c:pt idx="824">
                  <c:v>27.690416666666668</c:v>
                </c:pt>
                <c:pt idx="825">
                  <c:v>-16.996666666666673</c:v>
                </c:pt>
                <c:pt idx="826">
                  <c:v>35.37833333333333</c:v>
                </c:pt>
                <c:pt idx="827">
                  <c:v>50.323333333333323</c:v>
                </c:pt>
                <c:pt idx="828">
                  <c:v>57.580416666666657</c:v>
                </c:pt>
                <c:pt idx="829">
                  <c:v>53.921250000000008</c:v>
                </c:pt>
                <c:pt idx="830">
                  <c:v>58.805416666666652</c:v>
                </c:pt>
                <c:pt idx="831">
                  <c:v>48.687916666666666</c:v>
                </c:pt>
                <c:pt idx="832">
                  <c:v>62.723333333333336</c:v>
                </c:pt>
                <c:pt idx="833">
                  <c:v>57.516249999999992</c:v>
                </c:pt>
                <c:pt idx="834">
                  <c:v>69.493333333333339</c:v>
                </c:pt>
                <c:pt idx="835">
                  <c:v>66.974999999999994</c:v>
                </c:pt>
                <c:pt idx="836">
                  <c:v>63.044583333333321</c:v>
                </c:pt>
                <c:pt idx="837">
                  <c:v>61.195833333333333</c:v>
                </c:pt>
                <c:pt idx="838">
                  <c:v>62.628749999999997</c:v>
                </c:pt>
                <c:pt idx="839">
                  <c:v>75.667500000000018</c:v>
                </c:pt>
                <c:pt idx="840">
                  <c:v>75.767499999999998</c:v>
                </c:pt>
                <c:pt idx="841">
                  <c:v>59.875416666666666</c:v>
                </c:pt>
                <c:pt idx="842">
                  <c:v>45.902083333333337</c:v>
                </c:pt>
                <c:pt idx="843">
                  <c:v>61.734583333333326</c:v>
                </c:pt>
                <c:pt idx="844">
                  <c:v>52.910833333333336</c:v>
                </c:pt>
                <c:pt idx="845">
                  <c:v>37.477916666666673</c:v>
                </c:pt>
                <c:pt idx="846">
                  <c:v>61.923333333333339</c:v>
                </c:pt>
                <c:pt idx="847">
                  <c:v>59.513333333333321</c:v>
                </c:pt>
                <c:pt idx="848">
                  <c:v>61.719583333333325</c:v>
                </c:pt>
                <c:pt idx="849">
                  <c:v>59.44083333333333</c:v>
                </c:pt>
                <c:pt idx="850">
                  <c:v>69.145416666666662</c:v>
                </c:pt>
                <c:pt idx="851">
                  <c:v>56.684999999999995</c:v>
                </c:pt>
                <c:pt idx="852">
                  <c:v>43.809583333333329</c:v>
                </c:pt>
                <c:pt idx="853">
                  <c:v>62.425833333333337</c:v>
                </c:pt>
                <c:pt idx="854">
                  <c:v>30.259583333333335</c:v>
                </c:pt>
                <c:pt idx="855">
                  <c:v>31.806666666666672</c:v>
                </c:pt>
                <c:pt idx="856">
                  <c:v>64.96583333333335</c:v>
                </c:pt>
                <c:pt idx="857">
                  <c:v>71.298333333333332</c:v>
                </c:pt>
                <c:pt idx="858">
                  <c:v>50.738749999999989</c:v>
                </c:pt>
                <c:pt idx="859">
                  <c:v>3.6237499999999994</c:v>
                </c:pt>
                <c:pt idx="860">
                  <c:v>57.455833333333324</c:v>
                </c:pt>
                <c:pt idx="861">
                  <c:v>72.171666666666681</c:v>
                </c:pt>
                <c:pt idx="862">
                  <c:v>68.745416666666671</c:v>
                </c:pt>
                <c:pt idx="863">
                  <c:v>62.735416666666673</c:v>
                </c:pt>
                <c:pt idx="864">
                  <c:v>71.801666666666677</c:v>
                </c:pt>
                <c:pt idx="865">
                  <c:v>60.201250000000009</c:v>
                </c:pt>
                <c:pt idx="866">
                  <c:v>39.869166666666665</c:v>
                </c:pt>
                <c:pt idx="867">
                  <c:v>73.703749999999999</c:v>
                </c:pt>
                <c:pt idx="868">
                  <c:v>74.178750000000022</c:v>
                </c:pt>
                <c:pt idx="869">
                  <c:v>77.712499999999977</c:v>
                </c:pt>
                <c:pt idx="870">
                  <c:v>69.989583333333329</c:v>
                </c:pt>
                <c:pt idx="871">
                  <c:v>31.338749999999994</c:v>
                </c:pt>
                <c:pt idx="872">
                  <c:v>-7.0391666666666639</c:v>
                </c:pt>
                <c:pt idx="873">
                  <c:v>21.145</c:v>
                </c:pt>
                <c:pt idx="874">
                  <c:v>31.645416666666662</c:v>
                </c:pt>
                <c:pt idx="875">
                  <c:v>59.78041666666666</c:v>
                </c:pt>
                <c:pt idx="876">
                  <c:v>65.605833333333337</c:v>
                </c:pt>
                <c:pt idx="877">
                  <c:v>71.767500000000013</c:v>
                </c:pt>
                <c:pt idx="878">
                  <c:v>73.602083333333326</c:v>
                </c:pt>
                <c:pt idx="879">
                  <c:v>56.487916666666671</c:v>
                </c:pt>
                <c:pt idx="880">
                  <c:v>37.847916666666663</c:v>
                </c:pt>
                <c:pt idx="881">
                  <c:v>67.457083333333344</c:v>
                </c:pt>
                <c:pt idx="882">
                  <c:v>68.253750000000011</c:v>
                </c:pt>
                <c:pt idx="883">
                  <c:v>66.685416666666683</c:v>
                </c:pt>
                <c:pt idx="884">
                  <c:v>61.963750000000005</c:v>
                </c:pt>
                <c:pt idx="885">
                  <c:v>71.796666666666681</c:v>
                </c:pt>
                <c:pt idx="886">
                  <c:v>62.557499999999997</c:v>
                </c:pt>
                <c:pt idx="887">
                  <c:v>59.4375</c:v>
                </c:pt>
                <c:pt idx="888">
                  <c:v>77.337916666666672</c:v>
                </c:pt>
                <c:pt idx="889">
                  <c:v>76.920416666666668</c:v>
                </c:pt>
                <c:pt idx="890">
                  <c:v>76.735833333333332</c:v>
                </c:pt>
                <c:pt idx="891">
                  <c:v>78.833333333333343</c:v>
                </c:pt>
                <c:pt idx="892">
                  <c:v>78.095416666666665</c:v>
                </c:pt>
                <c:pt idx="893">
                  <c:v>39.175833333333337</c:v>
                </c:pt>
                <c:pt idx="894">
                  <c:v>19.401250000000001</c:v>
                </c:pt>
                <c:pt idx="895">
                  <c:v>74.222499999999997</c:v>
                </c:pt>
                <c:pt idx="896">
                  <c:v>82.606249999999989</c:v>
                </c:pt>
                <c:pt idx="897">
                  <c:v>85.003749999999997</c:v>
                </c:pt>
                <c:pt idx="898">
                  <c:v>77.512083333333337</c:v>
                </c:pt>
                <c:pt idx="899">
                  <c:v>80.119583333333338</c:v>
                </c:pt>
                <c:pt idx="900">
                  <c:v>70.097499999999997</c:v>
                </c:pt>
                <c:pt idx="901">
                  <c:v>58.432500000000005</c:v>
                </c:pt>
                <c:pt idx="902">
                  <c:v>77.632499999999993</c:v>
                </c:pt>
                <c:pt idx="903">
                  <c:v>84.589166666666671</c:v>
                </c:pt>
                <c:pt idx="904">
                  <c:v>92.844583333333333</c:v>
                </c:pt>
                <c:pt idx="905">
                  <c:v>94.827083333333348</c:v>
                </c:pt>
                <c:pt idx="906">
                  <c:v>89.726249999999993</c:v>
                </c:pt>
                <c:pt idx="907">
                  <c:v>79.875</c:v>
                </c:pt>
                <c:pt idx="908">
                  <c:v>64.961666666666659</c:v>
                </c:pt>
                <c:pt idx="909">
                  <c:v>88.730000000000018</c:v>
                </c:pt>
                <c:pt idx="910">
                  <c:v>91.647499999999994</c:v>
                </c:pt>
                <c:pt idx="911">
                  <c:v>92.376250000000013</c:v>
                </c:pt>
                <c:pt idx="912">
                  <c:v>89.39</c:v>
                </c:pt>
                <c:pt idx="913">
                  <c:v>96.583749999999995</c:v>
                </c:pt>
                <c:pt idx="914">
                  <c:v>83.604166666666671</c:v>
                </c:pt>
                <c:pt idx="915">
                  <c:v>82.96374999999999</c:v>
                </c:pt>
                <c:pt idx="916">
                  <c:v>93.844999999999985</c:v>
                </c:pt>
                <c:pt idx="917">
                  <c:v>80.675833333333344</c:v>
                </c:pt>
                <c:pt idx="918">
                  <c:v>99.105833333333337</c:v>
                </c:pt>
                <c:pt idx="919">
                  <c:v>109.04208333333332</c:v>
                </c:pt>
                <c:pt idx="920">
                  <c:v>91.423333333333346</c:v>
                </c:pt>
                <c:pt idx="921">
                  <c:v>80.449583333333337</c:v>
                </c:pt>
                <c:pt idx="922">
                  <c:v>77.739999999999995</c:v>
                </c:pt>
                <c:pt idx="923">
                  <c:v>93.45125000000003</c:v>
                </c:pt>
                <c:pt idx="924">
                  <c:v>95.015000000000001</c:v>
                </c:pt>
                <c:pt idx="925">
                  <c:v>87.389166666666668</c:v>
                </c:pt>
                <c:pt idx="926">
                  <c:v>89.735833333333332</c:v>
                </c:pt>
                <c:pt idx="927">
                  <c:v>84.964583333333351</c:v>
                </c:pt>
                <c:pt idx="928">
                  <c:v>61.689999999999991</c:v>
                </c:pt>
                <c:pt idx="929">
                  <c:v>45.781666666666659</c:v>
                </c:pt>
                <c:pt idx="930">
                  <c:v>89.209583333333342</c:v>
                </c:pt>
                <c:pt idx="931">
                  <c:v>91.69374999999998</c:v>
                </c:pt>
                <c:pt idx="932">
                  <c:v>89.985416666666666</c:v>
                </c:pt>
                <c:pt idx="933">
                  <c:v>87.561666666666667</c:v>
                </c:pt>
                <c:pt idx="934">
                  <c:v>88.800833333333344</c:v>
                </c:pt>
                <c:pt idx="935">
                  <c:v>75.763750000000002</c:v>
                </c:pt>
                <c:pt idx="936">
                  <c:v>60.70624999999999</c:v>
                </c:pt>
                <c:pt idx="937">
                  <c:v>88.502916666666678</c:v>
                </c:pt>
                <c:pt idx="938">
                  <c:v>87.223749999999995</c:v>
                </c:pt>
                <c:pt idx="939">
                  <c:v>79.422083333333333</c:v>
                </c:pt>
                <c:pt idx="940">
                  <c:v>46.097083333333337</c:v>
                </c:pt>
                <c:pt idx="941">
                  <c:v>64.805833333333339</c:v>
                </c:pt>
                <c:pt idx="942">
                  <c:v>29.822916666666671</c:v>
                </c:pt>
                <c:pt idx="943">
                  <c:v>58.53541666666667</c:v>
                </c:pt>
                <c:pt idx="944">
                  <c:v>80.097083333333345</c:v>
                </c:pt>
                <c:pt idx="945">
                  <c:v>96.510416666666686</c:v>
                </c:pt>
                <c:pt idx="946">
                  <c:v>98.169166666666669</c:v>
                </c:pt>
                <c:pt idx="947">
                  <c:v>94.509583333333339</c:v>
                </c:pt>
                <c:pt idx="948">
                  <c:v>71.597500000000011</c:v>
                </c:pt>
                <c:pt idx="949">
                  <c:v>61.514999999999986</c:v>
                </c:pt>
                <c:pt idx="950">
                  <c:v>5.6308333333333325</c:v>
                </c:pt>
                <c:pt idx="951">
                  <c:v>67.589166666666671</c:v>
                </c:pt>
                <c:pt idx="952">
                  <c:v>90.767916666666665</c:v>
                </c:pt>
                <c:pt idx="953">
                  <c:v>100.76208333333335</c:v>
                </c:pt>
                <c:pt idx="954">
                  <c:v>106.5425</c:v>
                </c:pt>
                <c:pt idx="955">
                  <c:v>94.904583333333321</c:v>
                </c:pt>
                <c:pt idx="956">
                  <c:v>63.368749999999999</c:v>
                </c:pt>
                <c:pt idx="957">
                  <c:v>61.944583333333334</c:v>
                </c:pt>
                <c:pt idx="958">
                  <c:v>67.600416666666675</c:v>
                </c:pt>
                <c:pt idx="959">
                  <c:v>57.392083333333339</c:v>
                </c:pt>
                <c:pt idx="960">
                  <c:v>78.643333333333331</c:v>
                </c:pt>
                <c:pt idx="961">
                  <c:v>91.623333333333335</c:v>
                </c:pt>
                <c:pt idx="962">
                  <c:v>102.17999999999999</c:v>
                </c:pt>
                <c:pt idx="963">
                  <c:v>91.462916666666672</c:v>
                </c:pt>
                <c:pt idx="964">
                  <c:v>78.054583333333326</c:v>
                </c:pt>
                <c:pt idx="965">
                  <c:v>93.879166666666677</c:v>
                </c:pt>
                <c:pt idx="966">
                  <c:v>95.399583333333339</c:v>
                </c:pt>
                <c:pt idx="967">
                  <c:v>84.309583333333336</c:v>
                </c:pt>
                <c:pt idx="968">
                  <c:v>92.615000000000009</c:v>
                </c:pt>
                <c:pt idx="969">
                  <c:v>95.907499999999985</c:v>
                </c:pt>
                <c:pt idx="970">
                  <c:v>84.719583333333318</c:v>
                </c:pt>
                <c:pt idx="971">
                  <c:v>80.742499999999993</c:v>
                </c:pt>
                <c:pt idx="972">
                  <c:v>106.57499999999997</c:v>
                </c:pt>
                <c:pt idx="973">
                  <c:v>110.05416666666667</c:v>
                </c:pt>
                <c:pt idx="974">
                  <c:v>111.85916666666667</c:v>
                </c:pt>
                <c:pt idx="975">
                  <c:v>118.19458333333336</c:v>
                </c:pt>
                <c:pt idx="976">
                  <c:v>110.52541666666667</c:v>
                </c:pt>
                <c:pt idx="977">
                  <c:v>106.87583333333335</c:v>
                </c:pt>
                <c:pt idx="978">
                  <c:v>97.629166666666663</c:v>
                </c:pt>
                <c:pt idx="979">
                  <c:v>127.82374999999996</c:v>
                </c:pt>
                <c:pt idx="980">
                  <c:v>127.9825</c:v>
                </c:pt>
                <c:pt idx="981">
                  <c:v>124.7791666666667</c:v>
                </c:pt>
                <c:pt idx="982">
                  <c:v>130.23333333333332</c:v>
                </c:pt>
                <c:pt idx="983">
                  <c:v>138.28624999999997</c:v>
                </c:pt>
                <c:pt idx="984">
                  <c:v>129.01791666666665</c:v>
                </c:pt>
                <c:pt idx="985">
                  <c:v>105.22250000000003</c:v>
                </c:pt>
                <c:pt idx="986">
                  <c:v>141.31916666666666</c:v>
                </c:pt>
                <c:pt idx="987">
                  <c:v>143.23833333333334</c:v>
                </c:pt>
                <c:pt idx="988">
                  <c:v>168.21166666666667</c:v>
                </c:pt>
                <c:pt idx="989">
                  <c:v>158.94291666666672</c:v>
                </c:pt>
                <c:pt idx="990">
                  <c:v>156.95916666666668</c:v>
                </c:pt>
                <c:pt idx="991">
                  <c:v>133.76291666666663</c:v>
                </c:pt>
                <c:pt idx="992">
                  <c:v>94.103333333333353</c:v>
                </c:pt>
                <c:pt idx="993">
                  <c:v>150.69875000000002</c:v>
                </c:pt>
                <c:pt idx="994">
                  <c:v>149.89208333333335</c:v>
                </c:pt>
                <c:pt idx="995">
                  <c:v>145.97666666666669</c:v>
                </c:pt>
                <c:pt idx="996">
                  <c:v>73.159583333333316</c:v>
                </c:pt>
                <c:pt idx="997">
                  <c:v>108.98083333333334</c:v>
                </c:pt>
                <c:pt idx="998">
                  <c:v>127.58749999999999</c:v>
                </c:pt>
                <c:pt idx="999">
                  <c:v>125.71749999999999</c:v>
                </c:pt>
                <c:pt idx="1000">
                  <c:v>143.21833333333333</c:v>
                </c:pt>
                <c:pt idx="1001">
                  <c:v>155.08625000000001</c:v>
                </c:pt>
                <c:pt idx="1002">
                  <c:v>133.31375000000003</c:v>
                </c:pt>
                <c:pt idx="1003">
                  <c:v>112.57083333333334</c:v>
                </c:pt>
                <c:pt idx="1004">
                  <c:v>100.32666666666665</c:v>
                </c:pt>
                <c:pt idx="1005">
                  <c:v>104.05583333333335</c:v>
                </c:pt>
                <c:pt idx="1006">
                  <c:v>40.962916666666672</c:v>
                </c:pt>
                <c:pt idx="1007">
                  <c:v>158.12083333333334</c:v>
                </c:pt>
                <c:pt idx="1008">
                  <c:v>159.72875000000002</c:v>
                </c:pt>
                <c:pt idx="1009">
                  <c:v>184.12374999999997</c:v>
                </c:pt>
                <c:pt idx="1010">
                  <c:v>302.52624999999989</c:v>
                </c:pt>
                <c:pt idx="1011">
                  <c:v>203.89291666666665</c:v>
                </c:pt>
                <c:pt idx="1012">
                  <c:v>139.49166666666667</c:v>
                </c:pt>
                <c:pt idx="1013">
                  <c:v>144.33666666666664</c:v>
                </c:pt>
                <c:pt idx="1014">
                  <c:v>167.84083333333334</c:v>
                </c:pt>
                <c:pt idx="1015">
                  <c:v>167.43166666666664</c:v>
                </c:pt>
                <c:pt idx="1016">
                  <c:v>188.24291666666667</c:v>
                </c:pt>
                <c:pt idx="1017">
                  <c:v>167.8091666666667</c:v>
                </c:pt>
                <c:pt idx="1018">
                  <c:v>116.65166666666666</c:v>
                </c:pt>
                <c:pt idx="1019">
                  <c:v>156.77666666666667</c:v>
                </c:pt>
                <c:pt idx="1020">
                  <c:v>142.15583333333333</c:v>
                </c:pt>
                <c:pt idx="1021">
                  <c:v>189.72166666666661</c:v>
                </c:pt>
                <c:pt idx="1022">
                  <c:v>153.45500000000001</c:v>
                </c:pt>
                <c:pt idx="1023">
                  <c:v>60.110416666666687</c:v>
                </c:pt>
                <c:pt idx="1024">
                  <c:v>61.503333333333323</c:v>
                </c:pt>
                <c:pt idx="1025">
                  <c:v>71.874166666666682</c:v>
                </c:pt>
                <c:pt idx="1026">
                  <c:v>139.37708333333333</c:v>
                </c:pt>
                <c:pt idx="1027">
                  <c:v>99.41125000000001</c:v>
                </c:pt>
                <c:pt idx="1028">
                  <c:v>173.64958333333331</c:v>
                </c:pt>
                <c:pt idx="1029">
                  <c:v>178.01500000000001</c:v>
                </c:pt>
                <c:pt idx="1030">
                  <c:v>143.83666666666667</c:v>
                </c:pt>
                <c:pt idx="1031">
                  <c:v>153.53958333333335</c:v>
                </c:pt>
                <c:pt idx="1032">
                  <c:v>112.97333333333334</c:v>
                </c:pt>
                <c:pt idx="1033">
                  <c:v>84.153333333333322</c:v>
                </c:pt>
                <c:pt idx="1034">
                  <c:v>61.446399999999997</c:v>
                </c:pt>
                <c:pt idx="1035">
                  <c:v>95.486249999999998</c:v>
                </c:pt>
                <c:pt idx="1036">
                  <c:v>204.10874999999999</c:v>
                </c:pt>
                <c:pt idx="1037">
                  <c:v>193.13791666666665</c:v>
                </c:pt>
                <c:pt idx="1038">
                  <c:v>172.11083333333332</c:v>
                </c:pt>
                <c:pt idx="1039">
                  <c:v>160.08833333333334</c:v>
                </c:pt>
                <c:pt idx="1040">
                  <c:v>76.756666666666675</c:v>
                </c:pt>
                <c:pt idx="1041">
                  <c:v>35.407500000000006</c:v>
                </c:pt>
                <c:pt idx="1042">
                  <c:v>177.41333333333333</c:v>
                </c:pt>
                <c:pt idx="1043">
                  <c:v>163.13624999999999</c:v>
                </c:pt>
                <c:pt idx="1044">
                  <c:v>176.25958333333332</c:v>
                </c:pt>
                <c:pt idx="1045">
                  <c:v>190.4266666666667</c:v>
                </c:pt>
                <c:pt idx="1046">
                  <c:v>166.89625000000004</c:v>
                </c:pt>
                <c:pt idx="1047">
                  <c:v>156.89750000000001</c:v>
                </c:pt>
                <c:pt idx="1048">
                  <c:v>169.29541666666663</c:v>
                </c:pt>
                <c:pt idx="1049">
                  <c:v>227.95791666666665</c:v>
                </c:pt>
                <c:pt idx="1050">
                  <c:v>237.465</c:v>
                </c:pt>
                <c:pt idx="1051">
                  <c:v>180.59916666666666</c:v>
                </c:pt>
                <c:pt idx="1052">
                  <c:v>139.90375000000003</c:v>
                </c:pt>
                <c:pt idx="1053">
                  <c:v>131.63374999999999</c:v>
                </c:pt>
                <c:pt idx="1054">
                  <c:v>110.21750000000002</c:v>
                </c:pt>
                <c:pt idx="1055">
                  <c:v>144.83541666666667</c:v>
                </c:pt>
                <c:pt idx="1056">
                  <c:v>233.16625000000002</c:v>
                </c:pt>
                <c:pt idx="1057">
                  <c:v>241.87041666666673</c:v>
                </c:pt>
                <c:pt idx="1058">
                  <c:v>273.88500000000005</c:v>
                </c:pt>
                <c:pt idx="1059">
                  <c:v>243.34624999999994</c:v>
                </c:pt>
                <c:pt idx="1060">
                  <c:v>188.37541666666667</c:v>
                </c:pt>
                <c:pt idx="1061">
                  <c:v>202.89708333333331</c:v>
                </c:pt>
                <c:pt idx="1062">
                  <c:v>201.16583333333338</c:v>
                </c:pt>
                <c:pt idx="1063">
                  <c:v>265.9616666666667</c:v>
                </c:pt>
                <c:pt idx="1064">
                  <c:v>123.83916666666666</c:v>
                </c:pt>
                <c:pt idx="1065">
                  <c:v>91.004166666666677</c:v>
                </c:pt>
                <c:pt idx="1066">
                  <c:v>195.04083333333335</c:v>
                </c:pt>
                <c:pt idx="1067">
                  <c:v>149.97125000000003</c:v>
                </c:pt>
                <c:pt idx="1068">
                  <c:v>196.26374999999999</c:v>
                </c:pt>
                <c:pt idx="1069">
                  <c:v>157.71125000000001</c:v>
                </c:pt>
                <c:pt idx="1070" formatCode="General">
                  <c:v>265.39250000000004</c:v>
                </c:pt>
                <c:pt idx="1071" formatCode="General">
                  <c:v>216.18541666666667</c:v>
                </c:pt>
                <c:pt idx="1072" formatCode="General">
                  <c:v>184.05999999999997</c:v>
                </c:pt>
                <c:pt idx="1073" formatCode="General">
                  <c:v>277.88375000000002</c:v>
                </c:pt>
                <c:pt idx="1074" formatCode="General">
                  <c:v>239.78041666666661</c:v>
                </c:pt>
                <c:pt idx="1075" formatCode="General">
                  <c:v>237.34833333333336</c:v>
                </c:pt>
                <c:pt idx="1076" formatCode="General">
                  <c:v>183.12125</c:v>
                </c:pt>
                <c:pt idx="1077" formatCode="General">
                  <c:v>264.66249999999997</c:v>
                </c:pt>
                <c:pt idx="1078" formatCode="General">
                  <c:v>295.81791666666663</c:v>
                </c:pt>
                <c:pt idx="1079" formatCode="General">
                  <c:v>295.20041666666668</c:v>
                </c:pt>
                <c:pt idx="1080" formatCode="General">
                  <c:v>344.3029166666667</c:v>
                </c:pt>
                <c:pt idx="1081" formatCode="General">
                  <c:v>338.14000000000004</c:v>
                </c:pt>
                <c:pt idx="1082" formatCode="General">
                  <c:v>259.51333333333326</c:v>
                </c:pt>
                <c:pt idx="1083" formatCode="General">
                  <c:v>119.6733333333333</c:v>
                </c:pt>
                <c:pt idx="1084" formatCode="General">
                  <c:v>331.37041666666664</c:v>
                </c:pt>
                <c:pt idx="1085" formatCode="General">
                  <c:v>431.97499999999997</c:v>
                </c:pt>
                <c:pt idx="1086" formatCode="General">
                  <c:v>416.72250000000003</c:v>
                </c:pt>
                <c:pt idx="1087" formatCode="General">
                  <c:v>300.72583333333341</c:v>
                </c:pt>
                <c:pt idx="1088" formatCode="General">
                  <c:v>196.20875000000004</c:v>
                </c:pt>
                <c:pt idx="1089" formatCode="General">
                  <c:v>198.29249999999999</c:v>
                </c:pt>
                <c:pt idx="1090" formatCode="General">
                  <c:v>172.45666666666671</c:v>
                </c:pt>
                <c:pt idx="1091" formatCode="General">
                  <c:v>148.82791666666668</c:v>
                </c:pt>
                <c:pt idx="1092" formatCode="General">
                  <c:v>104.22583333333331</c:v>
                </c:pt>
                <c:pt idx="1093" formatCode="General">
                  <c:v>155.60333333333332</c:v>
                </c:pt>
                <c:pt idx="1094" formatCode="General">
                  <c:v>73.262083333333351</c:v>
                </c:pt>
                <c:pt idx="1095" formatCode="General">
                  <c:v>12.127916666666666</c:v>
                </c:pt>
                <c:pt idx="1096" formatCode="General">
                  <c:v>82.578333333333319</c:v>
                </c:pt>
                <c:pt idx="1097" formatCode="General">
                  <c:v>47.353749999999998</c:v>
                </c:pt>
                <c:pt idx="1098" formatCode="General">
                  <c:v>76.107083333333335</c:v>
                </c:pt>
                <c:pt idx="1099" formatCode="General">
                  <c:v>153.91666666666669</c:v>
                </c:pt>
                <c:pt idx="1100" formatCode="General">
                  <c:v>107.86833333333333</c:v>
                </c:pt>
                <c:pt idx="1101" formatCode="General">
                  <c:v>194.0975</c:v>
                </c:pt>
                <c:pt idx="1102" formatCode="General">
                  <c:v>167.18083333333331</c:v>
                </c:pt>
                <c:pt idx="1103" formatCode="General">
                  <c:v>165.89750000000001</c:v>
                </c:pt>
                <c:pt idx="1104" formatCode="General">
                  <c:v>146.5591666666667</c:v>
                </c:pt>
                <c:pt idx="1105" formatCode="General">
                  <c:v>261.54833333333329</c:v>
                </c:pt>
                <c:pt idx="1106" formatCode="General">
                  <c:v>255.40999999999997</c:v>
                </c:pt>
                <c:pt idx="1107" formatCode="General">
                  <c:v>233.31541666666666</c:v>
                </c:pt>
                <c:pt idx="1108" formatCode="General">
                  <c:v>180.15625000000009</c:v>
                </c:pt>
                <c:pt idx="1109" formatCode="General">
                  <c:v>178.76208333333332</c:v>
                </c:pt>
                <c:pt idx="1110" formatCode="General">
                  <c:v>215.995</c:v>
                </c:pt>
                <c:pt idx="1111" formatCode="General">
                  <c:v>133.09541666666664</c:v>
                </c:pt>
                <c:pt idx="1112" formatCode="General">
                  <c:v>129.31458333333333</c:v>
                </c:pt>
                <c:pt idx="1113" formatCode="General">
                  <c:v>235.86999999999992</c:v>
                </c:pt>
                <c:pt idx="1114" formatCode="General">
                  <c:v>172.17958333333334</c:v>
                </c:pt>
                <c:pt idx="1115" formatCode="General">
                  <c:v>117.69541666666663</c:v>
                </c:pt>
                <c:pt idx="1116" formatCode="General">
                  <c:v>159.26958333333334</c:v>
                </c:pt>
                <c:pt idx="1117" formatCode="General">
                  <c:v>175.75750000000002</c:v>
                </c:pt>
                <c:pt idx="1118" formatCode="General">
                  <c:v>193.69499999999996</c:v>
                </c:pt>
                <c:pt idx="1119" formatCode="General">
                  <c:v>245.93750000000003</c:v>
                </c:pt>
                <c:pt idx="1120" formatCode="General">
                  <c:v>297.28833333333341</c:v>
                </c:pt>
                <c:pt idx="1121" formatCode="General">
                  <c:v>234.98125000000002</c:v>
                </c:pt>
                <c:pt idx="1122" formatCode="General">
                  <c:v>120.71333333333332</c:v>
                </c:pt>
                <c:pt idx="1123" formatCode="General">
                  <c:v>174.34791666666669</c:v>
                </c:pt>
                <c:pt idx="1124" formatCode="General">
                  <c:v>92.129166666666677</c:v>
                </c:pt>
                <c:pt idx="1125" formatCode="General">
                  <c:v>55.300416666666671</c:v>
                </c:pt>
                <c:pt idx="1126" formatCode="General">
                  <c:v>195.20250000000001</c:v>
                </c:pt>
                <c:pt idx="1127" formatCode="General">
                  <c:v>150.24708333333334</c:v>
                </c:pt>
                <c:pt idx="1128" formatCode="General">
                  <c:v>140.2208333333333</c:v>
                </c:pt>
                <c:pt idx="1129" formatCode="General">
                  <c:v>193.55791666666667</c:v>
                </c:pt>
                <c:pt idx="1130" formatCode="General">
                  <c:v>132.36833333333337</c:v>
                </c:pt>
                <c:pt idx="1131" formatCode="General">
                  <c:v>88.894583333333301</c:v>
                </c:pt>
                <c:pt idx="1132" formatCode="General">
                  <c:v>52.784166666666671</c:v>
                </c:pt>
                <c:pt idx="1133" formatCode="General">
                  <c:v>84.675833333333344</c:v>
                </c:pt>
                <c:pt idx="1134" formatCode="General">
                  <c:v>137.80791666666667</c:v>
                </c:pt>
                <c:pt idx="1135" formatCode="General">
                  <c:v>162.83708333333331</c:v>
                </c:pt>
                <c:pt idx="1136" formatCode="General">
                  <c:v>192.8195833333333</c:v>
                </c:pt>
                <c:pt idx="1137" formatCode="General">
                  <c:v>184.58041666666668</c:v>
                </c:pt>
                <c:pt idx="1138" formatCode="General">
                  <c:v>143.05041666666662</c:v>
                </c:pt>
                <c:pt idx="1139" formatCode="General">
                  <c:v>83.577916666666653</c:v>
                </c:pt>
                <c:pt idx="1140" formatCode="General">
                  <c:v>102.22333333333331</c:v>
                </c:pt>
                <c:pt idx="1141" formatCode="General">
                  <c:v>155.00416666666666</c:v>
                </c:pt>
                <c:pt idx="1142" formatCode="General">
                  <c:v>117.37791666666669</c:v>
                </c:pt>
                <c:pt idx="1143" formatCode="General">
                  <c:v>68.637083333333322</c:v>
                </c:pt>
                <c:pt idx="1144" formatCode="General">
                  <c:v>117.62708333333335</c:v>
                </c:pt>
                <c:pt idx="1145" formatCode="General">
                  <c:v>39.615833333333335</c:v>
                </c:pt>
                <c:pt idx="1146" formatCode="General">
                  <c:v>67.281249999999986</c:v>
                </c:pt>
                <c:pt idx="1147" formatCode="General">
                  <c:v>75.416249999999977</c:v>
                </c:pt>
                <c:pt idx="1148" formatCode="General">
                  <c:v>123.24291666666663</c:v>
                </c:pt>
                <c:pt idx="1149" formatCode="General">
                  <c:v>130.08875</c:v>
                </c:pt>
                <c:pt idx="1150" formatCode="General">
                  <c:v>123.3875</c:v>
                </c:pt>
                <c:pt idx="1151" formatCode="General">
                  <c:v>119.9575</c:v>
                </c:pt>
                <c:pt idx="1152" formatCode="General">
                  <c:v>225.43416666666664</c:v>
                </c:pt>
                <c:pt idx="1153" formatCode="General">
                  <c:v>182.40833333333333</c:v>
                </c:pt>
                <c:pt idx="1154" formatCode="General">
                  <c:v>208.29625000000001</c:v>
                </c:pt>
                <c:pt idx="1155" formatCode="General">
                  <c:v>241.40124999999998</c:v>
                </c:pt>
                <c:pt idx="1156" formatCode="General">
                  <c:v>278.77625</c:v>
                </c:pt>
                <c:pt idx="1157" formatCode="General">
                  <c:v>338.19958333333329</c:v>
                </c:pt>
                <c:pt idx="1158" formatCode="General">
                  <c:v>358.77749999999997</c:v>
                </c:pt>
                <c:pt idx="1159" formatCode="General">
                  <c:v>344.40249999999997</c:v>
                </c:pt>
                <c:pt idx="1160" formatCode="General">
                  <c:v>340.79791666666671</c:v>
                </c:pt>
                <c:pt idx="1161" formatCode="General">
                  <c:v>410.09999999999997</c:v>
                </c:pt>
                <c:pt idx="1162" formatCode="General">
                  <c:v>487.57333333333327</c:v>
                </c:pt>
                <c:pt idx="1163" formatCode="General">
                  <c:v>446.25458333333336</c:v>
                </c:pt>
                <c:pt idx="1164" formatCode="General">
                  <c:v>279.15041666666667</c:v>
                </c:pt>
                <c:pt idx="1165" formatCode="General">
                  <c:v>80.439166666666623</c:v>
                </c:pt>
                <c:pt idx="1166" formatCode="General">
                  <c:v>124.25</c:v>
                </c:pt>
                <c:pt idx="1167" formatCode="General">
                  <c:v>115.09791666666666</c:v>
                </c:pt>
                <c:pt idx="1168" formatCode="General">
                  <c:v>281.44</c:v>
                </c:pt>
                <c:pt idx="1169" formatCode="General">
                  <c:v>300.53749999999997</c:v>
                </c:pt>
                <c:pt idx="1170" formatCode="General">
                  <c:v>245.29666666666671</c:v>
                </c:pt>
                <c:pt idx="1171" formatCode="General">
                  <c:v>225.4095833333333</c:v>
                </c:pt>
                <c:pt idx="1172" formatCode="General">
                  <c:v>228.9</c:v>
                </c:pt>
                <c:pt idx="1173" formatCode="General">
                  <c:v>130.95208333333332</c:v>
                </c:pt>
                <c:pt idx="1174" formatCode="General">
                  <c:v>49.042916666666663</c:v>
                </c:pt>
                <c:pt idx="1175" formatCode="General">
                  <c:v>205.75458333333336</c:v>
                </c:pt>
                <c:pt idx="1176" formatCode="General">
                  <c:v>236.48833333333334</c:v>
                </c:pt>
                <c:pt idx="1177" formatCode="General">
                  <c:v>236.53374999999997</c:v>
                </c:pt>
                <c:pt idx="1178" formatCode="General">
                  <c:v>237.99833333333331</c:v>
                </c:pt>
                <c:pt idx="1179" formatCode="General">
                  <c:v>244.37874999999997</c:v>
                </c:pt>
                <c:pt idx="1180" formatCode="General">
                  <c:v>189.55250000000001</c:v>
                </c:pt>
                <c:pt idx="1181" formatCode="General">
                  <c:v>192.23583333333332</c:v>
                </c:pt>
                <c:pt idx="1182" formatCode="General">
                  <c:v>221.57083333333333</c:v>
                </c:pt>
                <c:pt idx="1183" formatCode="General">
                  <c:v>250.18291666666664</c:v>
                </c:pt>
                <c:pt idx="1184" formatCode="General">
                  <c:v>271.02708333333334</c:v>
                </c:pt>
                <c:pt idx="1185" formatCode="General">
                  <c:v>209.19000000000003</c:v>
                </c:pt>
                <c:pt idx="1186" formatCode="General">
                  <c:v>160.13083333333333</c:v>
                </c:pt>
                <c:pt idx="1187" formatCode="General">
                  <c:v>166.40333333333331</c:v>
                </c:pt>
                <c:pt idx="1188" formatCode="General">
                  <c:v>172.88624999999993</c:v>
                </c:pt>
                <c:pt idx="1189" formatCode="General">
                  <c:v>75.326666666666654</c:v>
                </c:pt>
                <c:pt idx="1190" formatCode="General">
                  <c:v>183.02416666666662</c:v>
                </c:pt>
                <c:pt idx="1191" formatCode="General">
                  <c:v>121.33416666666666</c:v>
                </c:pt>
                <c:pt idx="1192" formatCode="General">
                  <c:v>74.153333333333336</c:v>
                </c:pt>
                <c:pt idx="1193" formatCode="General">
                  <c:v>120.86833333333334</c:v>
                </c:pt>
                <c:pt idx="1194" formatCode="General">
                  <c:v>59.82500000000001</c:v>
                </c:pt>
                <c:pt idx="1195" formatCode="General">
                  <c:v>74.653749999999988</c:v>
                </c:pt>
                <c:pt idx="1196" formatCode="General">
                  <c:v>223.61749999999998</c:v>
                </c:pt>
                <c:pt idx="1197">
                  <c:v>184.5925</c:v>
                </c:pt>
                <c:pt idx="1198">
                  <c:v>222.51833333333329</c:v>
                </c:pt>
                <c:pt idx="1199">
                  <c:v>227.70916666666668</c:v>
                </c:pt>
                <c:pt idx="1200">
                  <c:v>192.96416666666667</c:v>
                </c:pt>
                <c:pt idx="1201">
                  <c:v>149.215</c:v>
                </c:pt>
                <c:pt idx="1202">
                  <c:v>108.82166666666667</c:v>
                </c:pt>
                <c:pt idx="1203">
                  <c:v>120.23124999999999</c:v>
                </c:pt>
                <c:pt idx="1204">
                  <c:v>213.00458333333336</c:v>
                </c:pt>
                <c:pt idx="1205">
                  <c:v>203.24958333333336</c:v>
                </c:pt>
                <c:pt idx="1206">
                  <c:v>199.50458333333333</c:v>
                </c:pt>
                <c:pt idx="1207">
                  <c:v>172.48708333333332</c:v>
                </c:pt>
                <c:pt idx="1208">
                  <c:v>93.306249999999991</c:v>
                </c:pt>
                <c:pt idx="1209">
                  <c:v>108.53500000000001</c:v>
                </c:pt>
                <c:pt idx="1210">
                  <c:v>224.61374999999998</c:v>
                </c:pt>
                <c:pt idx="1211">
                  <c:v>238.22666666666669</c:v>
                </c:pt>
                <c:pt idx="1212">
                  <c:v>222.53874999999994</c:v>
                </c:pt>
                <c:pt idx="1213">
                  <c:v>230.15208333333337</c:v>
                </c:pt>
                <c:pt idx="1214">
                  <c:v>228.02458333333334</c:v>
                </c:pt>
                <c:pt idx="1215">
                  <c:v>201.27499999999998</c:v>
                </c:pt>
                <c:pt idx="1216">
                  <c:v>194.74125000000004</c:v>
                </c:pt>
                <c:pt idx="1217">
                  <c:v>219.02249999999995</c:v>
                </c:pt>
                <c:pt idx="1218">
                  <c:v>218.15625</c:v>
                </c:pt>
                <c:pt idx="1219">
                  <c:v>231.28999999999996</c:v>
                </c:pt>
                <c:pt idx="1220">
                  <c:v>234.48500000000001</c:v>
                </c:pt>
                <c:pt idx="1221">
                  <c:v>225.35916666666665</c:v>
                </c:pt>
                <c:pt idx="1222">
                  <c:v>201.42833333333331</c:v>
                </c:pt>
                <c:pt idx="1223">
                  <c:v>171.8175</c:v>
                </c:pt>
                <c:pt idx="1224">
                  <c:v>216.81041666666667</c:v>
                </c:pt>
                <c:pt idx="1225">
                  <c:v>183.31874999999999</c:v>
                </c:pt>
                <c:pt idx="1226">
                  <c:v>159.09166666666664</c:v>
                </c:pt>
                <c:pt idx="1227">
                  <c:v>169.11958333333334</c:v>
                </c:pt>
                <c:pt idx="1228">
                  <c:v>168.78791666666669</c:v>
                </c:pt>
                <c:pt idx="1229">
                  <c:v>152.96875</c:v>
                </c:pt>
                <c:pt idx="1230">
                  <c:v>149.02500000000001</c:v>
                </c:pt>
                <c:pt idx="1231">
                  <c:v>211.58249999999998</c:v>
                </c:pt>
                <c:pt idx="1232">
                  <c:v>225.74916666666664</c:v>
                </c:pt>
                <c:pt idx="1233">
                  <c:v>206.96958333333336</c:v>
                </c:pt>
                <c:pt idx="1234">
                  <c:v>210.8091666666667</c:v>
                </c:pt>
                <c:pt idx="1235">
                  <c:v>209.23458333333335</c:v>
                </c:pt>
                <c:pt idx="1236">
                  <c:v>103.36208333333332</c:v>
                </c:pt>
                <c:pt idx="1237">
                  <c:v>166.0320833333333</c:v>
                </c:pt>
                <c:pt idx="1238">
                  <c:v>188.13791666666671</c:v>
                </c:pt>
                <c:pt idx="1239">
                  <c:v>162.94499999999999</c:v>
                </c:pt>
                <c:pt idx="1240">
                  <c:v>177.49625000000003</c:v>
                </c:pt>
                <c:pt idx="1241">
                  <c:v>67.93249999999999</c:v>
                </c:pt>
                <c:pt idx="1242">
                  <c:v>46.765416666666674</c:v>
                </c:pt>
                <c:pt idx="1243">
                  <c:v>36.849166666666669</c:v>
                </c:pt>
                <c:pt idx="1244">
                  <c:v>156.33500000000001</c:v>
                </c:pt>
                <c:pt idx="1245">
                  <c:v>225.9929166666667</c:v>
                </c:pt>
                <c:pt idx="1246">
                  <c:v>210.17</c:v>
                </c:pt>
                <c:pt idx="1247">
                  <c:v>215.28916666666669</c:v>
                </c:pt>
                <c:pt idx="1248">
                  <c:v>188.87083333333337</c:v>
                </c:pt>
                <c:pt idx="1249">
                  <c:v>184.54541666666668</c:v>
                </c:pt>
                <c:pt idx="1250">
                  <c:v>162.49333333333337</c:v>
                </c:pt>
                <c:pt idx="1251">
                  <c:v>141.57791666666671</c:v>
                </c:pt>
                <c:pt idx="1252">
                  <c:v>91.328749999999999</c:v>
                </c:pt>
                <c:pt idx="1253">
                  <c:v>183.88166666666666</c:v>
                </c:pt>
                <c:pt idx="1254">
                  <c:v>190.34791666666663</c:v>
                </c:pt>
                <c:pt idx="1255">
                  <c:v>185.49166666666667</c:v>
                </c:pt>
                <c:pt idx="1256">
                  <c:v>185.75458333333336</c:v>
                </c:pt>
                <c:pt idx="1257">
                  <c:v>134.70083333333332</c:v>
                </c:pt>
                <c:pt idx="1258">
                  <c:v>116.95583333333332</c:v>
                </c:pt>
                <c:pt idx="1259">
                  <c:v>165.56416666666667</c:v>
                </c:pt>
                <c:pt idx="1260">
                  <c:v>194.98083333333329</c:v>
                </c:pt>
                <c:pt idx="1261">
                  <c:v>211.82958333333337</c:v>
                </c:pt>
                <c:pt idx="1262">
                  <c:v>201.97249999999997</c:v>
                </c:pt>
                <c:pt idx="1263">
                  <c:v>255.43125000000001</c:v>
                </c:pt>
                <c:pt idx="1264">
                  <c:v>195.39500000000001</c:v>
                </c:pt>
                <c:pt idx="1265">
                  <c:v>154.65208333333331</c:v>
                </c:pt>
                <c:pt idx="1266">
                  <c:v>267.37166666666661</c:v>
                </c:pt>
                <c:pt idx="1267">
                  <c:v>288.59375000000006</c:v>
                </c:pt>
                <c:pt idx="1268">
                  <c:v>323.34083333333336</c:v>
                </c:pt>
                <c:pt idx="1269">
                  <c:v>295.08041666666662</c:v>
                </c:pt>
                <c:pt idx="1270">
                  <c:v>274.3</c:v>
                </c:pt>
                <c:pt idx="1271">
                  <c:v>240.39291666666665</c:v>
                </c:pt>
                <c:pt idx="1272">
                  <c:v>201.67083333333335</c:v>
                </c:pt>
                <c:pt idx="1273">
                  <c:v>316.64749999999998</c:v>
                </c:pt>
                <c:pt idx="1274">
                  <c:v>331.51541666666662</c:v>
                </c:pt>
                <c:pt idx="1275">
                  <c:v>315.5429166666666</c:v>
                </c:pt>
                <c:pt idx="1276">
                  <c:v>325.47750000000002</c:v>
                </c:pt>
                <c:pt idx="1277">
                  <c:v>314.38458333333335</c:v>
                </c:pt>
                <c:pt idx="1278">
                  <c:v>218.92250000000001</c:v>
                </c:pt>
                <c:pt idx="1279">
                  <c:v>200.10541666666668</c:v>
                </c:pt>
                <c:pt idx="1280">
                  <c:v>293.89000000000004</c:v>
                </c:pt>
                <c:pt idx="1281">
                  <c:v>318.37208333333331</c:v>
                </c:pt>
                <c:pt idx="1282">
                  <c:v>303.53541666666666</c:v>
                </c:pt>
                <c:pt idx="1283">
                  <c:v>213.21874999999997</c:v>
                </c:pt>
                <c:pt idx="1284">
                  <c:v>295.91541666666677</c:v>
                </c:pt>
                <c:pt idx="1285">
                  <c:v>148.13750000000002</c:v>
                </c:pt>
                <c:pt idx="1286">
                  <c:v>115.16374999999999</c:v>
                </c:pt>
                <c:pt idx="1287">
                  <c:v>372.59499999999986</c:v>
                </c:pt>
                <c:pt idx="1288">
                  <c:v>377.66124999999994</c:v>
                </c:pt>
                <c:pt idx="1289">
                  <c:v>352.15875000000011</c:v>
                </c:pt>
                <c:pt idx="1290">
                  <c:v>367.37791666666675</c:v>
                </c:pt>
                <c:pt idx="1291">
                  <c:v>329.92333333333335</c:v>
                </c:pt>
                <c:pt idx="1292">
                  <c:v>174.81208333333336</c:v>
                </c:pt>
                <c:pt idx="1293">
                  <c:v>221.85666666666671</c:v>
                </c:pt>
                <c:pt idx="1294">
                  <c:v>396.06541666666664</c:v>
                </c:pt>
                <c:pt idx="1295">
                  <c:v>397.08541666666673</c:v>
                </c:pt>
                <c:pt idx="1296">
                  <c:v>332.70458333333335</c:v>
                </c:pt>
                <c:pt idx="1297">
                  <c:v>396.73374999999987</c:v>
                </c:pt>
                <c:pt idx="1298">
                  <c:v>377.45125000000007</c:v>
                </c:pt>
                <c:pt idx="1299">
                  <c:v>324.98541666666654</c:v>
                </c:pt>
                <c:pt idx="1300">
                  <c:v>260.62833333333327</c:v>
                </c:pt>
                <c:pt idx="1301">
                  <c:v>309.81124999999997</c:v>
                </c:pt>
                <c:pt idx="1302">
                  <c:v>316.57291666666669</c:v>
                </c:pt>
                <c:pt idx="1303">
                  <c:v>424.49166666666662</c:v>
                </c:pt>
                <c:pt idx="1304">
                  <c:v>473.25333333333333</c:v>
                </c:pt>
                <c:pt idx="1305">
                  <c:v>438.64999999999992</c:v>
                </c:pt>
                <c:pt idx="1306">
                  <c:v>380.77416666666659</c:v>
                </c:pt>
                <c:pt idx="1307">
                  <c:v>317.79291666666666</c:v>
                </c:pt>
                <c:pt idx="1308">
                  <c:v>424.62166666666667</c:v>
                </c:pt>
                <c:pt idx="1309">
                  <c:v>380.51249999999999</c:v>
                </c:pt>
                <c:pt idx="1310">
                  <c:v>384.82666666666665</c:v>
                </c:pt>
                <c:pt idx="1311">
                  <c:v>414.15958333333327</c:v>
                </c:pt>
                <c:pt idx="1312">
                  <c:v>380.31124999999997</c:v>
                </c:pt>
                <c:pt idx="1313">
                  <c:v>273.80916666666667</c:v>
                </c:pt>
                <c:pt idx="1314">
                  <c:v>214.92499999999998</c:v>
                </c:pt>
                <c:pt idx="1315">
                  <c:v>359.54791666666665</c:v>
                </c:pt>
                <c:pt idx="1316">
                  <c:v>344.87208333333336</c:v>
                </c:pt>
                <c:pt idx="1317">
                  <c:v>335.0800000000001</c:v>
                </c:pt>
                <c:pt idx="1318">
                  <c:v>368.14583333333331</c:v>
                </c:pt>
                <c:pt idx="1319">
                  <c:v>436.79833333333335</c:v>
                </c:pt>
                <c:pt idx="1320">
                  <c:v>377.74499999999995</c:v>
                </c:pt>
                <c:pt idx="1321">
                  <c:v>330.45583333333343</c:v>
                </c:pt>
                <c:pt idx="1322">
                  <c:v>426.60458333333344</c:v>
                </c:pt>
                <c:pt idx="1323">
                  <c:v>490.7929166666666</c:v>
                </c:pt>
                <c:pt idx="1324">
                  <c:v>551.95249999999999</c:v>
                </c:pt>
                <c:pt idx="1325">
                  <c:v>563.75999999999988</c:v>
                </c:pt>
                <c:pt idx="1326">
                  <c:v>515.09708333333333</c:v>
                </c:pt>
                <c:pt idx="1327">
                  <c:v>457.97375000000005</c:v>
                </c:pt>
                <c:pt idx="1328">
                  <c:v>364.13208333333336</c:v>
                </c:pt>
                <c:pt idx="1329">
                  <c:v>563.81374999999991</c:v>
                </c:pt>
                <c:pt idx="1330">
                  <c:v>605.12791666666669</c:v>
                </c:pt>
                <c:pt idx="1331">
                  <c:v>624.3416666666667</c:v>
                </c:pt>
                <c:pt idx="1332">
                  <c:v>599.83041666666657</c:v>
                </c:pt>
                <c:pt idx="1333">
                  <c:v>699.44166666666661</c:v>
                </c:pt>
                <c:pt idx="1334">
                  <c:v>607.83916666666664</c:v>
                </c:pt>
                <c:pt idx="1335">
                  <c:v>401.03291666666672</c:v>
                </c:pt>
                <c:pt idx="1336">
                  <c:v>658.41041666666649</c:v>
                </c:pt>
                <c:pt idx="1337">
                  <c:v>660.23624999999993</c:v>
                </c:pt>
                <c:pt idx="1338">
                  <c:v>604.4908333333334</c:v>
                </c:pt>
                <c:pt idx="1339">
                  <c:v>571.19791666666674</c:v>
                </c:pt>
                <c:pt idx="1340">
                  <c:v>422.2525</c:v>
                </c:pt>
                <c:pt idx="1341">
                  <c:v>287.75125000000008</c:v>
                </c:pt>
                <c:pt idx="1342">
                  <c:v>242.71208333333334</c:v>
                </c:pt>
                <c:pt idx="1343">
                  <c:v>357.45375000000007</c:v>
                </c:pt>
                <c:pt idx="1344">
                  <c:v>417.26875000000001</c:v>
                </c:pt>
                <c:pt idx="1345">
                  <c:v>462.47166666666664</c:v>
                </c:pt>
                <c:pt idx="1346">
                  <c:v>443.51708333333323</c:v>
                </c:pt>
                <c:pt idx="1347">
                  <c:v>345.70000000000005</c:v>
                </c:pt>
                <c:pt idx="1348">
                  <c:v>404.31791666666669</c:v>
                </c:pt>
                <c:pt idx="1349">
                  <c:v>391.48916666666668</c:v>
                </c:pt>
                <c:pt idx="1350">
                  <c:v>408.03083333333331</c:v>
                </c:pt>
                <c:pt idx="1351">
                  <c:v>392.36999999999995</c:v>
                </c:pt>
                <c:pt idx="1352">
                  <c:v>455.81374999999986</c:v>
                </c:pt>
                <c:pt idx="1353">
                  <c:v>369.36583333333323</c:v>
                </c:pt>
                <c:pt idx="1354">
                  <c:v>201.19666666666663</c:v>
                </c:pt>
                <c:pt idx="1355">
                  <c:v>68.766666666666666</c:v>
                </c:pt>
                <c:pt idx="1356">
                  <c:v>77.932083333333338</c:v>
                </c:pt>
                <c:pt idx="1357">
                  <c:v>261.68375000000003</c:v>
                </c:pt>
                <c:pt idx="1358">
                  <c:v>363.42500000000001</c:v>
                </c:pt>
                <c:pt idx="1359">
                  <c:v>379.94041666666664</c:v>
                </c:pt>
                <c:pt idx="1360">
                  <c:v>387.89041666666662</c:v>
                </c:pt>
                <c:pt idx="1361">
                  <c:v>368.33166666666676</c:v>
                </c:pt>
                <c:pt idx="1362">
                  <c:v>351.11458333333331</c:v>
                </c:pt>
                <c:pt idx="1363">
                  <c:v>276.50416666666672</c:v>
                </c:pt>
                <c:pt idx="1364">
                  <c:v>245.92499999999998</c:v>
                </c:pt>
                <c:pt idx="1365">
                  <c:v>310.20833333333331</c:v>
                </c:pt>
                <c:pt idx="1366">
                  <c:v>386.19916666666671</c:v>
                </c:pt>
                <c:pt idx="1367">
                  <c:v>417.13708333333324</c:v>
                </c:pt>
                <c:pt idx="1368">
                  <c:v>315.48624999999993</c:v>
                </c:pt>
                <c:pt idx="1369">
                  <c:v>82.820416666666659</c:v>
                </c:pt>
                <c:pt idx="1370">
                  <c:v>114.74583333333332</c:v>
                </c:pt>
                <c:pt idx="1371">
                  <c:v>209.34916666666672</c:v>
                </c:pt>
                <c:pt idx="1372">
                  <c:v>246.30624999999998</c:v>
                </c:pt>
                <c:pt idx="1373">
                  <c:v>103.19000000000004</c:v>
                </c:pt>
                <c:pt idx="1374">
                  <c:v>100.79875</c:v>
                </c:pt>
                <c:pt idx="1375">
                  <c:v>163.89000000000001</c:v>
                </c:pt>
                <c:pt idx="1376">
                  <c:v>145.33791666666664</c:v>
                </c:pt>
                <c:pt idx="1377">
                  <c:v>146.72458333333336</c:v>
                </c:pt>
                <c:pt idx="1378">
                  <c:v>162.09</c:v>
                </c:pt>
                <c:pt idx="1379">
                  <c:v>259.87374999999997</c:v>
                </c:pt>
                <c:pt idx="1380">
                  <c:v>282.5358333333333</c:v>
                </c:pt>
                <c:pt idx="1381">
                  <c:v>257.45583333333337</c:v>
                </c:pt>
                <c:pt idx="1382">
                  <c:v>260.64583333333331</c:v>
                </c:pt>
                <c:pt idx="1383">
                  <c:v>156.63458333333332</c:v>
                </c:pt>
                <c:pt idx="1384">
                  <c:v>95.86083333333336</c:v>
                </c:pt>
                <c:pt idx="1385">
                  <c:v>152.60624999999999</c:v>
                </c:pt>
                <c:pt idx="1386">
                  <c:v>183.17541666666671</c:v>
                </c:pt>
                <c:pt idx="1387">
                  <c:v>168.45375000000001</c:v>
                </c:pt>
                <c:pt idx="1388">
                  <c:v>140.2179166666667</c:v>
                </c:pt>
                <c:pt idx="1389">
                  <c:v>163.45000000000002</c:v>
                </c:pt>
                <c:pt idx="1390">
                  <c:v>139.86708333333334</c:v>
                </c:pt>
                <c:pt idx="1391">
                  <c:v>95.75041666666668</c:v>
                </c:pt>
                <c:pt idx="1392">
                  <c:v>80.615416666666675</c:v>
                </c:pt>
                <c:pt idx="1393">
                  <c:v>105.3970833333333</c:v>
                </c:pt>
                <c:pt idx="1394">
                  <c:v>121.39583333333331</c:v>
                </c:pt>
                <c:pt idx="1395">
                  <c:v>124.68624999999999</c:v>
                </c:pt>
                <c:pt idx="1396">
                  <c:v>105.51750000000003</c:v>
                </c:pt>
                <c:pt idx="1397">
                  <c:v>101.06291666666665</c:v>
                </c:pt>
                <c:pt idx="1398">
                  <c:v>116.54480000000001</c:v>
                </c:pt>
                <c:pt idx="1399">
                  <c:v>145.22250000000003</c:v>
                </c:pt>
                <c:pt idx="1400">
                  <c:v>68.855000000000004</c:v>
                </c:pt>
                <c:pt idx="1401">
                  <c:v>71.971666666666678</c:v>
                </c:pt>
                <c:pt idx="1402">
                  <c:v>103.00625000000001</c:v>
                </c:pt>
                <c:pt idx="1403">
                  <c:v>178.53708333333336</c:v>
                </c:pt>
                <c:pt idx="1404">
                  <c:v>132.28708333333333</c:v>
                </c:pt>
                <c:pt idx="1405">
                  <c:v>51.09375</c:v>
                </c:pt>
                <c:pt idx="1406">
                  <c:v>76.095416666666665</c:v>
                </c:pt>
                <c:pt idx="1407">
                  <c:v>95.154583333333321</c:v>
                </c:pt>
                <c:pt idx="1408">
                  <c:v>126.71875</c:v>
                </c:pt>
                <c:pt idx="1409">
                  <c:v>137.25083333333333</c:v>
                </c:pt>
                <c:pt idx="1410">
                  <c:v>125.37583333333333</c:v>
                </c:pt>
                <c:pt idx="1411">
                  <c:v>162.25416666666669</c:v>
                </c:pt>
                <c:pt idx="1412">
                  <c:v>144.88333333333333</c:v>
                </c:pt>
                <c:pt idx="1413">
                  <c:v>160.79666666666668</c:v>
                </c:pt>
              </c:numCache>
            </c:numRef>
          </c:val>
          <c:smooth val="0"/>
          <c:extLst xmlns:c16r2="http://schemas.microsoft.com/office/drawing/2015/06/chart">
            <c:ext xmlns:c16="http://schemas.microsoft.com/office/drawing/2014/chart" uri="{C3380CC4-5D6E-409C-BE32-E72D297353CC}">
              <c16:uniqueId val="{00000000-BB8C-4DDF-84FD-CF9AAC9F86C9}"/>
            </c:ext>
          </c:extLst>
        </c:ser>
        <c:ser>
          <c:idx val="1"/>
          <c:order val="1"/>
          <c:tx>
            <c:strRef>
              <c:f>Tabelle1!$C$1</c:f>
              <c:strCache>
                <c:ptCount val="1"/>
                <c:pt idx="0">
                  <c:v>Spotpreis Peak</c:v>
                </c:pt>
              </c:strCache>
            </c:strRef>
          </c:tx>
          <c:spPr>
            <a:ln w="3175">
              <a:solidFill>
                <a:srgbClr val="FFC197"/>
              </a:solidFill>
            </a:ln>
          </c:spPr>
          <c:marker>
            <c:symbol val="none"/>
          </c:marker>
          <c:trendline>
            <c:name>Spotpreis Peak - 60 Tage-Mittel</c:name>
            <c:spPr>
              <a:ln w="25400">
                <a:solidFill>
                  <a:srgbClr val="FF7F24"/>
                </a:solidFill>
              </a:ln>
            </c:spPr>
            <c:trendlineType val="movingAvg"/>
            <c:period val="60"/>
            <c:dispRSqr val="0"/>
            <c:dispEq val="0"/>
          </c:trendline>
          <c:cat>
            <c:numRef>
              <c:f>Tabelle1!$A$2:$A$1415</c:f>
              <c:numCache>
                <c:formatCode>dd/mm/yy</c:formatCode>
                <c:ptCount val="1414"/>
                <c:pt idx="0">
                  <c:v>43466</c:v>
                </c:pt>
                <c:pt idx="1">
                  <c:v>43467</c:v>
                </c:pt>
                <c:pt idx="2">
                  <c:v>43468</c:v>
                </c:pt>
                <c:pt idx="3">
                  <c:v>43469</c:v>
                </c:pt>
                <c:pt idx="4">
                  <c:v>43470</c:v>
                </c:pt>
                <c:pt idx="5">
                  <c:v>43471</c:v>
                </c:pt>
                <c:pt idx="6">
                  <c:v>43472</c:v>
                </c:pt>
                <c:pt idx="7">
                  <c:v>43473</c:v>
                </c:pt>
                <c:pt idx="8">
                  <c:v>43474</c:v>
                </c:pt>
                <c:pt idx="9">
                  <c:v>43475</c:v>
                </c:pt>
                <c:pt idx="10">
                  <c:v>43476</c:v>
                </c:pt>
                <c:pt idx="11">
                  <c:v>43477</c:v>
                </c:pt>
                <c:pt idx="12">
                  <c:v>43478</c:v>
                </c:pt>
                <c:pt idx="13">
                  <c:v>43479</c:v>
                </c:pt>
                <c:pt idx="14">
                  <c:v>43480</c:v>
                </c:pt>
                <c:pt idx="15">
                  <c:v>43481</c:v>
                </c:pt>
                <c:pt idx="16">
                  <c:v>43482</c:v>
                </c:pt>
                <c:pt idx="17">
                  <c:v>43483</c:v>
                </c:pt>
                <c:pt idx="18">
                  <c:v>43484</c:v>
                </c:pt>
                <c:pt idx="19">
                  <c:v>43485</c:v>
                </c:pt>
                <c:pt idx="20">
                  <c:v>43486</c:v>
                </c:pt>
                <c:pt idx="21">
                  <c:v>43487</c:v>
                </c:pt>
                <c:pt idx="22">
                  <c:v>43488</c:v>
                </c:pt>
                <c:pt idx="23">
                  <c:v>43489</c:v>
                </c:pt>
                <c:pt idx="24">
                  <c:v>43490</c:v>
                </c:pt>
                <c:pt idx="25">
                  <c:v>43491</c:v>
                </c:pt>
                <c:pt idx="26">
                  <c:v>43492</c:v>
                </c:pt>
                <c:pt idx="27">
                  <c:v>43493</c:v>
                </c:pt>
                <c:pt idx="28">
                  <c:v>43494</c:v>
                </c:pt>
                <c:pt idx="29">
                  <c:v>43495</c:v>
                </c:pt>
                <c:pt idx="30">
                  <c:v>43496</c:v>
                </c:pt>
                <c:pt idx="31">
                  <c:v>43497</c:v>
                </c:pt>
                <c:pt idx="32">
                  <c:v>43498</c:v>
                </c:pt>
                <c:pt idx="33">
                  <c:v>43499</c:v>
                </c:pt>
                <c:pt idx="34">
                  <c:v>43500</c:v>
                </c:pt>
                <c:pt idx="35">
                  <c:v>43501</c:v>
                </c:pt>
                <c:pt idx="36">
                  <c:v>43502</c:v>
                </c:pt>
                <c:pt idx="37">
                  <c:v>43503</c:v>
                </c:pt>
                <c:pt idx="38">
                  <c:v>43504</c:v>
                </c:pt>
                <c:pt idx="39">
                  <c:v>43505</c:v>
                </c:pt>
                <c:pt idx="40">
                  <c:v>43506</c:v>
                </c:pt>
                <c:pt idx="41">
                  <c:v>43507</c:v>
                </c:pt>
                <c:pt idx="42">
                  <c:v>43508</c:v>
                </c:pt>
                <c:pt idx="43">
                  <c:v>43509</c:v>
                </c:pt>
                <c:pt idx="44">
                  <c:v>43510</c:v>
                </c:pt>
                <c:pt idx="45">
                  <c:v>43511</c:v>
                </c:pt>
                <c:pt idx="46">
                  <c:v>43512</c:v>
                </c:pt>
                <c:pt idx="47">
                  <c:v>43513</c:v>
                </c:pt>
                <c:pt idx="48">
                  <c:v>43514</c:v>
                </c:pt>
                <c:pt idx="49">
                  <c:v>43515</c:v>
                </c:pt>
                <c:pt idx="50">
                  <c:v>43516</c:v>
                </c:pt>
                <c:pt idx="51">
                  <c:v>43517</c:v>
                </c:pt>
                <c:pt idx="52">
                  <c:v>43518</c:v>
                </c:pt>
                <c:pt idx="53">
                  <c:v>43519</c:v>
                </c:pt>
                <c:pt idx="54">
                  <c:v>43520</c:v>
                </c:pt>
                <c:pt idx="55">
                  <c:v>43521</c:v>
                </c:pt>
                <c:pt idx="56">
                  <c:v>43522</c:v>
                </c:pt>
                <c:pt idx="57">
                  <c:v>43523</c:v>
                </c:pt>
                <c:pt idx="58">
                  <c:v>43524</c:v>
                </c:pt>
                <c:pt idx="59">
                  <c:v>43525</c:v>
                </c:pt>
                <c:pt idx="60">
                  <c:v>43526</c:v>
                </c:pt>
                <c:pt idx="61">
                  <c:v>43527</c:v>
                </c:pt>
                <c:pt idx="62">
                  <c:v>43528</c:v>
                </c:pt>
                <c:pt idx="63">
                  <c:v>43529</c:v>
                </c:pt>
                <c:pt idx="64">
                  <c:v>43530</c:v>
                </c:pt>
                <c:pt idx="65">
                  <c:v>43531</c:v>
                </c:pt>
                <c:pt idx="66">
                  <c:v>43532</c:v>
                </c:pt>
                <c:pt idx="67">
                  <c:v>43533</c:v>
                </c:pt>
                <c:pt idx="68">
                  <c:v>43534</c:v>
                </c:pt>
                <c:pt idx="69">
                  <c:v>43535</c:v>
                </c:pt>
                <c:pt idx="70">
                  <c:v>43536</c:v>
                </c:pt>
                <c:pt idx="71">
                  <c:v>43537</c:v>
                </c:pt>
                <c:pt idx="72">
                  <c:v>43538</c:v>
                </c:pt>
                <c:pt idx="73">
                  <c:v>43539</c:v>
                </c:pt>
                <c:pt idx="74">
                  <c:v>43540</c:v>
                </c:pt>
                <c:pt idx="75">
                  <c:v>43541</c:v>
                </c:pt>
                <c:pt idx="76">
                  <c:v>43542</c:v>
                </c:pt>
                <c:pt idx="77">
                  <c:v>43543</c:v>
                </c:pt>
                <c:pt idx="78">
                  <c:v>43544</c:v>
                </c:pt>
                <c:pt idx="79">
                  <c:v>43545</c:v>
                </c:pt>
                <c:pt idx="80">
                  <c:v>43546</c:v>
                </c:pt>
                <c:pt idx="81">
                  <c:v>43547</c:v>
                </c:pt>
                <c:pt idx="82">
                  <c:v>43548</c:v>
                </c:pt>
                <c:pt idx="83">
                  <c:v>43549</c:v>
                </c:pt>
                <c:pt idx="84">
                  <c:v>43550</c:v>
                </c:pt>
                <c:pt idx="85">
                  <c:v>43551</c:v>
                </c:pt>
                <c:pt idx="86">
                  <c:v>43552</c:v>
                </c:pt>
                <c:pt idx="87">
                  <c:v>43553</c:v>
                </c:pt>
                <c:pt idx="88">
                  <c:v>43554</c:v>
                </c:pt>
                <c:pt idx="89">
                  <c:v>43555</c:v>
                </c:pt>
                <c:pt idx="90">
                  <c:v>43556</c:v>
                </c:pt>
                <c:pt idx="91">
                  <c:v>43557</c:v>
                </c:pt>
                <c:pt idx="92">
                  <c:v>43558</c:v>
                </c:pt>
                <c:pt idx="93">
                  <c:v>43559</c:v>
                </c:pt>
                <c:pt idx="94">
                  <c:v>43560</c:v>
                </c:pt>
                <c:pt idx="95">
                  <c:v>43561</c:v>
                </c:pt>
                <c:pt idx="96">
                  <c:v>43562</c:v>
                </c:pt>
                <c:pt idx="97">
                  <c:v>43563</c:v>
                </c:pt>
                <c:pt idx="98">
                  <c:v>43564</c:v>
                </c:pt>
                <c:pt idx="99">
                  <c:v>43565</c:v>
                </c:pt>
                <c:pt idx="100">
                  <c:v>43566</c:v>
                </c:pt>
                <c:pt idx="101">
                  <c:v>43567</c:v>
                </c:pt>
                <c:pt idx="102">
                  <c:v>43568</c:v>
                </c:pt>
                <c:pt idx="103">
                  <c:v>43569</c:v>
                </c:pt>
                <c:pt idx="104">
                  <c:v>43570</c:v>
                </c:pt>
                <c:pt idx="105">
                  <c:v>43571</c:v>
                </c:pt>
                <c:pt idx="106">
                  <c:v>43572</c:v>
                </c:pt>
                <c:pt idx="107">
                  <c:v>43573</c:v>
                </c:pt>
                <c:pt idx="108">
                  <c:v>43574</c:v>
                </c:pt>
                <c:pt idx="109">
                  <c:v>43575</c:v>
                </c:pt>
                <c:pt idx="110">
                  <c:v>43576</c:v>
                </c:pt>
                <c:pt idx="111">
                  <c:v>43577</c:v>
                </c:pt>
                <c:pt idx="112">
                  <c:v>43578</c:v>
                </c:pt>
                <c:pt idx="113">
                  <c:v>43579</c:v>
                </c:pt>
                <c:pt idx="114">
                  <c:v>43580</c:v>
                </c:pt>
                <c:pt idx="115">
                  <c:v>43581</c:v>
                </c:pt>
                <c:pt idx="116">
                  <c:v>43582</c:v>
                </c:pt>
                <c:pt idx="117">
                  <c:v>43583</c:v>
                </c:pt>
                <c:pt idx="118">
                  <c:v>43584</c:v>
                </c:pt>
                <c:pt idx="119">
                  <c:v>43585</c:v>
                </c:pt>
                <c:pt idx="120">
                  <c:v>43586</c:v>
                </c:pt>
                <c:pt idx="121">
                  <c:v>43587</c:v>
                </c:pt>
                <c:pt idx="122">
                  <c:v>43588</c:v>
                </c:pt>
                <c:pt idx="123">
                  <c:v>43589</c:v>
                </c:pt>
                <c:pt idx="124">
                  <c:v>43590</c:v>
                </c:pt>
                <c:pt idx="125">
                  <c:v>43591</c:v>
                </c:pt>
                <c:pt idx="126">
                  <c:v>43592</c:v>
                </c:pt>
                <c:pt idx="127">
                  <c:v>43593</c:v>
                </c:pt>
                <c:pt idx="128">
                  <c:v>43594</c:v>
                </c:pt>
                <c:pt idx="129">
                  <c:v>43595</c:v>
                </c:pt>
                <c:pt idx="130">
                  <c:v>43596</c:v>
                </c:pt>
                <c:pt idx="131">
                  <c:v>43597</c:v>
                </c:pt>
                <c:pt idx="132">
                  <c:v>43598</c:v>
                </c:pt>
                <c:pt idx="133">
                  <c:v>43599</c:v>
                </c:pt>
                <c:pt idx="134">
                  <c:v>43600</c:v>
                </c:pt>
                <c:pt idx="135">
                  <c:v>43601</c:v>
                </c:pt>
                <c:pt idx="136">
                  <c:v>43602</c:v>
                </c:pt>
                <c:pt idx="137">
                  <c:v>43603</c:v>
                </c:pt>
                <c:pt idx="138">
                  <c:v>43604</c:v>
                </c:pt>
                <c:pt idx="139">
                  <c:v>43605</c:v>
                </c:pt>
                <c:pt idx="140">
                  <c:v>43606</c:v>
                </c:pt>
                <c:pt idx="141">
                  <c:v>43607</c:v>
                </c:pt>
                <c:pt idx="142">
                  <c:v>43608</c:v>
                </c:pt>
                <c:pt idx="143">
                  <c:v>43609</c:v>
                </c:pt>
                <c:pt idx="144">
                  <c:v>43610</c:v>
                </c:pt>
                <c:pt idx="145">
                  <c:v>43611</c:v>
                </c:pt>
                <c:pt idx="146">
                  <c:v>43612</c:v>
                </c:pt>
                <c:pt idx="147">
                  <c:v>43613</c:v>
                </c:pt>
                <c:pt idx="148">
                  <c:v>43614</c:v>
                </c:pt>
                <c:pt idx="149">
                  <c:v>43615</c:v>
                </c:pt>
                <c:pt idx="150">
                  <c:v>43616</c:v>
                </c:pt>
                <c:pt idx="151">
                  <c:v>43617</c:v>
                </c:pt>
                <c:pt idx="152">
                  <c:v>43618</c:v>
                </c:pt>
                <c:pt idx="153">
                  <c:v>43619</c:v>
                </c:pt>
                <c:pt idx="154">
                  <c:v>43620</c:v>
                </c:pt>
                <c:pt idx="155">
                  <c:v>43621</c:v>
                </c:pt>
                <c:pt idx="156">
                  <c:v>43622</c:v>
                </c:pt>
                <c:pt idx="157">
                  <c:v>43623</c:v>
                </c:pt>
                <c:pt idx="158">
                  <c:v>43624</c:v>
                </c:pt>
                <c:pt idx="159">
                  <c:v>43625</c:v>
                </c:pt>
                <c:pt idx="160">
                  <c:v>43626</c:v>
                </c:pt>
                <c:pt idx="161">
                  <c:v>43627</c:v>
                </c:pt>
                <c:pt idx="162">
                  <c:v>43628</c:v>
                </c:pt>
                <c:pt idx="163">
                  <c:v>43629</c:v>
                </c:pt>
                <c:pt idx="164">
                  <c:v>43630</c:v>
                </c:pt>
                <c:pt idx="165">
                  <c:v>43631</c:v>
                </c:pt>
                <c:pt idx="166">
                  <c:v>43632</c:v>
                </c:pt>
                <c:pt idx="167">
                  <c:v>43633</c:v>
                </c:pt>
                <c:pt idx="168">
                  <c:v>43634</c:v>
                </c:pt>
                <c:pt idx="169">
                  <c:v>43635</c:v>
                </c:pt>
                <c:pt idx="170">
                  <c:v>43636</c:v>
                </c:pt>
                <c:pt idx="171">
                  <c:v>43637</c:v>
                </c:pt>
                <c:pt idx="172">
                  <c:v>43638</c:v>
                </c:pt>
                <c:pt idx="173">
                  <c:v>43639</c:v>
                </c:pt>
                <c:pt idx="174">
                  <c:v>43640</c:v>
                </c:pt>
                <c:pt idx="175">
                  <c:v>43641</c:v>
                </c:pt>
                <c:pt idx="176">
                  <c:v>43642</c:v>
                </c:pt>
                <c:pt idx="177">
                  <c:v>43643</c:v>
                </c:pt>
                <c:pt idx="178">
                  <c:v>43644</c:v>
                </c:pt>
                <c:pt idx="179">
                  <c:v>43645</c:v>
                </c:pt>
                <c:pt idx="180">
                  <c:v>43646</c:v>
                </c:pt>
                <c:pt idx="181">
                  <c:v>43647</c:v>
                </c:pt>
                <c:pt idx="182">
                  <c:v>43648</c:v>
                </c:pt>
                <c:pt idx="183">
                  <c:v>43649</c:v>
                </c:pt>
                <c:pt idx="184">
                  <c:v>43650</c:v>
                </c:pt>
                <c:pt idx="185">
                  <c:v>43651</c:v>
                </c:pt>
                <c:pt idx="186">
                  <c:v>43652</c:v>
                </c:pt>
                <c:pt idx="187">
                  <c:v>43653</c:v>
                </c:pt>
                <c:pt idx="188">
                  <c:v>43654</c:v>
                </c:pt>
                <c:pt idx="189">
                  <c:v>43655</c:v>
                </c:pt>
                <c:pt idx="190">
                  <c:v>43656</c:v>
                </c:pt>
                <c:pt idx="191">
                  <c:v>43657</c:v>
                </c:pt>
                <c:pt idx="192">
                  <c:v>43658</c:v>
                </c:pt>
                <c:pt idx="193">
                  <c:v>43659</c:v>
                </c:pt>
                <c:pt idx="194">
                  <c:v>43660</c:v>
                </c:pt>
                <c:pt idx="195">
                  <c:v>43661</c:v>
                </c:pt>
                <c:pt idx="196">
                  <c:v>43662</c:v>
                </c:pt>
                <c:pt idx="197">
                  <c:v>43663</c:v>
                </c:pt>
                <c:pt idx="198">
                  <c:v>43664</c:v>
                </c:pt>
                <c:pt idx="199">
                  <c:v>43665</c:v>
                </c:pt>
                <c:pt idx="200">
                  <c:v>43666</c:v>
                </c:pt>
                <c:pt idx="201">
                  <c:v>43667</c:v>
                </c:pt>
                <c:pt idx="202" formatCode="m/d/yyyy">
                  <c:v>43668</c:v>
                </c:pt>
                <c:pt idx="203" formatCode="m/d/yyyy">
                  <c:v>43669</c:v>
                </c:pt>
                <c:pt idx="204" formatCode="m/d/yyyy">
                  <c:v>43670</c:v>
                </c:pt>
                <c:pt idx="205" formatCode="m/d/yyyy">
                  <c:v>43671</c:v>
                </c:pt>
                <c:pt idx="206" formatCode="m/d/yyyy">
                  <c:v>43672</c:v>
                </c:pt>
                <c:pt idx="207" formatCode="m/d/yyyy">
                  <c:v>43673</c:v>
                </c:pt>
                <c:pt idx="208" formatCode="m/d/yyyy">
                  <c:v>43674</c:v>
                </c:pt>
                <c:pt idx="209" formatCode="m/d/yyyy">
                  <c:v>43675</c:v>
                </c:pt>
                <c:pt idx="210" formatCode="m/d/yyyy">
                  <c:v>43676</c:v>
                </c:pt>
                <c:pt idx="211" formatCode="m/d/yyyy">
                  <c:v>43677</c:v>
                </c:pt>
                <c:pt idx="212" formatCode="m/d/yyyy">
                  <c:v>43678</c:v>
                </c:pt>
                <c:pt idx="213" formatCode="m/d/yyyy">
                  <c:v>43679</c:v>
                </c:pt>
                <c:pt idx="214" formatCode="m/d/yyyy">
                  <c:v>43680</c:v>
                </c:pt>
                <c:pt idx="215" formatCode="m/d/yyyy">
                  <c:v>43681</c:v>
                </c:pt>
                <c:pt idx="216" formatCode="m/d/yyyy">
                  <c:v>43682</c:v>
                </c:pt>
                <c:pt idx="217" formatCode="m/d/yyyy">
                  <c:v>43683</c:v>
                </c:pt>
                <c:pt idx="218" formatCode="m/d/yyyy">
                  <c:v>43684</c:v>
                </c:pt>
                <c:pt idx="219" formatCode="m/d/yyyy">
                  <c:v>43685</c:v>
                </c:pt>
                <c:pt idx="220" formatCode="m/d/yyyy">
                  <c:v>43686</c:v>
                </c:pt>
                <c:pt idx="221" formatCode="m/d/yyyy">
                  <c:v>43687</c:v>
                </c:pt>
                <c:pt idx="222" formatCode="m/d/yyyy">
                  <c:v>43688</c:v>
                </c:pt>
                <c:pt idx="223" formatCode="m/d/yyyy">
                  <c:v>43689</c:v>
                </c:pt>
                <c:pt idx="224" formatCode="m/d/yyyy">
                  <c:v>43690</c:v>
                </c:pt>
                <c:pt idx="225" formatCode="m/d/yyyy">
                  <c:v>43691</c:v>
                </c:pt>
                <c:pt idx="226" formatCode="m/d/yyyy">
                  <c:v>43692</c:v>
                </c:pt>
                <c:pt idx="227" formatCode="m/d/yyyy">
                  <c:v>43693</c:v>
                </c:pt>
                <c:pt idx="228" formatCode="m/d/yyyy">
                  <c:v>43694</c:v>
                </c:pt>
                <c:pt idx="229" formatCode="m/d/yyyy">
                  <c:v>43695</c:v>
                </c:pt>
                <c:pt idx="230" formatCode="m/d/yyyy">
                  <c:v>43696</c:v>
                </c:pt>
                <c:pt idx="231" formatCode="m/d/yyyy">
                  <c:v>43697</c:v>
                </c:pt>
                <c:pt idx="232" formatCode="m/d/yyyy">
                  <c:v>43698</c:v>
                </c:pt>
                <c:pt idx="233" formatCode="m/d/yyyy">
                  <c:v>43699</c:v>
                </c:pt>
                <c:pt idx="234" formatCode="m/d/yyyy">
                  <c:v>43700</c:v>
                </c:pt>
                <c:pt idx="235" formatCode="m/d/yyyy">
                  <c:v>43701</c:v>
                </c:pt>
                <c:pt idx="236" formatCode="m/d/yyyy">
                  <c:v>43702</c:v>
                </c:pt>
                <c:pt idx="237" formatCode="m/d/yyyy">
                  <c:v>43703</c:v>
                </c:pt>
                <c:pt idx="238" formatCode="m/d/yyyy">
                  <c:v>43704</c:v>
                </c:pt>
                <c:pt idx="239" formatCode="m/d/yyyy">
                  <c:v>43705</c:v>
                </c:pt>
                <c:pt idx="240" formatCode="m/d/yyyy">
                  <c:v>43706</c:v>
                </c:pt>
                <c:pt idx="241" formatCode="m/d/yyyy">
                  <c:v>43707</c:v>
                </c:pt>
                <c:pt idx="242" formatCode="m/d/yyyy">
                  <c:v>43708</c:v>
                </c:pt>
                <c:pt idx="243" formatCode="m/d/yyyy">
                  <c:v>43709</c:v>
                </c:pt>
                <c:pt idx="244" formatCode="m/d/yyyy">
                  <c:v>43710</c:v>
                </c:pt>
                <c:pt idx="245" formatCode="m/d/yyyy">
                  <c:v>43711</c:v>
                </c:pt>
                <c:pt idx="246" formatCode="m/d/yyyy">
                  <c:v>43712</c:v>
                </c:pt>
                <c:pt idx="247" formatCode="m/d/yyyy">
                  <c:v>43713</c:v>
                </c:pt>
                <c:pt idx="248" formatCode="m/d/yyyy">
                  <c:v>43714</c:v>
                </c:pt>
                <c:pt idx="249" formatCode="m/d/yyyy">
                  <c:v>43715</c:v>
                </c:pt>
                <c:pt idx="250" formatCode="m/d/yyyy">
                  <c:v>43716</c:v>
                </c:pt>
                <c:pt idx="251" formatCode="m/d/yyyy">
                  <c:v>43717</c:v>
                </c:pt>
                <c:pt idx="252" formatCode="m/d/yyyy">
                  <c:v>43718</c:v>
                </c:pt>
                <c:pt idx="253" formatCode="m/d/yyyy">
                  <c:v>43719</c:v>
                </c:pt>
                <c:pt idx="254" formatCode="m/d/yyyy">
                  <c:v>43720</c:v>
                </c:pt>
                <c:pt idx="255" formatCode="m/d/yyyy">
                  <c:v>43721</c:v>
                </c:pt>
                <c:pt idx="256" formatCode="m/d/yyyy">
                  <c:v>43722</c:v>
                </c:pt>
                <c:pt idx="257" formatCode="m/d/yyyy">
                  <c:v>43723</c:v>
                </c:pt>
                <c:pt idx="258" formatCode="m/d/yyyy">
                  <c:v>43724</c:v>
                </c:pt>
                <c:pt idx="259" formatCode="m/d/yyyy">
                  <c:v>43725</c:v>
                </c:pt>
                <c:pt idx="260" formatCode="m/d/yyyy">
                  <c:v>43726</c:v>
                </c:pt>
                <c:pt idx="261" formatCode="m/d/yyyy">
                  <c:v>43727</c:v>
                </c:pt>
                <c:pt idx="262" formatCode="m/d/yyyy">
                  <c:v>43728</c:v>
                </c:pt>
                <c:pt idx="263" formatCode="m/d/yyyy">
                  <c:v>43729</c:v>
                </c:pt>
                <c:pt idx="264" formatCode="m/d/yyyy">
                  <c:v>43730</c:v>
                </c:pt>
                <c:pt idx="265" formatCode="m/d/yyyy">
                  <c:v>43731</c:v>
                </c:pt>
                <c:pt idx="266" formatCode="m/d/yyyy">
                  <c:v>43732</c:v>
                </c:pt>
                <c:pt idx="267" formatCode="m/d/yyyy">
                  <c:v>43733</c:v>
                </c:pt>
                <c:pt idx="268" formatCode="m/d/yyyy">
                  <c:v>43734</c:v>
                </c:pt>
                <c:pt idx="269" formatCode="m/d/yyyy">
                  <c:v>43735</c:v>
                </c:pt>
                <c:pt idx="270" formatCode="m/d/yyyy">
                  <c:v>43736</c:v>
                </c:pt>
                <c:pt idx="271" formatCode="m/d/yyyy">
                  <c:v>43737</c:v>
                </c:pt>
                <c:pt idx="272" formatCode="m/d/yyyy">
                  <c:v>43738</c:v>
                </c:pt>
                <c:pt idx="273" formatCode="m/d/yyyy">
                  <c:v>43739</c:v>
                </c:pt>
                <c:pt idx="274" formatCode="m/d/yyyy">
                  <c:v>43740</c:v>
                </c:pt>
                <c:pt idx="275" formatCode="m/d/yyyy">
                  <c:v>43741</c:v>
                </c:pt>
                <c:pt idx="276" formatCode="m/d/yyyy">
                  <c:v>43742</c:v>
                </c:pt>
                <c:pt idx="277" formatCode="m/d/yyyy">
                  <c:v>43743</c:v>
                </c:pt>
                <c:pt idx="278" formatCode="m/d/yyyy">
                  <c:v>43744</c:v>
                </c:pt>
                <c:pt idx="279" formatCode="m/d/yyyy">
                  <c:v>43745</c:v>
                </c:pt>
                <c:pt idx="280" formatCode="m/d/yyyy">
                  <c:v>43746</c:v>
                </c:pt>
                <c:pt idx="281" formatCode="m/d/yyyy">
                  <c:v>43747</c:v>
                </c:pt>
                <c:pt idx="282" formatCode="m/d/yyyy">
                  <c:v>43748</c:v>
                </c:pt>
                <c:pt idx="283" formatCode="m/d/yyyy">
                  <c:v>43749</c:v>
                </c:pt>
                <c:pt idx="284" formatCode="m/d/yyyy">
                  <c:v>43750</c:v>
                </c:pt>
                <c:pt idx="285" formatCode="m/d/yyyy">
                  <c:v>43751</c:v>
                </c:pt>
                <c:pt idx="286" formatCode="m/d/yyyy">
                  <c:v>43752</c:v>
                </c:pt>
                <c:pt idx="287" formatCode="m/d/yyyy">
                  <c:v>43753</c:v>
                </c:pt>
                <c:pt idx="288" formatCode="m/d/yyyy">
                  <c:v>43754</c:v>
                </c:pt>
                <c:pt idx="289" formatCode="m/d/yyyy">
                  <c:v>43755</c:v>
                </c:pt>
                <c:pt idx="290" formatCode="m/d/yyyy">
                  <c:v>43756</c:v>
                </c:pt>
                <c:pt idx="291" formatCode="m/d/yyyy">
                  <c:v>43757</c:v>
                </c:pt>
                <c:pt idx="292" formatCode="m/d/yyyy">
                  <c:v>43758</c:v>
                </c:pt>
                <c:pt idx="293" formatCode="m/d/yyyy">
                  <c:v>43759</c:v>
                </c:pt>
                <c:pt idx="294" formatCode="m/d/yyyy">
                  <c:v>43760</c:v>
                </c:pt>
                <c:pt idx="295" formatCode="m/d/yyyy">
                  <c:v>43761</c:v>
                </c:pt>
                <c:pt idx="296" formatCode="m/d/yyyy">
                  <c:v>43762</c:v>
                </c:pt>
                <c:pt idx="297" formatCode="m/d/yyyy">
                  <c:v>43763</c:v>
                </c:pt>
                <c:pt idx="298" formatCode="m/d/yyyy">
                  <c:v>43764</c:v>
                </c:pt>
                <c:pt idx="299" formatCode="m/d/yyyy">
                  <c:v>43765</c:v>
                </c:pt>
                <c:pt idx="300" formatCode="m/d/yyyy">
                  <c:v>43766</c:v>
                </c:pt>
                <c:pt idx="301" formatCode="m/d/yyyy">
                  <c:v>43767</c:v>
                </c:pt>
                <c:pt idx="302" formatCode="m/d/yyyy">
                  <c:v>43768</c:v>
                </c:pt>
                <c:pt idx="303" formatCode="m/d/yyyy">
                  <c:v>43769</c:v>
                </c:pt>
                <c:pt idx="304">
                  <c:v>43770</c:v>
                </c:pt>
                <c:pt idx="305">
                  <c:v>43771</c:v>
                </c:pt>
                <c:pt idx="306">
                  <c:v>43772</c:v>
                </c:pt>
                <c:pt idx="307">
                  <c:v>43773</c:v>
                </c:pt>
                <c:pt idx="308">
                  <c:v>43774</c:v>
                </c:pt>
                <c:pt idx="309">
                  <c:v>43775</c:v>
                </c:pt>
                <c:pt idx="310">
                  <c:v>43776.958333333336</c:v>
                </c:pt>
                <c:pt idx="311">
                  <c:v>43777.958333333336</c:v>
                </c:pt>
                <c:pt idx="312">
                  <c:v>43778.958333333336</c:v>
                </c:pt>
                <c:pt idx="313">
                  <c:v>43779.958333333336</c:v>
                </c:pt>
                <c:pt idx="314">
                  <c:v>43780.958333333336</c:v>
                </c:pt>
                <c:pt idx="315">
                  <c:v>43781.958333333336</c:v>
                </c:pt>
                <c:pt idx="316">
                  <c:v>43782.958333333336</c:v>
                </c:pt>
                <c:pt idx="317">
                  <c:v>43783.958333333336</c:v>
                </c:pt>
                <c:pt idx="318">
                  <c:v>43784.958333333336</c:v>
                </c:pt>
                <c:pt idx="319">
                  <c:v>43785.958333333336</c:v>
                </c:pt>
                <c:pt idx="320">
                  <c:v>43786.958333333336</c:v>
                </c:pt>
                <c:pt idx="321">
                  <c:v>43787.958333333336</c:v>
                </c:pt>
                <c:pt idx="322">
                  <c:v>43788.958333333336</c:v>
                </c:pt>
                <c:pt idx="323">
                  <c:v>43789.958333333336</c:v>
                </c:pt>
                <c:pt idx="324">
                  <c:v>43790.958333333336</c:v>
                </c:pt>
                <c:pt idx="325">
                  <c:v>43791.958333333336</c:v>
                </c:pt>
                <c:pt idx="326">
                  <c:v>43792.958333333336</c:v>
                </c:pt>
                <c:pt idx="327">
                  <c:v>43793.958333333336</c:v>
                </c:pt>
                <c:pt idx="328">
                  <c:v>43794.958333333336</c:v>
                </c:pt>
                <c:pt idx="329">
                  <c:v>43795.958333333336</c:v>
                </c:pt>
                <c:pt idx="330">
                  <c:v>43796.958333333336</c:v>
                </c:pt>
                <c:pt idx="331">
                  <c:v>43797.958333333336</c:v>
                </c:pt>
                <c:pt idx="332">
                  <c:v>43798.958333333336</c:v>
                </c:pt>
                <c:pt idx="333">
                  <c:v>43799.958333333336</c:v>
                </c:pt>
                <c:pt idx="334">
                  <c:v>43800.958333333336</c:v>
                </c:pt>
                <c:pt idx="335">
                  <c:v>43801.958333333336</c:v>
                </c:pt>
                <c:pt idx="336">
                  <c:v>43802.958333333336</c:v>
                </c:pt>
                <c:pt idx="337">
                  <c:v>43803.958333333336</c:v>
                </c:pt>
                <c:pt idx="338">
                  <c:v>43804.958333333336</c:v>
                </c:pt>
                <c:pt idx="339">
                  <c:v>43805.958333333336</c:v>
                </c:pt>
                <c:pt idx="340">
                  <c:v>43806.958333333336</c:v>
                </c:pt>
                <c:pt idx="341">
                  <c:v>43807.958333333336</c:v>
                </c:pt>
                <c:pt idx="342">
                  <c:v>43808.958333333336</c:v>
                </c:pt>
                <c:pt idx="343">
                  <c:v>43809.958333333336</c:v>
                </c:pt>
                <c:pt idx="344">
                  <c:v>43810.958333333336</c:v>
                </c:pt>
                <c:pt idx="345">
                  <c:v>43811.958333333336</c:v>
                </c:pt>
                <c:pt idx="346">
                  <c:v>43812.958333333336</c:v>
                </c:pt>
                <c:pt idx="347">
                  <c:v>43813.958333333336</c:v>
                </c:pt>
                <c:pt idx="348">
                  <c:v>43814.958333333336</c:v>
                </c:pt>
                <c:pt idx="349">
                  <c:v>43815.958333333336</c:v>
                </c:pt>
                <c:pt idx="350">
                  <c:v>43816.958333333336</c:v>
                </c:pt>
                <c:pt idx="351">
                  <c:v>43817.958333333336</c:v>
                </c:pt>
                <c:pt idx="352">
                  <c:v>43818.958333333336</c:v>
                </c:pt>
                <c:pt idx="353">
                  <c:v>43819.958333333336</c:v>
                </c:pt>
                <c:pt idx="354">
                  <c:v>43820.958333333336</c:v>
                </c:pt>
                <c:pt idx="355">
                  <c:v>43821.958333333336</c:v>
                </c:pt>
                <c:pt idx="356">
                  <c:v>43822.958333333336</c:v>
                </c:pt>
                <c:pt idx="357">
                  <c:v>43823.958333333336</c:v>
                </c:pt>
                <c:pt idx="358">
                  <c:v>43824.958333333336</c:v>
                </c:pt>
                <c:pt idx="359">
                  <c:v>43825.958333333336</c:v>
                </c:pt>
                <c:pt idx="360">
                  <c:v>43826.958333333336</c:v>
                </c:pt>
                <c:pt idx="361">
                  <c:v>43827.958333333336</c:v>
                </c:pt>
                <c:pt idx="362">
                  <c:v>43828.958333333336</c:v>
                </c:pt>
                <c:pt idx="363">
                  <c:v>43829.958333333336</c:v>
                </c:pt>
                <c:pt idx="364">
                  <c:v>43830.958333333336</c:v>
                </c:pt>
                <c:pt idx="365">
                  <c:v>43831</c:v>
                </c:pt>
                <c:pt idx="366">
                  <c:v>43832</c:v>
                </c:pt>
                <c:pt idx="367">
                  <c:v>43833</c:v>
                </c:pt>
                <c:pt idx="368">
                  <c:v>43834</c:v>
                </c:pt>
                <c:pt idx="369">
                  <c:v>43835</c:v>
                </c:pt>
                <c:pt idx="370">
                  <c:v>43836</c:v>
                </c:pt>
                <c:pt idx="371">
                  <c:v>43837</c:v>
                </c:pt>
                <c:pt idx="372">
                  <c:v>43838</c:v>
                </c:pt>
                <c:pt idx="373">
                  <c:v>43839</c:v>
                </c:pt>
                <c:pt idx="374">
                  <c:v>43840</c:v>
                </c:pt>
                <c:pt idx="375">
                  <c:v>43841</c:v>
                </c:pt>
                <c:pt idx="376">
                  <c:v>43842</c:v>
                </c:pt>
                <c:pt idx="377">
                  <c:v>43843</c:v>
                </c:pt>
                <c:pt idx="378">
                  <c:v>43844</c:v>
                </c:pt>
                <c:pt idx="379">
                  <c:v>43845</c:v>
                </c:pt>
                <c:pt idx="380">
                  <c:v>43846</c:v>
                </c:pt>
                <c:pt idx="381">
                  <c:v>43847</c:v>
                </c:pt>
                <c:pt idx="382">
                  <c:v>43848</c:v>
                </c:pt>
                <c:pt idx="383">
                  <c:v>43849</c:v>
                </c:pt>
                <c:pt idx="384">
                  <c:v>43850</c:v>
                </c:pt>
                <c:pt idx="385">
                  <c:v>43851</c:v>
                </c:pt>
                <c:pt idx="386">
                  <c:v>43852</c:v>
                </c:pt>
                <c:pt idx="387">
                  <c:v>43853</c:v>
                </c:pt>
                <c:pt idx="388">
                  <c:v>43854</c:v>
                </c:pt>
                <c:pt idx="389">
                  <c:v>43855</c:v>
                </c:pt>
                <c:pt idx="390">
                  <c:v>43856</c:v>
                </c:pt>
                <c:pt idx="391">
                  <c:v>43857</c:v>
                </c:pt>
                <c:pt idx="392">
                  <c:v>43858</c:v>
                </c:pt>
                <c:pt idx="393">
                  <c:v>43859</c:v>
                </c:pt>
                <c:pt idx="394">
                  <c:v>43860</c:v>
                </c:pt>
                <c:pt idx="395">
                  <c:v>43861</c:v>
                </c:pt>
                <c:pt idx="396">
                  <c:v>43862</c:v>
                </c:pt>
                <c:pt idx="397">
                  <c:v>43863</c:v>
                </c:pt>
                <c:pt idx="398">
                  <c:v>43864</c:v>
                </c:pt>
                <c:pt idx="399">
                  <c:v>43865</c:v>
                </c:pt>
                <c:pt idx="400">
                  <c:v>43866</c:v>
                </c:pt>
                <c:pt idx="401">
                  <c:v>43867</c:v>
                </c:pt>
                <c:pt idx="402">
                  <c:v>43868</c:v>
                </c:pt>
                <c:pt idx="403">
                  <c:v>43869</c:v>
                </c:pt>
                <c:pt idx="404">
                  <c:v>43870</c:v>
                </c:pt>
                <c:pt idx="405">
                  <c:v>43871</c:v>
                </c:pt>
                <c:pt idx="406">
                  <c:v>43872</c:v>
                </c:pt>
                <c:pt idx="407">
                  <c:v>43873</c:v>
                </c:pt>
                <c:pt idx="408">
                  <c:v>43874</c:v>
                </c:pt>
                <c:pt idx="409">
                  <c:v>43875</c:v>
                </c:pt>
                <c:pt idx="410">
                  <c:v>43876</c:v>
                </c:pt>
                <c:pt idx="411">
                  <c:v>43877</c:v>
                </c:pt>
                <c:pt idx="412">
                  <c:v>43878</c:v>
                </c:pt>
                <c:pt idx="413">
                  <c:v>43879</c:v>
                </c:pt>
                <c:pt idx="414">
                  <c:v>43880</c:v>
                </c:pt>
                <c:pt idx="415">
                  <c:v>43881</c:v>
                </c:pt>
                <c:pt idx="416">
                  <c:v>43882</c:v>
                </c:pt>
                <c:pt idx="417">
                  <c:v>43883</c:v>
                </c:pt>
                <c:pt idx="418">
                  <c:v>43884</c:v>
                </c:pt>
                <c:pt idx="419">
                  <c:v>43885</c:v>
                </c:pt>
                <c:pt idx="420">
                  <c:v>43886</c:v>
                </c:pt>
                <c:pt idx="421">
                  <c:v>43887</c:v>
                </c:pt>
                <c:pt idx="422">
                  <c:v>43888</c:v>
                </c:pt>
                <c:pt idx="423">
                  <c:v>43889</c:v>
                </c:pt>
                <c:pt idx="424">
                  <c:v>43890</c:v>
                </c:pt>
                <c:pt idx="425">
                  <c:v>43891</c:v>
                </c:pt>
                <c:pt idx="426">
                  <c:v>43892</c:v>
                </c:pt>
                <c:pt idx="427">
                  <c:v>43893</c:v>
                </c:pt>
                <c:pt idx="428">
                  <c:v>43894</c:v>
                </c:pt>
                <c:pt idx="429">
                  <c:v>43895</c:v>
                </c:pt>
                <c:pt idx="430">
                  <c:v>43896</c:v>
                </c:pt>
                <c:pt idx="431">
                  <c:v>43897</c:v>
                </c:pt>
                <c:pt idx="432">
                  <c:v>43898</c:v>
                </c:pt>
                <c:pt idx="433">
                  <c:v>43899</c:v>
                </c:pt>
                <c:pt idx="434">
                  <c:v>43900</c:v>
                </c:pt>
                <c:pt idx="435">
                  <c:v>43901</c:v>
                </c:pt>
                <c:pt idx="436">
                  <c:v>43902</c:v>
                </c:pt>
                <c:pt idx="437">
                  <c:v>43903</c:v>
                </c:pt>
                <c:pt idx="438">
                  <c:v>43904</c:v>
                </c:pt>
                <c:pt idx="439">
                  <c:v>43905</c:v>
                </c:pt>
                <c:pt idx="440">
                  <c:v>43906</c:v>
                </c:pt>
                <c:pt idx="441">
                  <c:v>43907</c:v>
                </c:pt>
                <c:pt idx="442">
                  <c:v>43908</c:v>
                </c:pt>
                <c:pt idx="443">
                  <c:v>43909</c:v>
                </c:pt>
                <c:pt idx="444">
                  <c:v>43910</c:v>
                </c:pt>
                <c:pt idx="445">
                  <c:v>43911</c:v>
                </c:pt>
                <c:pt idx="446">
                  <c:v>43912</c:v>
                </c:pt>
                <c:pt idx="447">
                  <c:v>43913</c:v>
                </c:pt>
                <c:pt idx="448">
                  <c:v>43914</c:v>
                </c:pt>
                <c:pt idx="449">
                  <c:v>43915</c:v>
                </c:pt>
                <c:pt idx="450">
                  <c:v>43916</c:v>
                </c:pt>
                <c:pt idx="451">
                  <c:v>43917</c:v>
                </c:pt>
                <c:pt idx="452">
                  <c:v>43918</c:v>
                </c:pt>
                <c:pt idx="453">
                  <c:v>43919</c:v>
                </c:pt>
                <c:pt idx="454">
                  <c:v>43920</c:v>
                </c:pt>
                <c:pt idx="455">
                  <c:v>43921</c:v>
                </c:pt>
                <c:pt idx="456">
                  <c:v>43922</c:v>
                </c:pt>
                <c:pt idx="457">
                  <c:v>43923</c:v>
                </c:pt>
                <c:pt idx="458">
                  <c:v>43924</c:v>
                </c:pt>
                <c:pt idx="459">
                  <c:v>43925</c:v>
                </c:pt>
                <c:pt idx="460">
                  <c:v>43926</c:v>
                </c:pt>
                <c:pt idx="461">
                  <c:v>43927</c:v>
                </c:pt>
                <c:pt idx="462">
                  <c:v>43928</c:v>
                </c:pt>
                <c:pt idx="463">
                  <c:v>43929</c:v>
                </c:pt>
                <c:pt idx="464">
                  <c:v>43930</c:v>
                </c:pt>
                <c:pt idx="465">
                  <c:v>43931</c:v>
                </c:pt>
                <c:pt idx="466">
                  <c:v>43932</c:v>
                </c:pt>
                <c:pt idx="467">
                  <c:v>43933</c:v>
                </c:pt>
                <c:pt idx="468">
                  <c:v>43934</c:v>
                </c:pt>
                <c:pt idx="469">
                  <c:v>43935</c:v>
                </c:pt>
                <c:pt idx="470">
                  <c:v>43936</c:v>
                </c:pt>
                <c:pt idx="471">
                  <c:v>43937</c:v>
                </c:pt>
                <c:pt idx="472">
                  <c:v>43938</c:v>
                </c:pt>
                <c:pt idx="473">
                  <c:v>43939</c:v>
                </c:pt>
                <c:pt idx="474">
                  <c:v>43940</c:v>
                </c:pt>
                <c:pt idx="475">
                  <c:v>43941</c:v>
                </c:pt>
                <c:pt idx="476">
                  <c:v>43942</c:v>
                </c:pt>
                <c:pt idx="477">
                  <c:v>43943</c:v>
                </c:pt>
                <c:pt idx="478">
                  <c:v>43944</c:v>
                </c:pt>
                <c:pt idx="479">
                  <c:v>43945</c:v>
                </c:pt>
                <c:pt idx="480">
                  <c:v>43946</c:v>
                </c:pt>
                <c:pt idx="481">
                  <c:v>43947</c:v>
                </c:pt>
                <c:pt idx="482">
                  <c:v>43948</c:v>
                </c:pt>
                <c:pt idx="483">
                  <c:v>43949</c:v>
                </c:pt>
                <c:pt idx="484">
                  <c:v>43950</c:v>
                </c:pt>
                <c:pt idx="485">
                  <c:v>43951</c:v>
                </c:pt>
                <c:pt idx="486">
                  <c:v>43952</c:v>
                </c:pt>
                <c:pt idx="487">
                  <c:v>43953</c:v>
                </c:pt>
                <c:pt idx="488">
                  <c:v>43954</c:v>
                </c:pt>
                <c:pt idx="489">
                  <c:v>43955</c:v>
                </c:pt>
                <c:pt idx="490">
                  <c:v>43956</c:v>
                </c:pt>
                <c:pt idx="491">
                  <c:v>43957</c:v>
                </c:pt>
                <c:pt idx="492">
                  <c:v>43958</c:v>
                </c:pt>
                <c:pt idx="493">
                  <c:v>43959</c:v>
                </c:pt>
                <c:pt idx="494">
                  <c:v>43960</c:v>
                </c:pt>
                <c:pt idx="495">
                  <c:v>43961</c:v>
                </c:pt>
                <c:pt idx="496">
                  <c:v>43962</c:v>
                </c:pt>
                <c:pt idx="497">
                  <c:v>43963</c:v>
                </c:pt>
                <c:pt idx="498">
                  <c:v>43964</c:v>
                </c:pt>
                <c:pt idx="499">
                  <c:v>43965</c:v>
                </c:pt>
                <c:pt idx="500">
                  <c:v>43966</c:v>
                </c:pt>
                <c:pt idx="501">
                  <c:v>43967</c:v>
                </c:pt>
                <c:pt idx="502">
                  <c:v>43968</c:v>
                </c:pt>
                <c:pt idx="503">
                  <c:v>43969</c:v>
                </c:pt>
                <c:pt idx="504">
                  <c:v>43970</c:v>
                </c:pt>
                <c:pt idx="505">
                  <c:v>43971</c:v>
                </c:pt>
                <c:pt idx="506">
                  <c:v>43972</c:v>
                </c:pt>
                <c:pt idx="507">
                  <c:v>43973</c:v>
                </c:pt>
                <c:pt idx="508">
                  <c:v>43974</c:v>
                </c:pt>
                <c:pt idx="509">
                  <c:v>43975</c:v>
                </c:pt>
                <c:pt idx="510">
                  <c:v>43976</c:v>
                </c:pt>
                <c:pt idx="511">
                  <c:v>43977</c:v>
                </c:pt>
                <c:pt idx="512">
                  <c:v>43978</c:v>
                </c:pt>
                <c:pt idx="513">
                  <c:v>43979</c:v>
                </c:pt>
                <c:pt idx="514">
                  <c:v>43980</c:v>
                </c:pt>
                <c:pt idx="515">
                  <c:v>43981</c:v>
                </c:pt>
                <c:pt idx="516">
                  <c:v>43982</c:v>
                </c:pt>
                <c:pt idx="517">
                  <c:v>43983</c:v>
                </c:pt>
                <c:pt idx="518">
                  <c:v>43984</c:v>
                </c:pt>
                <c:pt idx="519">
                  <c:v>43985</c:v>
                </c:pt>
                <c:pt idx="520">
                  <c:v>43986</c:v>
                </c:pt>
                <c:pt idx="521">
                  <c:v>43987</c:v>
                </c:pt>
                <c:pt idx="522">
                  <c:v>43988</c:v>
                </c:pt>
                <c:pt idx="523">
                  <c:v>43989</c:v>
                </c:pt>
                <c:pt idx="524">
                  <c:v>43990</c:v>
                </c:pt>
                <c:pt idx="525">
                  <c:v>43991</c:v>
                </c:pt>
                <c:pt idx="526">
                  <c:v>43992</c:v>
                </c:pt>
                <c:pt idx="527">
                  <c:v>43993</c:v>
                </c:pt>
                <c:pt idx="528">
                  <c:v>43994</c:v>
                </c:pt>
                <c:pt idx="529">
                  <c:v>43995</c:v>
                </c:pt>
                <c:pt idx="530">
                  <c:v>43996</c:v>
                </c:pt>
                <c:pt idx="531">
                  <c:v>43997</c:v>
                </c:pt>
                <c:pt idx="532">
                  <c:v>43998</c:v>
                </c:pt>
                <c:pt idx="533">
                  <c:v>43999</c:v>
                </c:pt>
                <c:pt idx="534">
                  <c:v>44000</c:v>
                </c:pt>
                <c:pt idx="535">
                  <c:v>44001</c:v>
                </c:pt>
                <c:pt idx="536">
                  <c:v>44002</c:v>
                </c:pt>
                <c:pt idx="537">
                  <c:v>44003</c:v>
                </c:pt>
                <c:pt idx="538">
                  <c:v>44004</c:v>
                </c:pt>
                <c:pt idx="539">
                  <c:v>44005</c:v>
                </c:pt>
                <c:pt idx="540">
                  <c:v>44006</c:v>
                </c:pt>
                <c:pt idx="541">
                  <c:v>44007</c:v>
                </c:pt>
                <c:pt idx="542">
                  <c:v>44008</c:v>
                </c:pt>
                <c:pt idx="543">
                  <c:v>44009</c:v>
                </c:pt>
                <c:pt idx="544">
                  <c:v>44010</c:v>
                </c:pt>
                <c:pt idx="545">
                  <c:v>44011</c:v>
                </c:pt>
                <c:pt idx="546">
                  <c:v>44012</c:v>
                </c:pt>
                <c:pt idx="547">
                  <c:v>44013</c:v>
                </c:pt>
                <c:pt idx="548">
                  <c:v>44014</c:v>
                </c:pt>
                <c:pt idx="549">
                  <c:v>44015</c:v>
                </c:pt>
                <c:pt idx="550">
                  <c:v>44016</c:v>
                </c:pt>
                <c:pt idx="551">
                  <c:v>44017</c:v>
                </c:pt>
                <c:pt idx="552">
                  <c:v>44018</c:v>
                </c:pt>
                <c:pt idx="553">
                  <c:v>44019</c:v>
                </c:pt>
                <c:pt idx="554">
                  <c:v>44020</c:v>
                </c:pt>
                <c:pt idx="555">
                  <c:v>44021</c:v>
                </c:pt>
                <c:pt idx="556">
                  <c:v>44022</c:v>
                </c:pt>
                <c:pt idx="557">
                  <c:v>44023</c:v>
                </c:pt>
                <c:pt idx="558">
                  <c:v>44024</c:v>
                </c:pt>
                <c:pt idx="559">
                  <c:v>44025</c:v>
                </c:pt>
                <c:pt idx="560">
                  <c:v>44026</c:v>
                </c:pt>
                <c:pt idx="561">
                  <c:v>44027</c:v>
                </c:pt>
                <c:pt idx="562">
                  <c:v>44028</c:v>
                </c:pt>
                <c:pt idx="563">
                  <c:v>44029</c:v>
                </c:pt>
                <c:pt idx="564">
                  <c:v>44030</c:v>
                </c:pt>
                <c:pt idx="565">
                  <c:v>44031</c:v>
                </c:pt>
                <c:pt idx="566">
                  <c:v>44032</c:v>
                </c:pt>
                <c:pt idx="567">
                  <c:v>44033</c:v>
                </c:pt>
                <c:pt idx="568">
                  <c:v>44034</c:v>
                </c:pt>
                <c:pt idx="569">
                  <c:v>44035</c:v>
                </c:pt>
                <c:pt idx="570">
                  <c:v>44036</c:v>
                </c:pt>
                <c:pt idx="571">
                  <c:v>44037</c:v>
                </c:pt>
                <c:pt idx="572">
                  <c:v>44038</c:v>
                </c:pt>
                <c:pt idx="573">
                  <c:v>44039</c:v>
                </c:pt>
                <c:pt idx="574">
                  <c:v>44040</c:v>
                </c:pt>
                <c:pt idx="575">
                  <c:v>44041</c:v>
                </c:pt>
                <c:pt idx="576">
                  <c:v>44042</c:v>
                </c:pt>
                <c:pt idx="577">
                  <c:v>44043</c:v>
                </c:pt>
                <c:pt idx="578">
                  <c:v>44044</c:v>
                </c:pt>
                <c:pt idx="579">
                  <c:v>44045</c:v>
                </c:pt>
                <c:pt idx="580">
                  <c:v>44046</c:v>
                </c:pt>
                <c:pt idx="581">
                  <c:v>44047</c:v>
                </c:pt>
                <c:pt idx="582">
                  <c:v>44048</c:v>
                </c:pt>
                <c:pt idx="583">
                  <c:v>44049</c:v>
                </c:pt>
                <c:pt idx="584">
                  <c:v>44050</c:v>
                </c:pt>
                <c:pt idx="585">
                  <c:v>44051</c:v>
                </c:pt>
                <c:pt idx="586">
                  <c:v>44052</c:v>
                </c:pt>
                <c:pt idx="587">
                  <c:v>44053</c:v>
                </c:pt>
                <c:pt idx="588">
                  <c:v>44054</c:v>
                </c:pt>
                <c:pt idx="589">
                  <c:v>44055</c:v>
                </c:pt>
                <c:pt idx="590">
                  <c:v>44056</c:v>
                </c:pt>
                <c:pt idx="591">
                  <c:v>44057</c:v>
                </c:pt>
                <c:pt idx="592">
                  <c:v>44058</c:v>
                </c:pt>
                <c:pt idx="593">
                  <c:v>44059</c:v>
                </c:pt>
                <c:pt idx="594">
                  <c:v>44060</c:v>
                </c:pt>
                <c:pt idx="595">
                  <c:v>44061</c:v>
                </c:pt>
                <c:pt idx="596">
                  <c:v>44062</c:v>
                </c:pt>
                <c:pt idx="597">
                  <c:v>44063</c:v>
                </c:pt>
                <c:pt idx="598">
                  <c:v>44064</c:v>
                </c:pt>
                <c:pt idx="599">
                  <c:v>44065</c:v>
                </c:pt>
                <c:pt idx="600">
                  <c:v>44066</c:v>
                </c:pt>
                <c:pt idx="601">
                  <c:v>44067</c:v>
                </c:pt>
                <c:pt idx="602">
                  <c:v>44068</c:v>
                </c:pt>
                <c:pt idx="603">
                  <c:v>44069</c:v>
                </c:pt>
                <c:pt idx="604">
                  <c:v>44070</c:v>
                </c:pt>
                <c:pt idx="605">
                  <c:v>44071</c:v>
                </c:pt>
                <c:pt idx="606">
                  <c:v>44072</c:v>
                </c:pt>
                <c:pt idx="607">
                  <c:v>44073</c:v>
                </c:pt>
                <c:pt idx="608">
                  <c:v>44074</c:v>
                </c:pt>
                <c:pt idx="609">
                  <c:v>44075</c:v>
                </c:pt>
                <c:pt idx="610">
                  <c:v>44076</c:v>
                </c:pt>
                <c:pt idx="611">
                  <c:v>44077</c:v>
                </c:pt>
                <c:pt idx="612">
                  <c:v>44078</c:v>
                </c:pt>
                <c:pt idx="613">
                  <c:v>44079</c:v>
                </c:pt>
                <c:pt idx="614">
                  <c:v>44080</c:v>
                </c:pt>
                <c:pt idx="615">
                  <c:v>44081</c:v>
                </c:pt>
                <c:pt idx="616">
                  <c:v>44082</c:v>
                </c:pt>
                <c:pt idx="617">
                  <c:v>44083</c:v>
                </c:pt>
                <c:pt idx="618">
                  <c:v>44084</c:v>
                </c:pt>
                <c:pt idx="619">
                  <c:v>44085</c:v>
                </c:pt>
                <c:pt idx="620">
                  <c:v>44086</c:v>
                </c:pt>
                <c:pt idx="621">
                  <c:v>44087</c:v>
                </c:pt>
                <c:pt idx="622">
                  <c:v>44088</c:v>
                </c:pt>
                <c:pt idx="623">
                  <c:v>44089</c:v>
                </c:pt>
                <c:pt idx="624">
                  <c:v>44090</c:v>
                </c:pt>
                <c:pt idx="625">
                  <c:v>44091</c:v>
                </c:pt>
                <c:pt idx="626">
                  <c:v>44092</c:v>
                </c:pt>
                <c:pt idx="627">
                  <c:v>44093</c:v>
                </c:pt>
                <c:pt idx="628">
                  <c:v>44094</c:v>
                </c:pt>
                <c:pt idx="629">
                  <c:v>44095</c:v>
                </c:pt>
                <c:pt idx="630">
                  <c:v>44096</c:v>
                </c:pt>
                <c:pt idx="631">
                  <c:v>44097</c:v>
                </c:pt>
                <c:pt idx="632">
                  <c:v>44098</c:v>
                </c:pt>
                <c:pt idx="633">
                  <c:v>44099</c:v>
                </c:pt>
                <c:pt idx="634">
                  <c:v>44100</c:v>
                </c:pt>
                <c:pt idx="635">
                  <c:v>44101</c:v>
                </c:pt>
                <c:pt idx="636">
                  <c:v>44102</c:v>
                </c:pt>
                <c:pt idx="637">
                  <c:v>44103</c:v>
                </c:pt>
                <c:pt idx="638">
                  <c:v>44104</c:v>
                </c:pt>
                <c:pt idx="639">
                  <c:v>44105</c:v>
                </c:pt>
                <c:pt idx="640">
                  <c:v>44106</c:v>
                </c:pt>
                <c:pt idx="641">
                  <c:v>44107</c:v>
                </c:pt>
                <c:pt idx="642">
                  <c:v>44108</c:v>
                </c:pt>
                <c:pt idx="643">
                  <c:v>44109</c:v>
                </c:pt>
                <c:pt idx="644">
                  <c:v>44110</c:v>
                </c:pt>
                <c:pt idx="645">
                  <c:v>44111</c:v>
                </c:pt>
                <c:pt idx="646">
                  <c:v>44112</c:v>
                </c:pt>
                <c:pt idx="647">
                  <c:v>44113</c:v>
                </c:pt>
                <c:pt idx="648">
                  <c:v>44114</c:v>
                </c:pt>
                <c:pt idx="649">
                  <c:v>44115</c:v>
                </c:pt>
                <c:pt idx="650">
                  <c:v>44116</c:v>
                </c:pt>
                <c:pt idx="651">
                  <c:v>44117</c:v>
                </c:pt>
                <c:pt idx="652">
                  <c:v>44118</c:v>
                </c:pt>
                <c:pt idx="653">
                  <c:v>44119</c:v>
                </c:pt>
                <c:pt idx="654">
                  <c:v>44120</c:v>
                </c:pt>
                <c:pt idx="655">
                  <c:v>44121</c:v>
                </c:pt>
                <c:pt idx="656">
                  <c:v>44122</c:v>
                </c:pt>
                <c:pt idx="657">
                  <c:v>44123</c:v>
                </c:pt>
                <c:pt idx="658">
                  <c:v>44124</c:v>
                </c:pt>
                <c:pt idx="659">
                  <c:v>44125</c:v>
                </c:pt>
                <c:pt idx="660">
                  <c:v>44126</c:v>
                </c:pt>
                <c:pt idx="661">
                  <c:v>44127</c:v>
                </c:pt>
                <c:pt idx="662">
                  <c:v>44128</c:v>
                </c:pt>
                <c:pt idx="663">
                  <c:v>44129</c:v>
                </c:pt>
                <c:pt idx="664">
                  <c:v>44130</c:v>
                </c:pt>
                <c:pt idx="665">
                  <c:v>44131</c:v>
                </c:pt>
                <c:pt idx="666">
                  <c:v>44132</c:v>
                </c:pt>
                <c:pt idx="667">
                  <c:v>44133</c:v>
                </c:pt>
                <c:pt idx="668">
                  <c:v>44134</c:v>
                </c:pt>
                <c:pt idx="669">
                  <c:v>44135</c:v>
                </c:pt>
                <c:pt idx="670">
                  <c:v>44136</c:v>
                </c:pt>
                <c:pt idx="671">
                  <c:v>44137</c:v>
                </c:pt>
                <c:pt idx="672">
                  <c:v>44138</c:v>
                </c:pt>
                <c:pt idx="673">
                  <c:v>44139</c:v>
                </c:pt>
                <c:pt idx="674">
                  <c:v>44140</c:v>
                </c:pt>
                <c:pt idx="675">
                  <c:v>44141</c:v>
                </c:pt>
                <c:pt idx="676">
                  <c:v>44142</c:v>
                </c:pt>
                <c:pt idx="677">
                  <c:v>44143</c:v>
                </c:pt>
                <c:pt idx="678">
                  <c:v>44144</c:v>
                </c:pt>
                <c:pt idx="679">
                  <c:v>44145</c:v>
                </c:pt>
                <c:pt idx="680">
                  <c:v>44146</c:v>
                </c:pt>
                <c:pt idx="681">
                  <c:v>44147</c:v>
                </c:pt>
                <c:pt idx="682">
                  <c:v>44148</c:v>
                </c:pt>
                <c:pt idx="683">
                  <c:v>44149</c:v>
                </c:pt>
                <c:pt idx="684">
                  <c:v>44150</c:v>
                </c:pt>
                <c:pt idx="685">
                  <c:v>44151</c:v>
                </c:pt>
                <c:pt idx="686">
                  <c:v>44152</c:v>
                </c:pt>
                <c:pt idx="687">
                  <c:v>44153</c:v>
                </c:pt>
                <c:pt idx="688">
                  <c:v>44154</c:v>
                </c:pt>
                <c:pt idx="689">
                  <c:v>44155</c:v>
                </c:pt>
                <c:pt idx="690">
                  <c:v>44156</c:v>
                </c:pt>
                <c:pt idx="691">
                  <c:v>44157</c:v>
                </c:pt>
                <c:pt idx="692">
                  <c:v>44158</c:v>
                </c:pt>
                <c:pt idx="693">
                  <c:v>44159</c:v>
                </c:pt>
                <c:pt idx="694">
                  <c:v>44160</c:v>
                </c:pt>
                <c:pt idx="695">
                  <c:v>44161</c:v>
                </c:pt>
                <c:pt idx="696">
                  <c:v>44162</c:v>
                </c:pt>
                <c:pt idx="697">
                  <c:v>44163</c:v>
                </c:pt>
                <c:pt idx="698">
                  <c:v>44164</c:v>
                </c:pt>
                <c:pt idx="699">
                  <c:v>44165</c:v>
                </c:pt>
                <c:pt idx="700">
                  <c:v>44166</c:v>
                </c:pt>
                <c:pt idx="701">
                  <c:v>44167</c:v>
                </c:pt>
                <c:pt idx="702">
                  <c:v>44168</c:v>
                </c:pt>
                <c:pt idx="703">
                  <c:v>44169</c:v>
                </c:pt>
                <c:pt idx="704">
                  <c:v>44170</c:v>
                </c:pt>
                <c:pt idx="705">
                  <c:v>44171</c:v>
                </c:pt>
                <c:pt idx="706">
                  <c:v>44172</c:v>
                </c:pt>
                <c:pt idx="707">
                  <c:v>44173</c:v>
                </c:pt>
                <c:pt idx="708">
                  <c:v>44174</c:v>
                </c:pt>
                <c:pt idx="709">
                  <c:v>44175</c:v>
                </c:pt>
                <c:pt idx="710">
                  <c:v>44176</c:v>
                </c:pt>
                <c:pt idx="711">
                  <c:v>44177</c:v>
                </c:pt>
                <c:pt idx="712">
                  <c:v>44178</c:v>
                </c:pt>
                <c:pt idx="713">
                  <c:v>44179</c:v>
                </c:pt>
                <c:pt idx="714">
                  <c:v>44180</c:v>
                </c:pt>
                <c:pt idx="715">
                  <c:v>44181</c:v>
                </c:pt>
                <c:pt idx="716">
                  <c:v>44182</c:v>
                </c:pt>
                <c:pt idx="717">
                  <c:v>44183</c:v>
                </c:pt>
                <c:pt idx="718">
                  <c:v>44184</c:v>
                </c:pt>
                <c:pt idx="719">
                  <c:v>44185</c:v>
                </c:pt>
                <c:pt idx="720">
                  <c:v>44186</c:v>
                </c:pt>
                <c:pt idx="721">
                  <c:v>44187</c:v>
                </c:pt>
                <c:pt idx="722">
                  <c:v>44188</c:v>
                </c:pt>
                <c:pt idx="723">
                  <c:v>44189</c:v>
                </c:pt>
                <c:pt idx="724">
                  <c:v>44190</c:v>
                </c:pt>
                <c:pt idx="725">
                  <c:v>44191</c:v>
                </c:pt>
                <c:pt idx="726">
                  <c:v>44192</c:v>
                </c:pt>
                <c:pt idx="727">
                  <c:v>44193</c:v>
                </c:pt>
                <c:pt idx="728">
                  <c:v>44194</c:v>
                </c:pt>
                <c:pt idx="729">
                  <c:v>44195</c:v>
                </c:pt>
                <c:pt idx="730">
                  <c:v>44196</c:v>
                </c:pt>
                <c:pt idx="731">
                  <c:v>44197</c:v>
                </c:pt>
                <c:pt idx="732">
                  <c:v>44198</c:v>
                </c:pt>
                <c:pt idx="733">
                  <c:v>44199</c:v>
                </c:pt>
                <c:pt idx="734">
                  <c:v>44200</c:v>
                </c:pt>
                <c:pt idx="735">
                  <c:v>44201</c:v>
                </c:pt>
                <c:pt idx="736">
                  <c:v>44202</c:v>
                </c:pt>
                <c:pt idx="737">
                  <c:v>44203</c:v>
                </c:pt>
                <c:pt idx="738">
                  <c:v>44204</c:v>
                </c:pt>
                <c:pt idx="739">
                  <c:v>44205</c:v>
                </c:pt>
                <c:pt idx="740">
                  <c:v>44206</c:v>
                </c:pt>
                <c:pt idx="741">
                  <c:v>44207</c:v>
                </c:pt>
                <c:pt idx="742">
                  <c:v>44208</c:v>
                </c:pt>
                <c:pt idx="743">
                  <c:v>44209</c:v>
                </c:pt>
                <c:pt idx="744">
                  <c:v>44210</c:v>
                </c:pt>
                <c:pt idx="745">
                  <c:v>44211</c:v>
                </c:pt>
                <c:pt idx="746">
                  <c:v>44212</c:v>
                </c:pt>
                <c:pt idx="747">
                  <c:v>44213</c:v>
                </c:pt>
                <c:pt idx="748">
                  <c:v>44214</c:v>
                </c:pt>
                <c:pt idx="749">
                  <c:v>44215</c:v>
                </c:pt>
                <c:pt idx="750">
                  <c:v>44216</c:v>
                </c:pt>
                <c:pt idx="751">
                  <c:v>44217</c:v>
                </c:pt>
                <c:pt idx="752">
                  <c:v>44218</c:v>
                </c:pt>
                <c:pt idx="753">
                  <c:v>44219</c:v>
                </c:pt>
                <c:pt idx="754">
                  <c:v>44220</c:v>
                </c:pt>
                <c:pt idx="755">
                  <c:v>44221</c:v>
                </c:pt>
                <c:pt idx="756">
                  <c:v>44222</c:v>
                </c:pt>
                <c:pt idx="757">
                  <c:v>44223</c:v>
                </c:pt>
                <c:pt idx="758">
                  <c:v>44224</c:v>
                </c:pt>
                <c:pt idx="759">
                  <c:v>44225</c:v>
                </c:pt>
                <c:pt idx="760">
                  <c:v>44226</c:v>
                </c:pt>
                <c:pt idx="761">
                  <c:v>44227</c:v>
                </c:pt>
                <c:pt idx="762">
                  <c:v>44228</c:v>
                </c:pt>
                <c:pt idx="763">
                  <c:v>44229</c:v>
                </c:pt>
                <c:pt idx="764">
                  <c:v>44230</c:v>
                </c:pt>
                <c:pt idx="765">
                  <c:v>44231</c:v>
                </c:pt>
                <c:pt idx="766">
                  <c:v>44232</c:v>
                </c:pt>
                <c:pt idx="767">
                  <c:v>44233</c:v>
                </c:pt>
                <c:pt idx="768">
                  <c:v>44234</c:v>
                </c:pt>
                <c:pt idx="769">
                  <c:v>44235</c:v>
                </c:pt>
                <c:pt idx="770">
                  <c:v>44236</c:v>
                </c:pt>
                <c:pt idx="771">
                  <c:v>44237</c:v>
                </c:pt>
                <c:pt idx="772">
                  <c:v>44238</c:v>
                </c:pt>
                <c:pt idx="773">
                  <c:v>44239</c:v>
                </c:pt>
                <c:pt idx="774">
                  <c:v>44240</c:v>
                </c:pt>
                <c:pt idx="775">
                  <c:v>44241</c:v>
                </c:pt>
                <c:pt idx="776">
                  <c:v>44242</c:v>
                </c:pt>
                <c:pt idx="777">
                  <c:v>44243</c:v>
                </c:pt>
                <c:pt idx="778">
                  <c:v>44244</c:v>
                </c:pt>
                <c:pt idx="779">
                  <c:v>44245</c:v>
                </c:pt>
                <c:pt idx="780">
                  <c:v>44246</c:v>
                </c:pt>
                <c:pt idx="781">
                  <c:v>44247</c:v>
                </c:pt>
                <c:pt idx="782">
                  <c:v>44248</c:v>
                </c:pt>
                <c:pt idx="783">
                  <c:v>44249</c:v>
                </c:pt>
                <c:pt idx="784">
                  <c:v>44250</c:v>
                </c:pt>
                <c:pt idx="785">
                  <c:v>44251</c:v>
                </c:pt>
                <c:pt idx="786">
                  <c:v>44252</c:v>
                </c:pt>
                <c:pt idx="787">
                  <c:v>44253</c:v>
                </c:pt>
                <c:pt idx="788">
                  <c:v>44254</c:v>
                </c:pt>
                <c:pt idx="789">
                  <c:v>44255</c:v>
                </c:pt>
                <c:pt idx="790">
                  <c:v>44256</c:v>
                </c:pt>
                <c:pt idx="791">
                  <c:v>44257</c:v>
                </c:pt>
                <c:pt idx="792">
                  <c:v>44258</c:v>
                </c:pt>
                <c:pt idx="793">
                  <c:v>44259</c:v>
                </c:pt>
                <c:pt idx="794">
                  <c:v>44260</c:v>
                </c:pt>
                <c:pt idx="795">
                  <c:v>44261</c:v>
                </c:pt>
                <c:pt idx="796">
                  <c:v>44262</c:v>
                </c:pt>
                <c:pt idx="797">
                  <c:v>44263</c:v>
                </c:pt>
                <c:pt idx="798">
                  <c:v>44264</c:v>
                </c:pt>
                <c:pt idx="799">
                  <c:v>44265</c:v>
                </c:pt>
                <c:pt idx="800">
                  <c:v>44266</c:v>
                </c:pt>
                <c:pt idx="801">
                  <c:v>44267</c:v>
                </c:pt>
                <c:pt idx="802">
                  <c:v>44268</c:v>
                </c:pt>
                <c:pt idx="803">
                  <c:v>44269</c:v>
                </c:pt>
                <c:pt idx="804">
                  <c:v>44270</c:v>
                </c:pt>
                <c:pt idx="805">
                  <c:v>44271</c:v>
                </c:pt>
                <c:pt idx="806">
                  <c:v>44272</c:v>
                </c:pt>
                <c:pt idx="807">
                  <c:v>44273</c:v>
                </c:pt>
                <c:pt idx="808">
                  <c:v>44274</c:v>
                </c:pt>
                <c:pt idx="809">
                  <c:v>44275</c:v>
                </c:pt>
                <c:pt idx="810">
                  <c:v>44276</c:v>
                </c:pt>
                <c:pt idx="811">
                  <c:v>44277</c:v>
                </c:pt>
                <c:pt idx="812">
                  <c:v>44278</c:v>
                </c:pt>
                <c:pt idx="813">
                  <c:v>44279</c:v>
                </c:pt>
                <c:pt idx="814">
                  <c:v>44280</c:v>
                </c:pt>
                <c:pt idx="815">
                  <c:v>44281</c:v>
                </c:pt>
                <c:pt idx="816">
                  <c:v>44282</c:v>
                </c:pt>
                <c:pt idx="817">
                  <c:v>44283</c:v>
                </c:pt>
                <c:pt idx="818">
                  <c:v>44284</c:v>
                </c:pt>
                <c:pt idx="819">
                  <c:v>44285</c:v>
                </c:pt>
                <c:pt idx="820">
                  <c:v>44286</c:v>
                </c:pt>
                <c:pt idx="821">
                  <c:v>44287</c:v>
                </c:pt>
                <c:pt idx="822">
                  <c:v>44288</c:v>
                </c:pt>
                <c:pt idx="823">
                  <c:v>44289</c:v>
                </c:pt>
                <c:pt idx="824">
                  <c:v>44290</c:v>
                </c:pt>
                <c:pt idx="825">
                  <c:v>44291</c:v>
                </c:pt>
                <c:pt idx="826">
                  <c:v>44292</c:v>
                </c:pt>
                <c:pt idx="827">
                  <c:v>44293</c:v>
                </c:pt>
                <c:pt idx="828">
                  <c:v>44294</c:v>
                </c:pt>
                <c:pt idx="829">
                  <c:v>44295</c:v>
                </c:pt>
                <c:pt idx="830">
                  <c:v>44296</c:v>
                </c:pt>
                <c:pt idx="831">
                  <c:v>44297</c:v>
                </c:pt>
                <c:pt idx="832">
                  <c:v>44298</c:v>
                </c:pt>
                <c:pt idx="833">
                  <c:v>44299</c:v>
                </c:pt>
                <c:pt idx="834">
                  <c:v>44300</c:v>
                </c:pt>
                <c:pt idx="835">
                  <c:v>44301</c:v>
                </c:pt>
                <c:pt idx="836">
                  <c:v>44302</c:v>
                </c:pt>
                <c:pt idx="837">
                  <c:v>44303</c:v>
                </c:pt>
                <c:pt idx="838">
                  <c:v>44304</c:v>
                </c:pt>
                <c:pt idx="839">
                  <c:v>44305</c:v>
                </c:pt>
                <c:pt idx="840">
                  <c:v>44306</c:v>
                </c:pt>
                <c:pt idx="841">
                  <c:v>44307</c:v>
                </c:pt>
                <c:pt idx="842">
                  <c:v>44308</c:v>
                </c:pt>
                <c:pt idx="843">
                  <c:v>44309</c:v>
                </c:pt>
                <c:pt idx="844">
                  <c:v>44310</c:v>
                </c:pt>
                <c:pt idx="845">
                  <c:v>44311</c:v>
                </c:pt>
                <c:pt idx="846">
                  <c:v>44312</c:v>
                </c:pt>
                <c:pt idx="847">
                  <c:v>44313</c:v>
                </c:pt>
                <c:pt idx="848">
                  <c:v>44314</c:v>
                </c:pt>
                <c:pt idx="849">
                  <c:v>44315</c:v>
                </c:pt>
                <c:pt idx="850">
                  <c:v>44316</c:v>
                </c:pt>
                <c:pt idx="851">
                  <c:v>44317</c:v>
                </c:pt>
                <c:pt idx="852">
                  <c:v>44318</c:v>
                </c:pt>
                <c:pt idx="853">
                  <c:v>44319</c:v>
                </c:pt>
                <c:pt idx="854">
                  <c:v>44320</c:v>
                </c:pt>
                <c:pt idx="855">
                  <c:v>44321</c:v>
                </c:pt>
                <c:pt idx="856">
                  <c:v>44322</c:v>
                </c:pt>
                <c:pt idx="857">
                  <c:v>44323</c:v>
                </c:pt>
                <c:pt idx="858">
                  <c:v>44324</c:v>
                </c:pt>
                <c:pt idx="859">
                  <c:v>44325</c:v>
                </c:pt>
                <c:pt idx="860">
                  <c:v>44326</c:v>
                </c:pt>
                <c:pt idx="861">
                  <c:v>44327</c:v>
                </c:pt>
                <c:pt idx="862">
                  <c:v>44328</c:v>
                </c:pt>
                <c:pt idx="863">
                  <c:v>44329</c:v>
                </c:pt>
                <c:pt idx="864">
                  <c:v>44330</c:v>
                </c:pt>
                <c:pt idx="865">
                  <c:v>44331</c:v>
                </c:pt>
                <c:pt idx="866">
                  <c:v>44332</c:v>
                </c:pt>
                <c:pt idx="867">
                  <c:v>44333</c:v>
                </c:pt>
                <c:pt idx="868">
                  <c:v>44334</c:v>
                </c:pt>
                <c:pt idx="869">
                  <c:v>44335</c:v>
                </c:pt>
                <c:pt idx="870">
                  <c:v>44336</c:v>
                </c:pt>
                <c:pt idx="871">
                  <c:v>44337</c:v>
                </c:pt>
                <c:pt idx="872">
                  <c:v>44338</c:v>
                </c:pt>
                <c:pt idx="873">
                  <c:v>44339</c:v>
                </c:pt>
                <c:pt idx="874">
                  <c:v>44340</c:v>
                </c:pt>
                <c:pt idx="875">
                  <c:v>44341</c:v>
                </c:pt>
                <c:pt idx="876">
                  <c:v>44342</c:v>
                </c:pt>
                <c:pt idx="877">
                  <c:v>44343</c:v>
                </c:pt>
                <c:pt idx="878">
                  <c:v>44344</c:v>
                </c:pt>
                <c:pt idx="879">
                  <c:v>44345</c:v>
                </c:pt>
                <c:pt idx="880">
                  <c:v>44346</c:v>
                </c:pt>
                <c:pt idx="881">
                  <c:v>44347</c:v>
                </c:pt>
                <c:pt idx="882">
                  <c:v>44348</c:v>
                </c:pt>
                <c:pt idx="883">
                  <c:v>44349</c:v>
                </c:pt>
                <c:pt idx="884">
                  <c:v>44350</c:v>
                </c:pt>
                <c:pt idx="885">
                  <c:v>44351</c:v>
                </c:pt>
                <c:pt idx="886">
                  <c:v>44352</c:v>
                </c:pt>
                <c:pt idx="887">
                  <c:v>44353</c:v>
                </c:pt>
                <c:pt idx="888">
                  <c:v>44354</c:v>
                </c:pt>
                <c:pt idx="889">
                  <c:v>44355</c:v>
                </c:pt>
                <c:pt idx="890">
                  <c:v>44356</c:v>
                </c:pt>
                <c:pt idx="891">
                  <c:v>44357</c:v>
                </c:pt>
                <c:pt idx="892">
                  <c:v>44358</c:v>
                </c:pt>
                <c:pt idx="893">
                  <c:v>44359</c:v>
                </c:pt>
                <c:pt idx="894">
                  <c:v>44360</c:v>
                </c:pt>
                <c:pt idx="895">
                  <c:v>44361</c:v>
                </c:pt>
                <c:pt idx="896">
                  <c:v>44362</c:v>
                </c:pt>
                <c:pt idx="897">
                  <c:v>44363</c:v>
                </c:pt>
                <c:pt idx="898">
                  <c:v>44364</c:v>
                </c:pt>
                <c:pt idx="899">
                  <c:v>44365</c:v>
                </c:pt>
                <c:pt idx="900">
                  <c:v>44366</c:v>
                </c:pt>
                <c:pt idx="901">
                  <c:v>44367</c:v>
                </c:pt>
                <c:pt idx="902">
                  <c:v>44368</c:v>
                </c:pt>
                <c:pt idx="903">
                  <c:v>44369</c:v>
                </c:pt>
                <c:pt idx="904">
                  <c:v>44370</c:v>
                </c:pt>
                <c:pt idx="905">
                  <c:v>44371</c:v>
                </c:pt>
                <c:pt idx="906">
                  <c:v>44372</c:v>
                </c:pt>
                <c:pt idx="907">
                  <c:v>44373</c:v>
                </c:pt>
                <c:pt idx="908">
                  <c:v>44374</c:v>
                </c:pt>
                <c:pt idx="909">
                  <c:v>44375</c:v>
                </c:pt>
                <c:pt idx="910">
                  <c:v>44376</c:v>
                </c:pt>
                <c:pt idx="911">
                  <c:v>44377</c:v>
                </c:pt>
                <c:pt idx="912">
                  <c:v>44378</c:v>
                </c:pt>
                <c:pt idx="913">
                  <c:v>44379</c:v>
                </c:pt>
                <c:pt idx="914">
                  <c:v>44380</c:v>
                </c:pt>
                <c:pt idx="915">
                  <c:v>44381</c:v>
                </c:pt>
                <c:pt idx="916">
                  <c:v>44382</c:v>
                </c:pt>
                <c:pt idx="917">
                  <c:v>44383</c:v>
                </c:pt>
                <c:pt idx="918">
                  <c:v>44384</c:v>
                </c:pt>
                <c:pt idx="919">
                  <c:v>44385</c:v>
                </c:pt>
                <c:pt idx="920">
                  <c:v>44386</c:v>
                </c:pt>
                <c:pt idx="921">
                  <c:v>44387</c:v>
                </c:pt>
                <c:pt idx="922">
                  <c:v>44388</c:v>
                </c:pt>
                <c:pt idx="923">
                  <c:v>44389</c:v>
                </c:pt>
                <c:pt idx="924">
                  <c:v>44390</c:v>
                </c:pt>
                <c:pt idx="925">
                  <c:v>44391</c:v>
                </c:pt>
                <c:pt idx="926">
                  <c:v>44392</c:v>
                </c:pt>
                <c:pt idx="927">
                  <c:v>44393</c:v>
                </c:pt>
                <c:pt idx="928">
                  <c:v>44394</c:v>
                </c:pt>
                <c:pt idx="929">
                  <c:v>44395</c:v>
                </c:pt>
                <c:pt idx="930">
                  <c:v>44396</c:v>
                </c:pt>
                <c:pt idx="931">
                  <c:v>44397</c:v>
                </c:pt>
                <c:pt idx="932">
                  <c:v>44398</c:v>
                </c:pt>
                <c:pt idx="933">
                  <c:v>44399</c:v>
                </c:pt>
                <c:pt idx="934">
                  <c:v>44400</c:v>
                </c:pt>
                <c:pt idx="935">
                  <c:v>44401</c:v>
                </c:pt>
                <c:pt idx="936">
                  <c:v>44402</c:v>
                </c:pt>
                <c:pt idx="937">
                  <c:v>44403</c:v>
                </c:pt>
                <c:pt idx="938">
                  <c:v>44404</c:v>
                </c:pt>
                <c:pt idx="939">
                  <c:v>44405</c:v>
                </c:pt>
                <c:pt idx="940">
                  <c:v>44406</c:v>
                </c:pt>
                <c:pt idx="941">
                  <c:v>44407</c:v>
                </c:pt>
                <c:pt idx="942">
                  <c:v>44408</c:v>
                </c:pt>
                <c:pt idx="943">
                  <c:v>44409</c:v>
                </c:pt>
                <c:pt idx="944">
                  <c:v>44410</c:v>
                </c:pt>
                <c:pt idx="945">
                  <c:v>44411</c:v>
                </c:pt>
                <c:pt idx="946">
                  <c:v>44412</c:v>
                </c:pt>
                <c:pt idx="947">
                  <c:v>44413</c:v>
                </c:pt>
                <c:pt idx="948">
                  <c:v>44414</c:v>
                </c:pt>
                <c:pt idx="949">
                  <c:v>44415</c:v>
                </c:pt>
                <c:pt idx="950">
                  <c:v>44416</c:v>
                </c:pt>
                <c:pt idx="951">
                  <c:v>44417</c:v>
                </c:pt>
                <c:pt idx="952">
                  <c:v>44418</c:v>
                </c:pt>
                <c:pt idx="953">
                  <c:v>44419</c:v>
                </c:pt>
                <c:pt idx="954">
                  <c:v>44420</c:v>
                </c:pt>
                <c:pt idx="955">
                  <c:v>44421</c:v>
                </c:pt>
                <c:pt idx="956">
                  <c:v>44422</c:v>
                </c:pt>
                <c:pt idx="957">
                  <c:v>44423</c:v>
                </c:pt>
                <c:pt idx="958">
                  <c:v>44424</c:v>
                </c:pt>
                <c:pt idx="959">
                  <c:v>44425</c:v>
                </c:pt>
                <c:pt idx="960">
                  <c:v>44426</c:v>
                </c:pt>
                <c:pt idx="961">
                  <c:v>44427</c:v>
                </c:pt>
                <c:pt idx="962">
                  <c:v>44428</c:v>
                </c:pt>
                <c:pt idx="963">
                  <c:v>44429</c:v>
                </c:pt>
                <c:pt idx="964">
                  <c:v>44430</c:v>
                </c:pt>
                <c:pt idx="965">
                  <c:v>44431</c:v>
                </c:pt>
                <c:pt idx="966">
                  <c:v>44432</c:v>
                </c:pt>
                <c:pt idx="967">
                  <c:v>44433</c:v>
                </c:pt>
                <c:pt idx="968">
                  <c:v>44434</c:v>
                </c:pt>
                <c:pt idx="969">
                  <c:v>44435</c:v>
                </c:pt>
                <c:pt idx="970">
                  <c:v>44436</c:v>
                </c:pt>
                <c:pt idx="971">
                  <c:v>44437</c:v>
                </c:pt>
                <c:pt idx="972">
                  <c:v>44438</c:v>
                </c:pt>
                <c:pt idx="973">
                  <c:v>44439</c:v>
                </c:pt>
                <c:pt idx="974">
                  <c:v>44440</c:v>
                </c:pt>
                <c:pt idx="975">
                  <c:v>44441</c:v>
                </c:pt>
                <c:pt idx="976">
                  <c:v>44442</c:v>
                </c:pt>
                <c:pt idx="977">
                  <c:v>44443</c:v>
                </c:pt>
                <c:pt idx="978">
                  <c:v>44444</c:v>
                </c:pt>
                <c:pt idx="979">
                  <c:v>44445</c:v>
                </c:pt>
                <c:pt idx="980">
                  <c:v>44446</c:v>
                </c:pt>
                <c:pt idx="981">
                  <c:v>44447</c:v>
                </c:pt>
                <c:pt idx="982">
                  <c:v>44448</c:v>
                </c:pt>
                <c:pt idx="983">
                  <c:v>44449</c:v>
                </c:pt>
                <c:pt idx="984">
                  <c:v>44450</c:v>
                </c:pt>
                <c:pt idx="985">
                  <c:v>44451</c:v>
                </c:pt>
                <c:pt idx="986">
                  <c:v>44452</c:v>
                </c:pt>
                <c:pt idx="987">
                  <c:v>44453</c:v>
                </c:pt>
                <c:pt idx="988">
                  <c:v>44454</c:v>
                </c:pt>
                <c:pt idx="989">
                  <c:v>44455</c:v>
                </c:pt>
                <c:pt idx="990">
                  <c:v>44456</c:v>
                </c:pt>
                <c:pt idx="991">
                  <c:v>44457</c:v>
                </c:pt>
                <c:pt idx="992">
                  <c:v>44458</c:v>
                </c:pt>
                <c:pt idx="993">
                  <c:v>44459</c:v>
                </c:pt>
                <c:pt idx="994">
                  <c:v>44460</c:v>
                </c:pt>
                <c:pt idx="995">
                  <c:v>44461</c:v>
                </c:pt>
                <c:pt idx="996">
                  <c:v>44462</c:v>
                </c:pt>
                <c:pt idx="997">
                  <c:v>44463</c:v>
                </c:pt>
                <c:pt idx="998">
                  <c:v>44464</c:v>
                </c:pt>
                <c:pt idx="999">
                  <c:v>44465</c:v>
                </c:pt>
                <c:pt idx="1000">
                  <c:v>44466</c:v>
                </c:pt>
                <c:pt idx="1001">
                  <c:v>44467</c:v>
                </c:pt>
                <c:pt idx="1002">
                  <c:v>44468</c:v>
                </c:pt>
                <c:pt idx="1003">
                  <c:v>44469</c:v>
                </c:pt>
                <c:pt idx="1004">
                  <c:v>44470</c:v>
                </c:pt>
                <c:pt idx="1005">
                  <c:v>44471</c:v>
                </c:pt>
                <c:pt idx="1006">
                  <c:v>44472</c:v>
                </c:pt>
                <c:pt idx="1007">
                  <c:v>44473</c:v>
                </c:pt>
                <c:pt idx="1008">
                  <c:v>44474</c:v>
                </c:pt>
                <c:pt idx="1009">
                  <c:v>44475</c:v>
                </c:pt>
                <c:pt idx="1010">
                  <c:v>44476</c:v>
                </c:pt>
                <c:pt idx="1011">
                  <c:v>44477</c:v>
                </c:pt>
                <c:pt idx="1012">
                  <c:v>44478</c:v>
                </c:pt>
                <c:pt idx="1013">
                  <c:v>44479</c:v>
                </c:pt>
                <c:pt idx="1014">
                  <c:v>44480</c:v>
                </c:pt>
                <c:pt idx="1015">
                  <c:v>44481</c:v>
                </c:pt>
                <c:pt idx="1016">
                  <c:v>44482</c:v>
                </c:pt>
                <c:pt idx="1017">
                  <c:v>44483</c:v>
                </c:pt>
                <c:pt idx="1018">
                  <c:v>44484</c:v>
                </c:pt>
                <c:pt idx="1019">
                  <c:v>44485</c:v>
                </c:pt>
                <c:pt idx="1020">
                  <c:v>44486</c:v>
                </c:pt>
                <c:pt idx="1021">
                  <c:v>44487</c:v>
                </c:pt>
                <c:pt idx="1022">
                  <c:v>44488</c:v>
                </c:pt>
                <c:pt idx="1023">
                  <c:v>44489</c:v>
                </c:pt>
                <c:pt idx="1024">
                  <c:v>44490</c:v>
                </c:pt>
                <c:pt idx="1025">
                  <c:v>44491</c:v>
                </c:pt>
                <c:pt idx="1026">
                  <c:v>44492</c:v>
                </c:pt>
                <c:pt idx="1027">
                  <c:v>44493</c:v>
                </c:pt>
                <c:pt idx="1028">
                  <c:v>44494</c:v>
                </c:pt>
                <c:pt idx="1029">
                  <c:v>44495</c:v>
                </c:pt>
                <c:pt idx="1030">
                  <c:v>44496</c:v>
                </c:pt>
                <c:pt idx="1031">
                  <c:v>44497</c:v>
                </c:pt>
                <c:pt idx="1032">
                  <c:v>44498</c:v>
                </c:pt>
                <c:pt idx="1033">
                  <c:v>44499</c:v>
                </c:pt>
                <c:pt idx="1034">
                  <c:v>44500</c:v>
                </c:pt>
                <c:pt idx="1035">
                  <c:v>44501</c:v>
                </c:pt>
                <c:pt idx="1036">
                  <c:v>44502</c:v>
                </c:pt>
                <c:pt idx="1037">
                  <c:v>44503</c:v>
                </c:pt>
                <c:pt idx="1038">
                  <c:v>44504</c:v>
                </c:pt>
                <c:pt idx="1039">
                  <c:v>44505</c:v>
                </c:pt>
                <c:pt idx="1040">
                  <c:v>44506</c:v>
                </c:pt>
                <c:pt idx="1041">
                  <c:v>44507</c:v>
                </c:pt>
                <c:pt idx="1042">
                  <c:v>44508</c:v>
                </c:pt>
                <c:pt idx="1043">
                  <c:v>44509</c:v>
                </c:pt>
                <c:pt idx="1044">
                  <c:v>44510</c:v>
                </c:pt>
                <c:pt idx="1045">
                  <c:v>44511</c:v>
                </c:pt>
                <c:pt idx="1046">
                  <c:v>44512</c:v>
                </c:pt>
                <c:pt idx="1047">
                  <c:v>44513</c:v>
                </c:pt>
                <c:pt idx="1048">
                  <c:v>44514</c:v>
                </c:pt>
                <c:pt idx="1049">
                  <c:v>44515</c:v>
                </c:pt>
                <c:pt idx="1050">
                  <c:v>44516</c:v>
                </c:pt>
                <c:pt idx="1051">
                  <c:v>44517</c:v>
                </c:pt>
                <c:pt idx="1052">
                  <c:v>44518</c:v>
                </c:pt>
                <c:pt idx="1053">
                  <c:v>44519</c:v>
                </c:pt>
                <c:pt idx="1054">
                  <c:v>44520</c:v>
                </c:pt>
                <c:pt idx="1055">
                  <c:v>44521</c:v>
                </c:pt>
                <c:pt idx="1056">
                  <c:v>44522</c:v>
                </c:pt>
                <c:pt idx="1057">
                  <c:v>44523</c:v>
                </c:pt>
                <c:pt idx="1058">
                  <c:v>44524</c:v>
                </c:pt>
                <c:pt idx="1059">
                  <c:v>44525</c:v>
                </c:pt>
                <c:pt idx="1060">
                  <c:v>44526</c:v>
                </c:pt>
                <c:pt idx="1061">
                  <c:v>44527</c:v>
                </c:pt>
                <c:pt idx="1062">
                  <c:v>44528</c:v>
                </c:pt>
                <c:pt idx="1063">
                  <c:v>44529</c:v>
                </c:pt>
                <c:pt idx="1064">
                  <c:v>44530</c:v>
                </c:pt>
                <c:pt idx="1065">
                  <c:v>44531</c:v>
                </c:pt>
                <c:pt idx="1066">
                  <c:v>44532</c:v>
                </c:pt>
                <c:pt idx="1067">
                  <c:v>44533</c:v>
                </c:pt>
                <c:pt idx="1068">
                  <c:v>44534</c:v>
                </c:pt>
                <c:pt idx="1069">
                  <c:v>44535</c:v>
                </c:pt>
                <c:pt idx="1070">
                  <c:v>44536</c:v>
                </c:pt>
                <c:pt idx="1071">
                  <c:v>44537</c:v>
                </c:pt>
                <c:pt idx="1072">
                  <c:v>44538</c:v>
                </c:pt>
                <c:pt idx="1073">
                  <c:v>44539</c:v>
                </c:pt>
                <c:pt idx="1074">
                  <c:v>44540</c:v>
                </c:pt>
                <c:pt idx="1075">
                  <c:v>44541</c:v>
                </c:pt>
                <c:pt idx="1076">
                  <c:v>44542</c:v>
                </c:pt>
                <c:pt idx="1077">
                  <c:v>44543</c:v>
                </c:pt>
                <c:pt idx="1078">
                  <c:v>44544</c:v>
                </c:pt>
                <c:pt idx="1079">
                  <c:v>44545</c:v>
                </c:pt>
                <c:pt idx="1080">
                  <c:v>44546</c:v>
                </c:pt>
                <c:pt idx="1081">
                  <c:v>44547</c:v>
                </c:pt>
                <c:pt idx="1082">
                  <c:v>44548</c:v>
                </c:pt>
                <c:pt idx="1083">
                  <c:v>44549</c:v>
                </c:pt>
                <c:pt idx="1084">
                  <c:v>44550</c:v>
                </c:pt>
                <c:pt idx="1085">
                  <c:v>44551</c:v>
                </c:pt>
                <c:pt idx="1086">
                  <c:v>44552</c:v>
                </c:pt>
                <c:pt idx="1087">
                  <c:v>44553</c:v>
                </c:pt>
                <c:pt idx="1088">
                  <c:v>44554</c:v>
                </c:pt>
                <c:pt idx="1089">
                  <c:v>44555</c:v>
                </c:pt>
                <c:pt idx="1090">
                  <c:v>44556</c:v>
                </c:pt>
                <c:pt idx="1091">
                  <c:v>44557</c:v>
                </c:pt>
                <c:pt idx="1092">
                  <c:v>44558</c:v>
                </c:pt>
                <c:pt idx="1093">
                  <c:v>44559</c:v>
                </c:pt>
                <c:pt idx="1094">
                  <c:v>44560</c:v>
                </c:pt>
                <c:pt idx="1095">
                  <c:v>44561</c:v>
                </c:pt>
                <c:pt idx="1096">
                  <c:v>44562</c:v>
                </c:pt>
                <c:pt idx="1097">
                  <c:v>44563</c:v>
                </c:pt>
                <c:pt idx="1098">
                  <c:v>44564</c:v>
                </c:pt>
                <c:pt idx="1099">
                  <c:v>44565</c:v>
                </c:pt>
                <c:pt idx="1100">
                  <c:v>44566</c:v>
                </c:pt>
                <c:pt idx="1101">
                  <c:v>44567</c:v>
                </c:pt>
                <c:pt idx="1102">
                  <c:v>44568</c:v>
                </c:pt>
                <c:pt idx="1103">
                  <c:v>44569</c:v>
                </c:pt>
                <c:pt idx="1104">
                  <c:v>44570</c:v>
                </c:pt>
                <c:pt idx="1105">
                  <c:v>44571</c:v>
                </c:pt>
                <c:pt idx="1106">
                  <c:v>44572</c:v>
                </c:pt>
                <c:pt idx="1107">
                  <c:v>44573</c:v>
                </c:pt>
                <c:pt idx="1108">
                  <c:v>44574</c:v>
                </c:pt>
                <c:pt idx="1109">
                  <c:v>44575</c:v>
                </c:pt>
                <c:pt idx="1110">
                  <c:v>44576</c:v>
                </c:pt>
                <c:pt idx="1111">
                  <c:v>44577</c:v>
                </c:pt>
                <c:pt idx="1112">
                  <c:v>44578</c:v>
                </c:pt>
                <c:pt idx="1113">
                  <c:v>44579</c:v>
                </c:pt>
                <c:pt idx="1114">
                  <c:v>44580</c:v>
                </c:pt>
                <c:pt idx="1115">
                  <c:v>44581</c:v>
                </c:pt>
                <c:pt idx="1116">
                  <c:v>44582</c:v>
                </c:pt>
                <c:pt idx="1117">
                  <c:v>44583</c:v>
                </c:pt>
                <c:pt idx="1118">
                  <c:v>44584</c:v>
                </c:pt>
                <c:pt idx="1119">
                  <c:v>44585</c:v>
                </c:pt>
                <c:pt idx="1120">
                  <c:v>44586</c:v>
                </c:pt>
                <c:pt idx="1121">
                  <c:v>44587</c:v>
                </c:pt>
                <c:pt idx="1122">
                  <c:v>44588</c:v>
                </c:pt>
                <c:pt idx="1123">
                  <c:v>44589</c:v>
                </c:pt>
                <c:pt idx="1124">
                  <c:v>44590</c:v>
                </c:pt>
                <c:pt idx="1125">
                  <c:v>44591</c:v>
                </c:pt>
                <c:pt idx="1126">
                  <c:v>44592</c:v>
                </c:pt>
                <c:pt idx="1127">
                  <c:v>44593</c:v>
                </c:pt>
                <c:pt idx="1128">
                  <c:v>44594</c:v>
                </c:pt>
                <c:pt idx="1129">
                  <c:v>44595</c:v>
                </c:pt>
                <c:pt idx="1130">
                  <c:v>44596</c:v>
                </c:pt>
                <c:pt idx="1131">
                  <c:v>44597</c:v>
                </c:pt>
                <c:pt idx="1132">
                  <c:v>44598</c:v>
                </c:pt>
                <c:pt idx="1133">
                  <c:v>44599</c:v>
                </c:pt>
                <c:pt idx="1134">
                  <c:v>44600</c:v>
                </c:pt>
                <c:pt idx="1135">
                  <c:v>44601</c:v>
                </c:pt>
                <c:pt idx="1136">
                  <c:v>44602</c:v>
                </c:pt>
                <c:pt idx="1137">
                  <c:v>44603</c:v>
                </c:pt>
                <c:pt idx="1138">
                  <c:v>44604</c:v>
                </c:pt>
                <c:pt idx="1139">
                  <c:v>44605</c:v>
                </c:pt>
                <c:pt idx="1140">
                  <c:v>44606</c:v>
                </c:pt>
                <c:pt idx="1141">
                  <c:v>44607</c:v>
                </c:pt>
                <c:pt idx="1142">
                  <c:v>44608</c:v>
                </c:pt>
                <c:pt idx="1143">
                  <c:v>44609</c:v>
                </c:pt>
                <c:pt idx="1144">
                  <c:v>44610</c:v>
                </c:pt>
                <c:pt idx="1145">
                  <c:v>44611</c:v>
                </c:pt>
                <c:pt idx="1146">
                  <c:v>44612</c:v>
                </c:pt>
                <c:pt idx="1147">
                  <c:v>44613</c:v>
                </c:pt>
                <c:pt idx="1148">
                  <c:v>44614</c:v>
                </c:pt>
                <c:pt idx="1149">
                  <c:v>44615</c:v>
                </c:pt>
                <c:pt idx="1150">
                  <c:v>44616</c:v>
                </c:pt>
                <c:pt idx="1151">
                  <c:v>44617</c:v>
                </c:pt>
                <c:pt idx="1152">
                  <c:v>44618</c:v>
                </c:pt>
                <c:pt idx="1153">
                  <c:v>44619</c:v>
                </c:pt>
                <c:pt idx="1154">
                  <c:v>44620</c:v>
                </c:pt>
                <c:pt idx="1155">
                  <c:v>44621</c:v>
                </c:pt>
                <c:pt idx="1156">
                  <c:v>44622</c:v>
                </c:pt>
                <c:pt idx="1157">
                  <c:v>44623</c:v>
                </c:pt>
                <c:pt idx="1158">
                  <c:v>44624</c:v>
                </c:pt>
                <c:pt idx="1159">
                  <c:v>44625</c:v>
                </c:pt>
                <c:pt idx="1160">
                  <c:v>44626</c:v>
                </c:pt>
                <c:pt idx="1161">
                  <c:v>44627</c:v>
                </c:pt>
                <c:pt idx="1162">
                  <c:v>44628</c:v>
                </c:pt>
                <c:pt idx="1163">
                  <c:v>44629</c:v>
                </c:pt>
                <c:pt idx="1164">
                  <c:v>44630</c:v>
                </c:pt>
                <c:pt idx="1165">
                  <c:v>44631</c:v>
                </c:pt>
                <c:pt idx="1166">
                  <c:v>44632</c:v>
                </c:pt>
                <c:pt idx="1167">
                  <c:v>44633</c:v>
                </c:pt>
                <c:pt idx="1168">
                  <c:v>44634</c:v>
                </c:pt>
                <c:pt idx="1169">
                  <c:v>44635</c:v>
                </c:pt>
                <c:pt idx="1170">
                  <c:v>44636</c:v>
                </c:pt>
                <c:pt idx="1171">
                  <c:v>44637</c:v>
                </c:pt>
                <c:pt idx="1172">
                  <c:v>44638</c:v>
                </c:pt>
                <c:pt idx="1173">
                  <c:v>44639</c:v>
                </c:pt>
                <c:pt idx="1174">
                  <c:v>44640</c:v>
                </c:pt>
                <c:pt idx="1175">
                  <c:v>44641</c:v>
                </c:pt>
                <c:pt idx="1176">
                  <c:v>44642</c:v>
                </c:pt>
                <c:pt idx="1177">
                  <c:v>44643</c:v>
                </c:pt>
                <c:pt idx="1178">
                  <c:v>44644</c:v>
                </c:pt>
                <c:pt idx="1179">
                  <c:v>44645</c:v>
                </c:pt>
                <c:pt idx="1180">
                  <c:v>44646</c:v>
                </c:pt>
                <c:pt idx="1181">
                  <c:v>44647</c:v>
                </c:pt>
                <c:pt idx="1182">
                  <c:v>44648</c:v>
                </c:pt>
                <c:pt idx="1183">
                  <c:v>44649</c:v>
                </c:pt>
                <c:pt idx="1184">
                  <c:v>44650</c:v>
                </c:pt>
                <c:pt idx="1185">
                  <c:v>44651</c:v>
                </c:pt>
                <c:pt idx="1186">
                  <c:v>44652</c:v>
                </c:pt>
                <c:pt idx="1187">
                  <c:v>44653</c:v>
                </c:pt>
                <c:pt idx="1188">
                  <c:v>44654</c:v>
                </c:pt>
                <c:pt idx="1189">
                  <c:v>44655</c:v>
                </c:pt>
                <c:pt idx="1190">
                  <c:v>44656</c:v>
                </c:pt>
                <c:pt idx="1191">
                  <c:v>44657</c:v>
                </c:pt>
                <c:pt idx="1192">
                  <c:v>44658</c:v>
                </c:pt>
                <c:pt idx="1193">
                  <c:v>44659</c:v>
                </c:pt>
                <c:pt idx="1194">
                  <c:v>44660</c:v>
                </c:pt>
                <c:pt idx="1195">
                  <c:v>44661</c:v>
                </c:pt>
                <c:pt idx="1196">
                  <c:v>44662</c:v>
                </c:pt>
                <c:pt idx="1197">
                  <c:v>44663</c:v>
                </c:pt>
                <c:pt idx="1198">
                  <c:v>44664</c:v>
                </c:pt>
                <c:pt idx="1199">
                  <c:v>44665</c:v>
                </c:pt>
                <c:pt idx="1200">
                  <c:v>44666</c:v>
                </c:pt>
                <c:pt idx="1201">
                  <c:v>44667</c:v>
                </c:pt>
                <c:pt idx="1202">
                  <c:v>44668</c:v>
                </c:pt>
                <c:pt idx="1203">
                  <c:v>44669</c:v>
                </c:pt>
                <c:pt idx="1204">
                  <c:v>44670</c:v>
                </c:pt>
                <c:pt idx="1205">
                  <c:v>44671</c:v>
                </c:pt>
                <c:pt idx="1206">
                  <c:v>44672</c:v>
                </c:pt>
                <c:pt idx="1207">
                  <c:v>44673</c:v>
                </c:pt>
                <c:pt idx="1208">
                  <c:v>44674</c:v>
                </c:pt>
                <c:pt idx="1209">
                  <c:v>44675</c:v>
                </c:pt>
                <c:pt idx="1210">
                  <c:v>44676</c:v>
                </c:pt>
                <c:pt idx="1211">
                  <c:v>44677</c:v>
                </c:pt>
                <c:pt idx="1212">
                  <c:v>44678</c:v>
                </c:pt>
                <c:pt idx="1213">
                  <c:v>44679</c:v>
                </c:pt>
                <c:pt idx="1214">
                  <c:v>44680</c:v>
                </c:pt>
                <c:pt idx="1215">
                  <c:v>44681</c:v>
                </c:pt>
                <c:pt idx="1216">
                  <c:v>44682</c:v>
                </c:pt>
                <c:pt idx="1217">
                  <c:v>44683</c:v>
                </c:pt>
                <c:pt idx="1218">
                  <c:v>44684</c:v>
                </c:pt>
                <c:pt idx="1219">
                  <c:v>44685</c:v>
                </c:pt>
                <c:pt idx="1220">
                  <c:v>44686</c:v>
                </c:pt>
                <c:pt idx="1221">
                  <c:v>44687</c:v>
                </c:pt>
                <c:pt idx="1222">
                  <c:v>44688</c:v>
                </c:pt>
                <c:pt idx="1223">
                  <c:v>44689</c:v>
                </c:pt>
                <c:pt idx="1224">
                  <c:v>44690</c:v>
                </c:pt>
                <c:pt idx="1225">
                  <c:v>44691</c:v>
                </c:pt>
                <c:pt idx="1226">
                  <c:v>44692</c:v>
                </c:pt>
                <c:pt idx="1227">
                  <c:v>44693</c:v>
                </c:pt>
                <c:pt idx="1228">
                  <c:v>44694</c:v>
                </c:pt>
                <c:pt idx="1229">
                  <c:v>44695</c:v>
                </c:pt>
                <c:pt idx="1230">
                  <c:v>44696</c:v>
                </c:pt>
                <c:pt idx="1231">
                  <c:v>44697</c:v>
                </c:pt>
                <c:pt idx="1232">
                  <c:v>44698</c:v>
                </c:pt>
                <c:pt idx="1233">
                  <c:v>44699</c:v>
                </c:pt>
                <c:pt idx="1234">
                  <c:v>44700</c:v>
                </c:pt>
                <c:pt idx="1235">
                  <c:v>44701</c:v>
                </c:pt>
                <c:pt idx="1236">
                  <c:v>44702</c:v>
                </c:pt>
                <c:pt idx="1237">
                  <c:v>44703</c:v>
                </c:pt>
                <c:pt idx="1238">
                  <c:v>44704</c:v>
                </c:pt>
                <c:pt idx="1239">
                  <c:v>44705</c:v>
                </c:pt>
                <c:pt idx="1240">
                  <c:v>44706</c:v>
                </c:pt>
                <c:pt idx="1241">
                  <c:v>44707</c:v>
                </c:pt>
                <c:pt idx="1242">
                  <c:v>44708</c:v>
                </c:pt>
                <c:pt idx="1243">
                  <c:v>44709</c:v>
                </c:pt>
                <c:pt idx="1244">
                  <c:v>44710</c:v>
                </c:pt>
                <c:pt idx="1245">
                  <c:v>44711</c:v>
                </c:pt>
                <c:pt idx="1246">
                  <c:v>44712</c:v>
                </c:pt>
                <c:pt idx="1247">
                  <c:v>44713</c:v>
                </c:pt>
                <c:pt idx="1248">
                  <c:v>44714</c:v>
                </c:pt>
                <c:pt idx="1249">
                  <c:v>44715</c:v>
                </c:pt>
                <c:pt idx="1250">
                  <c:v>44716</c:v>
                </c:pt>
                <c:pt idx="1251">
                  <c:v>44717</c:v>
                </c:pt>
                <c:pt idx="1252">
                  <c:v>44718</c:v>
                </c:pt>
                <c:pt idx="1253">
                  <c:v>44719</c:v>
                </c:pt>
                <c:pt idx="1254">
                  <c:v>44720</c:v>
                </c:pt>
                <c:pt idx="1255">
                  <c:v>44721</c:v>
                </c:pt>
                <c:pt idx="1256">
                  <c:v>44722</c:v>
                </c:pt>
                <c:pt idx="1257">
                  <c:v>44723</c:v>
                </c:pt>
                <c:pt idx="1258">
                  <c:v>44724</c:v>
                </c:pt>
                <c:pt idx="1259">
                  <c:v>44725</c:v>
                </c:pt>
                <c:pt idx="1260">
                  <c:v>44726</c:v>
                </c:pt>
                <c:pt idx="1261">
                  <c:v>44727</c:v>
                </c:pt>
                <c:pt idx="1262">
                  <c:v>44728</c:v>
                </c:pt>
                <c:pt idx="1263">
                  <c:v>44729</c:v>
                </c:pt>
                <c:pt idx="1264">
                  <c:v>44730</c:v>
                </c:pt>
                <c:pt idx="1265">
                  <c:v>44731</c:v>
                </c:pt>
                <c:pt idx="1266">
                  <c:v>44732</c:v>
                </c:pt>
                <c:pt idx="1267">
                  <c:v>44733</c:v>
                </c:pt>
                <c:pt idx="1268">
                  <c:v>44734</c:v>
                </c:pt>
                <c:pt idx="1269">
                  <c:v>44735</c:v>
                </c:pt>
                <c:pt idx="1270">
                  <c:v>44736</c:v>
                </c:pt>
                <c:pt idx="1271">
                  <c:v>44737</c:v>
                </c:pt>
                <c:pt idx="1272">
                  <c:v>44738</c:v>
                </c:pt>
                <c:pt idx="1273">
                  <c:v>44739</c:v>
                </c:pt>
                <c:pt idx="1274">
                  <c:v>44740</c:v>
                </c:pt>
                <c:pt idx="1275">
                  <c:v>44741</c:v>
                </c:pt>
                <c:pt idx="1276">
                  <c:v>44742</c:v>
                </c:pt>
                <c:pt idx="1277">
                  <c:v>44743</c:v>
                </c:pt>
                <c:pt idx="1278">
                  <c:v>44744</c:v>
                </c:pt>
                <c:pt idx="1279">
                  <c:v>44745</c:v>
                </c:pt>
                <c:pt idx="1280">
                  <c:v>44746</c:v>
                </c:pt>
                <c:pt idx="1281">
                  <c:v>44747</c:v>
                </c:pt>
                <c:pt idx="1282">
                  <c:v>44748</c:v>
                </c:pt>
                <c:pt idx="1283">
                  <c:v>44749</c:v>
                </c:pt>
                <c:pt idx="1284">
                  <c:v>44750</c:v>
                </c:pt>
                <c:pt idx="1285">
                  <c:v>44751</c:v>
                </c:pt>
                <c:pt idx="1286">
                  <c:v>44752</c:v>
                </c:pt>
                <c:pt idx="1287">
                  <c:v>44753</c:v>
                </c:pt>
                <c:pt idx="1288">
                  <c:v>44754</c:v>
                </c:pt>
                <c:pt idx="1289">
                  <c:v>44755</c:v>
                </c:pt>
                <c:pt idx="1290">
                  <c:v>44756</c:v>
                </c:pt>
                <c:pt idx="1291">
                  <c:v>44757</c:v>
                </c:pt>
                <c:pt idx="1292">
                  <c:v>44758</c:v>
                </c:pt>
                <c:pt idx="1293">
                  <c:v>44759</c:v>
                </c:pt>
                <c:pt idx="1294">
                  <c:v>44760</c:v>
                </c:pt>
                <c:pt idx="1295">
                  <c:v>44761</c:v>
                </c:pt>
                <c:pt idx="1296">
                  <c:v>44762</c:v>
                </c:pt>
                <c:pt idx="1297">
                  <c:v>44763</c:v>
                </c:pt>
                <c:pt idx="1298">
                  <c:v>44764</c:v>
                </c:pt>
                <c:pt idx="1299">
                  <c:v>44765</c:v>
                </c:pt>
                <c:pt idx="1300">
                  <c:v>44766</c:v>
                </c:pt>
                <c:pt idx="1301">
                  <c:v>44767</c:v>
                </c:pt>
                <c:pt idx="1302">
                  <c:v>44768</c:v>
                </c:pt>
                <c:pt idx="1303">
                  <c:v>44769</c:v>
                </c:pt>
                <c:pt idx="1304">
                  <c:v>44770</c:v>
                </c:pt>
                <c:pt idx="1305">
                  <c:v>44771</c:v>
                </c:pt>
                <c:pt idx="1306">
                  <c:v>44772</c:v>
                </c:pt>
                <c:pt idx="1307">
                  <c:v>44773</c:v>
                </c:pt>
                <c:pt idx="1308">
                  <c:v>44774</c:v>
                </c:pt>
                <c:pt idx="1309">
                  <c:v>44775</c:v>
                </c:pt>
                <c:pt idx="1310">
                  <c:v>44776</c:v>
                </c:pt>
                <c:pt idx="1311">
                  <c:v>44777</c:v>
                </c:pt>
                <c:pt idx="1312">
                  <c:v>44778</c:v>
                </c:pt>
                <c:pt idx="1313">
                  <c:v>44779</c:v>
                </c:pt>
                <c:pt idx="1314">
                  <c:v>44780</c:v>
                </c:pt>
                <c:pt idx="1315">
                  <c:v>44781</c:v>
                </c:pt>
                <c:pt idx="1316">
                  <c:v>44782</c:v>
                </c:pt>
                <c:pt idx="1317">
                  <c:v>44783</c:v>
                </c:pt>
                <c:pt idx="1318">
                  <c:v>44784</c:v>
                </c:pt>
                <c:pt idx="1319">
                  <c:v>44785</c:v>
                </c:pt>
                <c:pt idx="1320">
                  <c:v>44786</c:v>
                </c:pt>
                <c:pt idx="1321">
                  <c:v>44787</c:v>
                </c:pt>
                <c:pt idx="1322">
                  <c:v>44788</c:v>
                </c:pt>
                <c:pt idx="1323">
                  <c:v>44789</c:v>
                </c:pt>
                <c:pt idx="1324">
                  <c:v>44790</c:v>
                </c:pt>
                <c:pt idx="1325">
                  <c:v>44791</c:v>
                </c:pt>
                <c:pt idx="1326">
                  <c:v>44792</c:v>
                </c:pt>
                <c:pt idx="1327">
                  <c:v>44793</c:v>
                </c:pt>
                <c:pt idx="1328">
                  <c:v>44794</c:v>
                </c:pt>
                <c:pt idx="1329">
                  <c:v>44795</c:v>
                </c:pt>
                <c:pt idx="1330">
                  <c:v>44796</c:v>
                </c:pt>
                <c:pt idx="1331">
                  <c:v>44797</c:v>
                </c:pt>
                <c:pt idx="1332">
                  <c:v>44798</c:v>
                </c:pt>
                <c:pt idx="1333">
                  <c:v>44799</c:v>
                </c:pt>
                <c:pt idx="1334">
                  <c:v>44800</c:v>
                </c:pt>
                <c:pt idx="1335">
                  <c:v>44801</c:v>
                </c:pt>
                <c:pt idx="1336">
                  <c:v>44802</c:v>
                </c:pt>
                <c:pt idx="1337">
                  <c:v>44803</c:v>
                </c:pt>
                <c:pt idx="1338">
                  <c:v>44804</c:v>
                </c:pt>
                <c:pt idx="1339">
                  <c:v>44805</c:v>
                </c:pt>
                <c:pt idx="1340">
                  <c:v>44806</c:v>
                </c:pt>
                <c:pt idx="1341">
                  <c:v>44807</c:v>
                </c:pt>
                <c:pt idx="1342">
                  <c:v>44808</c:v>
                </c:pt>
                <c:pt idx="1343">
                  <c:v>44809</c:v>
                </c:pt>
                <c:pt idx="1344">
                  <c:v>44810</c:v>
                </c:pt>
                <c:pt idx="1345">
                  <c:v>44811</c:v>
                </c:pt>
                <c:pt idx="1346">
                  <c:v>44812</c:v>
                </c:pt>
                <c:pt idx="1347">
                  <c:v>44813</c:v>
                </c:pt>
                <c:pt idx="1348">
                  <c:v>44814</c:v>
                </c:pt>
                <c:pt idx="1349">
                  <c:v>44815</c:v>
                </c:pt>
                <c:pt idx="1350">
                  <c:v>44816</c:v>
                </c:pt>
                <c:pt idx="1351">
                  <c:v>44817</c:v>
                </c:pt>
                <c:pt idx="1352">
                  <c:v>44818</c:v>
                </c:pt>
                <c:pt idx="1353">
                  <c:v>44819</c:v>
                </c:pt>
                <c:pt idx="1354">
                  <c:v>44820</c:v>
                </c:pt>
                <c:pt idx="1355">
                  <c:v>44821</c:v>
                </c:pt>
                <c:pt idx="1356">
                  <c:v>44822</c:v>
                </c:pt>
                <c:pt idx="1357">
                  <c:v>44823</c:v>
                </c:pt>
                <c:pt idx="1358">
                  <c:v>44824</c:v>
                </c:pt>
                <c:pt idx="1359">
                  <c:v>44825</c:v>
                </c:pt>
                <c:pt idx="1360">
                  <c:v>44826</c:v>
                </c:pt>
                <c:pt idx="1361">
                  <c:v>44827</c:v>
                </c:pt>
                <c:pt idx="1362">
                  <c:v>44828</c:v>
                </c:pt>
                <c:pt idx="1363">
                  <c:v>44829</c:v>
                </c:pt>
                <c:pt idx="1364">
                  <c:v>44830</c:v>
                </c:pt>
                <c:pt idx="1365">
                  <c:v>44831</c:v>
                </c:pt>
                <c:pt idx="1366">
                  <c:v>44832</c:v>
                </c:pt>
                <c:pt idx="1367">
                  <c:v>44833</c:v>
                </c:pt>
                <c:pt idx="1368">
                  <c:v>44834</c:v>
                </c:pt>
                <c:pt idx="1369">
                  <c:v>44835</c:v>
                </c:pt>
                <c:pt idx="1370">
                  <c:v>44836</c:v>
                </c:pt>
                <c:pt idx="1371">
                  <c:v>44837</c:v>
                </c:pt>
                <c:pt idx="1372">
                  <c:v>44838</c:v>
                </c:pt>
                <c:pt idx="1373">
                  <c:v>44839</c:v>
                </c:pt>
                <c:pt idx="1374">
                  <c:v>44840</c:v>
                </c:pt>
                <c:pt idx="1375">
                  <c:v>44841</c:v>
                </c:pt>
                <c:pt idx="1376">
                  <c:v>44842</c:v>
                </c:pt>
                <c:pt idx="1377">
                  <c:v>44843</c:v>
                </c:pt>
                <c:pt idx="1378">
                  <c:v>44844</c:v>
                </c:pt>
                <c:pt idx="1379">
                  <c:v>44845</c:v>
                </c:pt>
                <c:pt idx="1380">
                  <c:v>44846</c:v>
                </c:pt>
                <c:pt idx="1381">
                  <c:v>44847</c:v>
                </c:pt>
                <c:pt idx="1382">
                  <c:v>44848</c:v>
                </c:pt>
                <c:pt idx="1383">
                  <c:v>44849</c:v>
                </c:pt>
                <c:pt idx="1384">
                  <c:v>44850</c:v>
                </c:pt>
                <c:pt idx="1385">
                  <c:v>44851</c:v>
                </c:pt>
                <c:pt idx="1386">
                  <c:v>44852</c:v>
                </c:pt>
                <c:pt idx="1387">
                  <c:v>44853</c:v>
                </c:pt>
                <c:pt idx="1388">
                  <c:v>44854</c:v>
                </c:pt>
                <c:pt idx="1389">
                  <c:v>44855</c:v>
                </c:pt>
                <c:pt idx="1390">
                  <c:v>44856</c:v>
                </c:pt>
                <c:pt idx="1391">
                  <c:v>44857</c:v>
                </c:pt>
                <c:pt idx="1392">
                  <c:v>44858</c:v>
                </c:pt>
                <c:pt idx="1393">
                  <c:v>44859</c:v>
                </c:pt>
                <c:pt idx="1394">
                  <c:v>44860</c:v>
                </c:pt>
                <c:pt idx="1395">
                  <c:v>44861</c:v>
                </c:pt>
                <c:pt idx="1396">
                  <c:v>44862</c:v>
                </c:pt>
                <c:pt idx="1397">
                  <c:v>44863</c:v>
                </c:pt>
                <c:pt idx="1398">
                  <c:v>44864</c:v>
                </c:pt>
                <c:pt idx="1399">
                  <c:v>44865</c:v>
                </c:pt>
                <c:pt idx="1400">
                  <c:v>44866</c:v>
                </c:pt>
                <c:pt idx="1401">
                  <c:v>44867</c:v>
                </c:pt>
                <c:pt idx="1402">
                  <c:v>44868</c:v>
                </c:pt>
                <c:pt idx="1403">
                  <c:v>44869</c:v>
                </c:pt>
                <c:pt idx="1404">
                  <c:v>44870</c:v>
                </c:pt>
                <c:pt idx="1405">
                  <c:v>44871</c:v>
                </c:pt>
                <c:pt idx="1406">
                  <c:v>44872</c:v>
                </c:pt>
                <c:pt idx="1407">
                  <c:v>44873</c:v>
                </c:pt>
                <c:pt idx="1408">
                  <c:v>44874</c:v>
                </c:pt>
                <c:pt idx="1409">
                  <c:v>44875</c:v>
                </c:pt>
                <c:pt idx="1410">
                  <c:v>44876</c:v>
                </c:pt>
                <c:pt idx="1411">
                  <c:v>44877</c:v>
                </c:pt>
                <c:pt idx="1412">
                  <c:v>44878</c:v>
                </c:pt>
                <c:pt idx="1413">
                  <c:v>44879</c:v>
                </c:pt>
              </c:numCache>
            </c:numRef>
          </c:cat>
          <c:val>
            <c:numRef>
              <c:f>Tabelle1!$C$2:$C$1415</c:f>
              <c:numCache>
                <c:formatCode>#,##0.00</c:formatCode>
                <c:ptCount val="1414"/>
                <c:pt idx="0">
                  <c:v>-0.8</c:v>
                </c:pt>
                <c:pt idx="1">
                  <c:v>51.39</c:v>
                </c:pt>
                <c:pt idx="2">
                  <c:v>65</c:v>
                </c:pt>
                <c:pt idx="3">
                  <c:v>53.32</c:v>
                </c:pt>
                <c:pt idx="4">
                  <c:v>51.3</c:v>
                </c:pt>
                <c:pt idx="5">
                  <c:v>57.69</c:v>
                </c:pt>
                <c:pt idx="6">
                  <c:v>61.82</c:v>
                </c:pt>
                <c:pt idx="7">
                  <c:v>43.53</c:v>
                </c:pt>
                <c:pt idx="8">
                  <c:v>49.8</c:v>
                </c:pt>
                <c:pt idx="9">
                  <c:v>79.209999999999994</c:v>
                </c:pt>
                <c:pt idx="10">
                  <c:v>52.48</c:v>
                </c:pt>
                <c:pt idx="11">
                  <c:v>41.13</c:v>
                </c:pt>
                <c:pt idx="12">
                  <c:v>16.88</c:v>
                </c:pt>
                <c:pt idx="13">
                  <c:v>47.31</c:v>
                </c:pt>
                <c:pt idx="14">
                  <c:v>52.74</c:v>
                </c:pt>
                <c:pt idx="15">
                  <c:v>53.73</c:v>
                </c:pt>
                <c:pt idx="16">
                  <c:v>51.6</c:v>
                </c:pt>
                <c:pt idx="17">
                  <c:v>71.09</c:v>
                </c:pt>
                <c:pt idx="18">
                  <c:v>58.9</c:v>
                </c:pt>
                <c:pt idx="19">
                  <c:v>55.96</c:v>
                </c:pt>
                <c:pt idx="20">
                  <c:v>79.81</c:v>
                </c:pt>
                <c:pt idx="21">
                  <c:v>69.5</c:v>
                </c:pt>
                <c:pt idx="22">
                  <c:v>88.87</c:v>
                </c:pt>
                <c:pt idx="23">
                  <c:v>102.74</c:v>
                </c:pt>
                <c:pt idx="24">
                  <c:v>74.650000000000006</c:v>
                </c:pt>
                <c:pt idx="25">
                  <c:v>55.49</c:v>
                </c:pt>
                <c:pt idx="26">
                  <c:v>42.39</c:v>
                </c:pt>
                <c:pt idx="27">
                  <c:v>55.63</c:v>
                </c:pt>
                <c:pt idx="28">
                  <c:v>68.760000000000005</c:v>
                </c:pt>
                <c:pt idx="29">
                  <c:v>57.4</c:v>
                </c:pt>
                <c:pt idx="30">
                  <c:v>67.72</c:v>
                </c:pt>
                <c:pt idx="31">
                  <c:v>62.16</c:v>
                </c:pt>
                <c:pt idx="32">
                  <c:v>54.06</c:v>
                </c:pt>
                <c:pt idx="33">
                  <c:v>49.46</c:v>
                </c:pt>
                <c:pt idx="34">
                  <c:v>46.19</c:v>
                </c:pt>
                <c:pt idx="35">
                  <c:v>61.36</c:v>
                </c:pt>
                <c:pt idx="36">
                  <c:v>55.96</c:v>
                </c:pt>
                <c:pt idx="37">
                  <c:v>46.76</c:v>
                </c:pt>
                <c:pt idx="38">
                  <c:v>47.53</c:v>
                </c:pt>
                <c:pt idx="39">
                  <c:v>11.23</c:v>
                </c:pt>
                <c:pt idx="40">
                  <c:v>35.450000000000003</c:v>
                </c:pt>
                <c:pt idx="41">
                  <c:v>42.47</c:v>
                </c:pt>
                <c:pt idx="42">
                  <c:v>53.34</c:v>
                </c:pt>
                <c:pt idx="43">
                  <c:v>49.24</c:v>
                </c:pt>
                <c:pt idx="44">
                  <c:v>52.53</c:v>
                </c:pt>
                <c:pt idx="45">
                  <c:v>49.92</c:v>
                </c:pt>
                <c:pt idx="46">
                  <c:v>40.06</c:v>
                </c:pt>
                <c:pt idx="47">
                  <c:v>39.869999999999997</c:v>
                </c:pt>
                <c:pt idx="48">
                  <c:v>49.71</c:v>
                </c:pt>
                <c:pt idx="49">
                  <c:v>43.23</c:v>
                </c:pt>
                <c:pt idx="50">
                  <c:v>50.02</c:v>
                </c:pt>
                <c:pt idx="51">
                  <c:v>44.93</c:v>
                </c:pt>
                <c:pt idx="52">
                  <c:v>50.97</c:v>
                </c:pt>
                <c:pt idx="53">
                  <c:v>41.56</c:v>
                </c:pt>
                <c:pt idx="54">
                  <c:v>39.79</c:v>
                </c:pt>
                <c:pt idx="55">
                  <c:v>46.44</c:v>
                </c:pt>
                <c:pt idx="56">
                  <c:v>46.58</c:v>
                </c:pt>
                <c:pt idx="57">
                  <c:v>45.67</c:v>
                </c:pt>
                <c:pt idx="58">
                  <c:v>43.17</c:v>
                </c:pt>
                <c:pt idx="59">
                  <c:v>49.5</c:v>
                </c:pt>
                <c:pt idx="60">
                  <c:v>44.24</c:v>
                </c:pt>
                <c:pt idx="61">
                  <c:v>10.52</c:v>
                </c:pt>
                <c:pt idx="62">
                  <c:v>17.600000000000001</c:v>
                </c:pt>
                <c:pt idx="63">
                  <c:v>40.659999999999997</c:v>
                </c:pt>
                <c:pt idx="64">
                  <c:v>34.92</c:v>
                </c:pt>
                <c:pt idx="65">
                  <c:v>32.409999999999997</c:v>
                </c:pt>
                <c:pt idx="66">
                  <c:v>32.75</c:v>
                </c:pt>
                <c:pt idx="67">
                  <c:v>8.02</c:v>
                </c:pt>
                <c:pt idx="68">
                  <c:v>28.72</c:v>
                </c:pt>
                <c:pt idx="69">
                  <c:v>44.08</c:v>
                </c:pt>
                <c:pt idx="70">
                  <c:v>39.53</c:v>
                </c:pt>
                <c:pt idx="71">
                  <c:v>19.579999999999998</c:v>
                </c:pt>
                <c:pt idx="72">
                  <c:v>37.82</c:v>
                </c:pt>
                <c:pt idx="73">
                  <c:v>33.619999999999997</c:v>
                </c:pt>
                <c:pt idx="74">
                  <c:v>28.61</c:v>
                </c:pt>
                <c:pt idx="75">
                  <c:v>-1.64</c:v>
                </c:pt>
                <c:pt idx="76">
                  <c:v>35.31</c:v>
                </c:pt>
                <c:pt idx="77">
                  <c:v>48.07</c:v>
                </c:pt>
                <c:pt idx="78">
                  <c:v>42.8</c:v>
                </c:pt>
                <c:pt idx="79">
                  <c:v>40.53</c:v>
                </c:pt>
                <c:pt idx="80">
                  <c:v>40.74</c:v>
                </c:pt>
                <c:pt idx="81">
                  <c:v>34.450000000000003</c:v>
                </c:pt>
                <c:pt idx="82">
                  <c:v>31.87</c:v>
                </c:pt>
                <c:pt idx="83">
                  <c:v>33.619999999999997</c:v>
                </c:pt>
                <c:pt idx="84">
                  <c:v>36.42</c:v>
                </c:pt>
                <c:pt idx="85">
                  <c:v>41.97</c:v>
                </c:pt>
                <c:pt idx="86">
                  <c:v>45.63</c:v>
                </c:pt>
                <c:pt idx="87">
                  <c:v>39.51</c:v>
                </c:pt>
                <c:pt idx="88">
                  <c:v>33.229999999999997</c:v>
                </c:pt>
                <c:pt idx="89">
                  <c:v>22.37</c:v>
                </c:pt>
                <c:pt idx="90">
                  <c:v>38.81</c:v>
                </c:pt>
                <c:pt idx="91">
                  <c:v>34.71</c:v>
                </c:pt>
                <c:pt idx="92">
                  <c:v>46.43</c:v>
                </c:pt>
                <c:pt idx="93">
                  <c:v>44.56</c:v>
                </c:pt>
                <c:pt idx="94">
                  <c:v>44.36</c:v>
                </c:pt>
                <c:pt idx="95">
                  <c:v>37.68</c:v>
                </c:pt>
                <c:pt idx="96">
                  <c:v>35.979999999999997</c:v>
                </c:pt>
                <c:pt idx="97">
                  <c:v>46.12</c:v>
                </c:pt>
                <c:pt idx="98">
                  <c:v>43.85</c:v>
                </c:pt>
                <c:pt idx="99">
                  <c:v>44.22</c:v>
                </c:pt>
                <c:pt idx="100">
                  <c:v>46.01</c:v>
                </c:pt>
                <c:pt idx="101">
                  <c:v>46.23</c:v>
                </c:pt>
                <c:pt idx="102">
                  <c:v>40.770000000000003</c:v>
                </c:pt>
                <c:pt idx="103">
                  <c:v>36.159999999999997</c:v>
                </c:pt>
                <c:pt idx="104">
                  <c:v>41.16</c:v>
                </c:pt>
                <c:pt idx="105">
                  <c:v>41.78</c:v>
                </c:pt>
                <c:pt idx="106">
                  <c:v>41.76</c:v>
                </c:pt>
                <c:pt idx="107">
                  <c:v>40.270000000000003</c:v>
                </c:pt>
                <c:pt idx="108">
                  <c:v>30.32</c:v>
                </c:pt>
                <c:pt idx="109">
                  <c:v>32.33</c:v>
                </c:pt>
                <c:pt idx="110">
                  <c:v>26.68</c:v>
                </c:pt>
                <c:pt idx="111">
                  <c:v>-36.36</c:v>
                </c:pt>
                <c:pt idx="112">
                  <c:v>15.25</c:v>
                </c:pt>
                <c:pt idx="113">
                  <c:v>37.630000000000003</c:v>
                </c:pt>
                <c:pt idx="114">
                  <c:v>40.03</c:v>
                </c:pt>
                <c:pt idx="115">
                  <c:v>46.2</c:v>
                </c:pt>
                <c:pt idx="116">
                  <c:v>32.54</c:v>
                </c:pt>
                <c:pt idx="117">
                  <c:v>34.58</c:v>
                </c:pt>
                <c:pt idx="118">
                  <c:v>45.18</c:v>
                </c:pt>
                <c:pt idx="119">
                  <c:v>44.1</c:v>
                </c:pt>
                <c:pt idx="120">
                  <c:v>18.690000000000001</c:v>
                </c:pt>
                <c:pt idx="121">
                  <c:v>39.43</c:v>
                </c:pt>
                <c:pt idx="122">
                  <c:v>42.3</c:v>
                </c:pt>
                <c:pt idx="123">
                  <c:v>39.57</c:v>
                </c:pt>
                <c:pt idx="124">
                  <c:v>27.32</c:v>
                </c:pt>
                <c:pt idx="125">
                  <c:v>45.19</c:v>
                </c:pt>
                <c:pt idx="126">
                  <c:v>52.75</c:v>
                </c:pt>
                <c:pt idx="127">
                  <c:v>40.14</c:v>
                </c:pt>
                <c:pt idx="128">
                  <c:v>49.58</c:v>
                </c:pt>
                <c:pt idx="129">
                  <c:v>44.98</c:v>
                </c:pt>
                <c:pt idx="130">
                  <c:v>37.14</c:v>
                </c:pt>
                <c:pt idx="131">
                  <c:v>8.7200000000000006</c:v>
                </c:pt>
                <c:pt idx="132">
                  <c:v>38.950000000000003</c:v>
                </c:pt>
                <c:pt idx="133">
                  <c:v>39.979999999999997</c:v>
                </c:pt>
                <c:pt idx="134">
                  <c:v>41.53</c:v>
                </c:pt>
                <c:pt idx="135">
                  <c:v>41.65</c:v>
                </c:pt>
                <c:pt idx="136">
                  <c:v>44.98</c:v>
                </c:pt>
                <c:pt idx="137">
                  <c:v>36.380000000000003</c:v>
                </c:pt>
                <c:pt idx="138">
                  <c:v>33.49</c:v>
                </c:pt>
                <c:pt idx="139">
                  <c:v>51.45</c:v>
                </c:pt>
                <c:pt idx="140">
                  <c:v>48.2</c:v>
                </c:pt>
                <c:pt idx="141">
                  <c:v>42.05</c:v>
                </c:pt>
                <c:pt idx="142">
                  <c:v>40.380000000000003</c:v>
                </c:pt>
                <c:pt idx="143">
                  <c:v>40.18</c:v>
                </c:pt>
                <c:pt idx="144">
                  <c:v>35.14</c:v>
                </c:pt>
                <c:pt idx="145">
                  <c:v>14.47</c:v>
                </c:pt>
                <c:pt idx="146">
                  <c:v>39.82</c:v>
                </c:pt>
                <c:pt idx="147">
                  <c:v>47.53</c:v>
                </c:pt>
                <c:pt idx="148">
                  <c:v>44.91</c:v>
                </c:pt>
                <c:pt idx="149">
                  <c:v>9.9499999999999993</c:v>
                </c:pt>
                <c:pt idx="150">
                  <c:v>36.049999999999997</c:v>
                </c:pt>
                <c:pt idx="151">
                  <c:v>27.99</c:v>
                </c:pt>
                <c:pt idx="152">
                  <c:v>13.9</c:v>
                </c:pt>
                <c:pt idx="153">
                  <c:v>40.090000000000003</c:v>
                </c:pt>
                <c:pt idx="154">
                  <c:v>41.68</c:v>
                </c:pt>
                <c:pt idx="155">
                  <c:v>42.29</c:v>
                </c:pt>
                <c:pt idx="156">
                  <c:v>36.979999999999997</c:v>
                </c:pt>
                <c:pt idx="157">
                  <c:v>36.46</c:v>
                </c:pt>
                <c:pt idx="158">
                  <c:v>-65.94</c:v>
                </c:pt>
                <c:pt idx="159">
                  <c:v>21.22</c:v>
                </c:pt>
                <c:pt idx="160">
                  <c:v>30.87</c:v>
                </c:pt>
                <c:pt idx="161">
                  <c:v>51.62</c:v>
                </c:pt>
                <c:pt idx="162">
                  <c:v>46.83</c:v>
                </c:pt>
                <c:pt idx="163">
                  <c:v>36.590000000000003</c:v>
                </c:pt>
                <c:pt idx="164">
                  <c:v>44.68</c:v>
                </c:pt>
                <c:pt idx="165">
                  <c:v>29.18</c:v>
                </c:pt>
                <c:pt idx="166">
                  <c:v>29.18</c:v>
                </c:pt>
                <c:pt idx="167">
                  <c:v>42.3</c:v>
                </c:pt>
                <c:pt idx="168">
                  <c:v>44.06</c:v>
                </c:pt>
                <c:pt idx="169">
                  <c:v>43.25</c:v>
                </c:pt>
                <c:pt idx="170">
                  <c:v>36.770000000000003</c:v>
                </c:pt>
                <c:pt idx="171">
                  <c:v>38.619999999999997</c:v>
                </c:pt>
                <c:pt idx="172">
                  <c:v>31.61</c:v>
                </c:pt>
                <c:pt idx="173">
                  <c:v>14.88</c:v>
                </c:pt>
                <c:pt idx="174">
                  <c:v>36.380000000000003</c:v>
                </c:pt>
                <c:pt idx="175">
                  <c:v>43.7</c:v>
                </c:pt>
                <c:pt idx="176">
                  <c:v>39.07</c:v>
                </c:pt>
                <c:pt idx="177">
                  <c:v>36.39</c:v>
                </c:pt>
                <c:pt idx="178">
                  <c:v>43.95</c:v>
                </c:pt>
                <c:pt idx="179">
                  <c:v>30.79</c:v>
                </c:pt>
                <c:pt idx="180">
                  <c:v>5.13</c:v>
                </c:pt>
                <c:pt idx="181">
                  <c:v>33.1</c:v>
                </c:pt>
                <c:pt idx="182">
                  <c:v>33.11</c:v>
                </c:pt>
                <c:pt idx="183">
                  <c:v>34.630000000000003</c:v>
                </c:pt>
                <c:pt idx="184">
                  <c:v>33.26</c:v>
                </c:pt>
                <c:pt idx="185">
                  <c:v>35.479999999999997</c:v>
                </c:pt>
                <c:pt idx="186">
                  <c:v>28.52</c:v>
                </c:pt>
                <c:pt idx="187">
                  <c:v>21.98</c:v>
                </c:pt>
                <c:pt idx="188">
                  <c:v>37.26</c:v>
                </c:pt>
                <c:pt idx="189">
                  <c:v>38.450000000000003</c:v>
                </c:pt>
                <c:pt idx="190">
                  <c:v>42.65</c:v>
                </c:pt>
                <c:pt idx="191">
                  <c:v>50.51</c:v>
                </c:pt>
                <c:pt idx="192">
                  <c:v>47.41</c:v>
                </c:pt>
                <c:pt idx="193">
                  <c:v>36.69</c:v>
                </c:pt>
                <c:pt idx="194">
                  <c:v>35.43</c:v>
                </c:pt>
                <c:pt idx="195">
                  <c:v>42.86</c:v>
                </c:pt>
                <c:pt idx="196">
                  <c:v>44.81</c:v>
                </c:pt>
                <c:pt idx="197">
                  <c:v>47.19</c:v>
                </c:pt>
                <c:pt idx="198">
                  <c:v>44.59</c:v>
                </c:pt>
                <c:pt idx="199">
                  <c:v>45.9</c:v>
                </c:pt>
                <c:pt idx="200">
                  <c:v>33.28</c:v>
                </c:pt>
                <c:pt idx="201">
                  <c:v>27.65</c:v>
                </c:pt>
                <c:pt idx="202">
                  <c:v>43.49</c:v>
                </c:pt>
                <c:pt idx="203">
                  <c:v>47.69</c:v>
                </c:pt>
                <c:pt idx="204">
                  <c:v>53.87</c:v>
                </c:pt>
                <c:pt idx="205">
                  <c:v>53.53</c:v>
                </c:pt>
                <c:pt idx="206">
                  <c:v>46.87</c:v>
                </c:pt>
                <c:pt idx="207">
                  <c:v>36.11</c:v>
                </c:pt>
                <c:pt idx="208">
                  <c:v>32.11</c:v>
                </c:pt>
                <c:pt idx="209">
                  <c:v>49.16</c:v>
                </c:pt>
                <c:pt idx="210">
                  <c:v>45.92</c:v>
                </c:pt>
                <c:pt idx="211">
                  <c:v>50.31</c:v>
                </c:pt>
                <c:pt idx="212">
                  <c:v>44.56</c:v>
                </c:pt>
                <c:pt idx="213">
                  <c:v>44.81</c:v>
                </c:pt>
                <c:pt idx="214">
                  <c:v>35.130000000000003</c:v>
                </c:pt>
                <c:pt idx="215">
                  <c:v>31.6</c:v>
                </c:pt>
                <c:pt idx="216">
                  <c:v>49.8</c:v>
                </c:pt>
                <c:pt idx="217">
                  <c:v>42.81</c:v>
                </c:pt>
                <c:pt idx="218">
                  <c:v>43.21</c:v>
                </c:pt>
                <c:pt idx="219">
                  <c:v>33.619999999999997</c:v>
                </c:pt>
                <c:pt idx="220">
                  <c:v>40.06</c:v>
                </c:pt>
                <c:pt idx="221">
                  <c:v>-2.77</c:v>
                </c:pt>
                <c:pt idx="222">
                  <c:v>4.28</c:v>
                </c:pt>
                <c:pt idx="223">
                  <c:v>43.1</c:v>
                </c:pt>
                <c:pt idx="224">
                  <c:v>36.4</c:v>
                </c:pt>
                <c:pt idx="225">
                  <c:v>38.83</c:v>
                </c:pt>
                <c:pt idx="226">
                  <c:v>31.33</c:v>
                </c:pt>
                <c:pt idx="227">
                  <c:v>37.64</c:v>
                </c:pt>
                <c:pt idx="228">
                  <c:v>27.3</c:v>
                </c:pt>
                <c:pt idx="229">
                  <c:v>23.95</c:v>
                </c:pt>
                <c:pt idx="230">
                  <c:v>33.46</c:v>
                </c:pt>
                <c:pt idx="231">
                  <c:v>42.45</c:v>
                </c:pt>
                <c:pt idx="232">
                  <c:v>41.85</c:v>
                </c:pt>
                <c:pt idx="233">
                  <c:v>36.51</c:v>
                </c:pt>
                <c:pt idx="234">
                  <c:v>37.770000000000003</c:v>
                </c:pt>
                <c:pt idx="235">
                  <c:v>31.51</c:v>
                </c:pt>
                <c:pt idx="236">
                  <c:v>29.76</c:v>
                </c:pt>
                <c:pt idx="237">
                  <c:v>48.06</c:v>
                </c:pt>
                <c:pt idx="238">
                  <c:v>50.59</c:v>
                </c:pt>
                <c:pt idx="239">
                  <c:v>55.32</c:v>
                </c:pt>
                <c:pt idx="240">
                  <c:v>47.37</c:v>
                </c:pt>
                <c:pt idx="241">
                  <c:v>41.58</c:v>
                </c:pt>
                <c:pt idx="242">
                  <c:v>32.68</c:v>
                </c:pt>
                <c:pt idx="243">
                  <c:v>30.16</c:v>
                </c:pt>
                <c:pt idx="244">
                  <c:v>43.25</c:v>
                </c:pt>
                <c:pt idx="245">
                  <c:v>36.369999999999997</c:v>
                </c:pt>
                <c:pt idx="246">
                  <c:v>34.5</c:v>
                </c:pt>
                <c:pt idx="247">
                  <c:v>32.21</c:v>
                </c:pt>
                <c:pt idx="248">
                  <c:v>33.630000000000003</c:v>
                </c:pt>
                <c:pt idx="249">
                  <c:v>37.92</c:v>
                </c:pt>
                <c:pt idx="250">
                  <c:v>36.94</c:v>
                </c:pt>
                <c:pt idx="251">
                  <c:v>49.85</c:v>
                </c:pt>
                <c:pt idx="252">
                  <c:v>37.270000000000003</c:v>
                </c:pt>
                <c:pt idx="253">
                  <c:v>34.229999999999997</c:v>
                </c:pt>
                <c:pt idx="254">
                  <c:v>40.83</c:v>
                </c:pt>
                <c:pt idx="255">
                  <c:v>42.14</c:v>
                </c:pt>
                <c:pt idx="256">
                  <c:v>35.78</c:v>
                </c:pt>
                <c:pt idx="257">
                  <c:v>17.32</c:v>
                </c:pt>
                <c:pt idx="258">
                  <c:v>53.06</c:v>
                </c:pt>
                <c:pt idx="259">
                  <c:v>31.93</c:v>
                </c:pt>
                <c:pt idx="260">
                  <c:v>36.340000000000003</c:v>
                </c:pt>
                <c:pt idx="261">
                  <c:v>46.63</c:v>
                </c:pt>
                <c:pt idx="262">
                  <c:v>44.71</c:v>
                </c:pt>
                <c:pt idx="263">
                  <c:v>34.9</c:v>
                </c:pt>
                <c:pt idx="264">
                  <c:v>29.15</c:v>
                </c:pt>
                <c:pt idx="265">
                  <c:v>51.8</c:v>
                </c:pt>
                <c:pt idx="266">
                  <c:v>52.49</c:v>
                </c:pt>
                <c:pt idx="267">
                  <c:v>52.81</c:v>
                </c:pt>
                <c:pt idx="268">
                  <c:v>46.83</c:v>
                </c:pt>
                <c:pt idx="269">
                  <c:v>42.6</c:v>
                </c:pt>
                <c:pt idx="270">
                  <c:v>23.4</c:v>
                </c:pt>
                <c:pt idx="271">
                  <c:v>9.69</c:v>
                </c:pt>
                <c:pt idx="272">
                  <c:v>30.23</c:v>
                </c:pt>
                <c:pt idx="273">
                  <c:v>45.93</c:v>
                </c:pt>
                <c:pt idx="274">
                  <c:v>43.82</c:v>
                </c:pt>
                <c:pt idx="275">
                  <c:v>45.1</c:v>
                </c:pt>
                <c:pt idx="276">
                  <c:v>49.26</c:v>
                </c:pt>
                <c:pt idx="277">
                  <c:v>40.36</c:v>
                </c:pt>
                <c:pt idx="278">
                  <c:v>32.950000000000003</c:v>
                </c:pt>
                <c:pt idx="279">
                  <c:v>52.71</c:v>
                </c:pt>
                <c:pt idx="280">
                  <c:v>40.630000000000003</c:v>
                </c:pt>
                <c:pt idx="281">
                  <c:v>40.770000000000003</c:v>
                </c:pt>
                <c:pt idx="282">
                  <c:v>33.200000000000003</c:v>
                </c:pt>
                <c:pt idx="283">
                  <c:v>29.64</c:v>
                </c:pt>
                <c:pt idx="284">
                  <c:v>23.25</c:v>
                </c:pt>
                <c:pt idx="285">
                  <c:v>21.77</c:v>
                </c:pt>
                <c:pt idx="286">
                  <c:v>47.07</c:v>
                </c:pt>
                <c:pt idx="287">
                  <c:v>52.02</c:v>
                </c:pt>
                <c:pt idx="288">
                  <c:v>43.68</c:v>
                </c:pt>
                <c:pt idx="289">
                  <c:v>51.24</c:v>
                </c:pt>
                <c:pt idx="290">
                  <c:v>37.67</c:v>
                </c:pt>
                <c:pt idx="291">
                  <c:v>36.82</c:v>
                </c:pt>
                <c:pt idx="292">
                  <c:v>37.950000000000003</c:v>
                </c:pt>
                <c:pt idx="293">
                  <c:v>51.36</c:v>
                </c:pt>
                <c:pt idx="294">
                  <c:v>52.57</c:v>
                </c:pt>
                <c:pt idx="295">
                  <c:v>49.98</c:v>
                </c:pt>
                <c:pt idx="296">
                  <c:v>44.09</c:v>
                </c:pt>
                <c:pt idx="297">
                  <c:v>41.78</c:v>
                </c:pt>
                <c:pt idx="298">
                  <c:v>21.2</c:v>
                </c:pt>
                <c:pt idx="299">
                  <c:v>33.270000000000003</c:v>
                </c:pt>
                <c:pt idx="300">
                  <c:v>49.72</c:v>
                </c:pt>
                <c:pt idx="301">
                  <c:v>55.23</c:v>
                </c:pt>
                <c:pt idx="302">
                  <c:v>54.45</c:v>
                </c:pt>
                <c:pt idx="303">
                  <c:v>46.53</c:v>
                </c:pt>
                <c:pt idx="304">
                  <c:v>34.590000000000003</c:v>
                </c:pt>
                <c:pt idx="305">
                  <c:v>30.12</c:v>
                </c:pt>
                <c:pt idx="306">
                  <c:v>36</c:v>
                </c:pt>
                <c:pt idx="307">
                  <c:v>46.4</c:v>
                </c:pt>
                <c:pt idx="308">
                  <c:v>51.08</c:v>
                </c:pt>
                <c:pt idx="309">
                  <c:v>61.81</c:v>
                </c:pt>
                <c:pt idx="310">
                  <c:v>47.479166666666664</c:v>
                </c:pt>
                <c:pt idx="311">
                  <c:v>55.142500000000005</c:v>
                </c:pt>
                <c:pt idx="312">
                  <c:v>44.129999999999995</c:v>
                </c:pt>
                <c:pt idx="313">
                  <c:v>43.082500000000003</c:v>
                </c:pt>
                <c:pt idx="314">
                  <c:v>46.567500000000003</c:v>
                </c:pt>
                <c:pt idx="315">
                  <c:v>48.37</c:v>
                </c:pt>
                <c:pt idx="316">
                  <c:v>55.517500000000013</c:v>
                </c:pt>
                <c:pt idx="317">
                  <c:v>51.346666666666664</c:v>
                </c:pt>
                <c:pt idx="318">
                  <c:v>42.814166666666665</c:v>
                </c:pt>
                <c:pt idx="319">
                  <c:v>40.3125</c:v>
                </c:pt>
                <c:pt idx="320">
                  <c:v>40.608333333333334</c:v>
                </c:pt>
                <c:pt idx="321">
                  <c:v>50.074999999999989</c:v>
                </c:pt>
                <c:pt idx="322">
                  <c:v>56.69</c:v>
                </c:pt>
                <c:pt idx="323">
                  <c:v>62.412499999999994</c:v>
                </c:pt>
                <c:pt idx="324">
                  <c:v>58.179999999999986</c:v>
                </c:pt>
                <c:pt idx="325">
                  <c:v>48.944999999999993</c:v>
                </c:pt>
                <c:pt idx="326">
                  <c:v>34.305833333333339</c:v>
                </c:pt>
                <c:pt idx="327">
                  <c:v>41.767499999999998</c:v>
                </c:pt>
                <c:pt idx="328">
                  <c:v>58.773333333333333</c:v>
                </c:pt>
                <c:pt idx="329">
                  <c:v>53.620000000000005</c:v>
                </c:pt>
                <c:pt idx="330">
                  <c:v>44.710833333333333</c:v>
                </c:pt>
                <c:pt idx="331">
                  <c:v>39.544166666666662</c:v>
                </c:pt>
                <c:pt idx="332">
                  <c:v>47.7575</c:v>
                </c:pt>
                <c:pt idx="333">
                  <c:v>45.480833333333329</c:v>
                </c:pt>
                <c:pt idx="334">
                  <c:v>46.541666666666657</c:v>
                </c:pt>
                <c:pt idx="335">
                  <c:v>50.748333333333335</c:v>
                </c:pt>
                <c:pt idx="336">
                  <c:v>59.452499999999993</c:v>
                </c:pt>
                <c:pt idx="337">
                  <c:v>55.171666666666674</c:v>
                </c:pt>
                <c:pt idx="338">
                  <c:v>47.103333333333332</c:v>
                </c:pt>
                <c:pt idx="339">
                  <c:v>39.142500000000005</c:v>
                </c:pt>
                <c:pt idx="340">
                  <c:v>36.738333333333337</c:v>
                </c:pt>
                <c:pt idx="341">
                  <c:v>-8.4533333333333331</c:v>
                </c:pt>
                <c:pt idx="342">
                  <c:v>40.826666666666661</c:v>
                </c:pt>
                <c:pt idx="343">
                  <c:v>47.790833333333325</c:v>
                </c:pt>
                <c:pt idx="344">
                  <c:v>50.770833333333336</c:v>
                </c:pt>
                <c:pt idx="345">
                  <c:v>50.999166666666667</c:v>
                </c:pt>
                <c:pt idx="346">
                  <c:v>44.611666666666672</c:v>
                </c:pt>
                <c:pt idx="347">
                  <c:v>26.657499999999999</c:v>
                </c:pt>
                <c:pt idx="348">
                  <c:v>17.420833333333334</c:v>
                </c:pt>
                <c:pt idx="349">
                  <c:v>46.565000000000005</c:v>
                </c:pt>
                <c:pt idx="350">
                  <c:v>41.740833333333335</c:v>
                </c:pt>
                <c:pt idx="351">
                  <c:v>48.212499999999999</c:v>
                </c:pt>
                <c:pt idx="352">
                  <c:v>39.286666666666662</c:v>
                </c:pt>
                <c:pt idx="353">
                  <c:v>32.3125</c:v>
                </c:pt>
                <c:pt idx="354">
                  <c:v>36.777499999999996</c:v>
                </c:pt>
                <c:pt idx="355">
                  <c:v>36.506666666666668</c:v>
                </c:pt>
                <c:pt idx="356">
                  <c:v>36.374166666666667</c:v>
                </c:pt>
                <c:pt idx="357">
                  <c:v>33.281666666666673</c:v>
                </c:pt>
                <c:pt idx="358">
                  <c:v>32.650833333333331</c:v>
                </c:pt>
                <c:pt idx="359">
                  <c:v>37.185833333333328</c:v>
                </c:pt>
                <c:pt idx="360">
                  <c:v>42.579166666666666</c:v>
                </c:pt>
                <c:pt idx="361">
                  <c:v>37.419166666666669</c:v>
                </c:pt>
                <c:pt idx="362">
                  <c:v>33.341666666666669</c:v>
                </c:pt>
                <c:pt idx="363">
                  <c:v>33.065833333333337</c:v>
                </c:pt>
                <c:pt idx="364">
                  <c:v>40.410000000000004</c:v>
                </c:pt>
                <c:pt idx="365">
                  <c:v>34.115000000000002</c:v>
                </c:pt>
                <c:pt idx="366">
                  <c:v>45.18333333333333</c:v>
                </c:pt>
                <c:pt idx="367">
                  <c:v>35.352499999999999</c:v>
                </c:pt>
                <c:pt idx="368">
                  <c:v>21.715833333333332</c:v>
                </c:pt>
                <c:pt idx="369">
                  <c:v>38.58250000000001</c:v>
                </c:pt>
                <c:pt idx="370">
                  <c:v>43.981666666666662</c:v>
                </c:pt>
                <c:pt idx="371">
                  <c:v>48.041666666666657</c:v>
                </c:pt>
                <c:pt idx="372">
                  <c:v>43.933333333333337</c:v>
                </c:pt>
                <c:pt idx="373">
                  <c:v>39.105000000000004</c:v>
                </c:pt>
                <c:pt idx="374">
                  <c:v>37.109999999999992</c:v>
                </c:pt>
                <c:pt idx="375">
                  <c:v>35.130000000000003</c:v>
                </c:pt>
                <c:pt idx="376">
                  <c:v>23.965833333333336</c:v>
                </c:pt>
                <c:pt idx="377">
                  <c:v>46.760833333333323</c:v>
                </c:pt>
                <c:pt idx="378">
                  <c:v>29.891666666666669</c:v>
                </c:pt>
                <c:pt idx="379">
                  <c:v>30.25</c:v>
                </c:pt>
                <c:pt idx="380">
                  <c:v>44.04249999999999</c:v>
                </c:pt>
                <c:pt idx="381">
                  <c:v>42.677500000000002</c:v>
                </c:pt>
                <c:pt idx="382">
                  <c:v>35.71</c:v>
                </c:pt>
                <c:pt idx="383">
                  <c:v>35.380000000000003</c:v>
                </c:pt>
                <c:pt idx="384">
                  <c:v>50.319166666666661</c:v>
                </c:pt>
                <c:pt idx="385">
                  <c:v>46.592500000000001</c:v>
                </c:pt>
                <c:pt idx="386">
                  <c:v>52.443333333333335</c:v>
                </c:pt>
                <c:pt idx="387">
                  <c:v>59.208333333333343</c:v>
                </c:pt>
                <c:pt idx="388">
                  <c:v>58.862500000000004</c:v>
                </c:pt>
                <c:pt idx="389">
                  <c:v>44.148333333333341</c:v>
                </c:pt>
                <c:pt idx="390">
                  <c:v>37.484166666666674</c:v>
                </c:pt>
                <c:pt idx="391">
                  <c:v>43.414999999999992</c:v>
                </c:pt>
                <c:pt idx="392">
                  <c:v>36.008333333333333</c:v>
                </c:pt>
                <c:pt idx="393">
                  <c:v>39.321666666666665</c:v>
                </c:pt>
                <c:pt idx="394">
                  <c:v>38.696666666666673</c:v>
                </c:pt>
                <c:pt idx="395">
                  <c:v>32.878333333333337</c:v>
                </c:pt>
                <c:pt idx="396">
                  <c:v>14.47</c:v>
                </c:pt>
                <c:pt idx="397">
                  <c:v>31.435000000000002</c:v>
                </c:pt>
                <c:pt idx="398">
                  <c:v>33.977499999999999</c:v>
                </c:pt>
                <c:pt idx="399">
                  <c:v>32.545833333333341</c:v>
                </c:pt>
                <c:pt idx="400">
                  <c:v>41.419166666666662</c:v>
                </c:pt>
                <c:pt idx="401">
                  <c:v>41.926666666666662</c:v>
                </c:pt>
                <c:pt idx="402">
                  <c:v>40.297500000000007</c:v>
                </c:pt>
                <c:pt idx="403">
                  <c:v>31.264166666666672</c:v>
                </c:pt>
                <c:pt idx="404">
                  <c:v>-2.6533333333333338</c:v>
                </c:pt>
                <c:pt idx="405">
                  <c:v>16.205833333333334</c:v>
                </c:pt>
                <c:pt idx="406">
                  <c:v>16.05</c:v>
                </c:pt>
                <c:pt idx="407">
                  <c:v>24.222499999999997</c:v>
                </c:pt>
                <c:pt idx="408">
                  <c:v>41.963333333333331</c:v>
                </c:pt>
                <c:pt idx="409">
                  <c:v>42.291666666666671</c:v>
                </c:pt>
                <c:pt idx="410">
                  <c:v>23.361666666666668</c:v>
                </c:pt>
                <c:pt idx="411">
                  <c:v>-11.602499999999999</c:v>
                </c:pt>
                <c:pt idx="412">
                  <c:v>32.603333333333332</c:v>
                </c:pt>
                <c:pt idx="413">
                  <c:v>23.53166666666667</c:v>
                </c:pt>
                <c:pt idx="414">
                  <c:v>34.332499999999996</c:v>
                </c:pt>
                <c:pt idx="415">
                  <c:v>32.555</c:v>
                </c:pt>
                <c:pt idx="416">
                  <c:v>30.195833333333336</c:v>
                </c:pt>
                <c:pt idx="417">
                  <c:v>-2.5066666666666664</c:v>
                </c:pt>
                <c:pt idx="418">
                  <c:v>13.000833333333334</c:v>
                </c:pt>
                <c:pt idx="419">
                  <c:v>39.655833333333334</c:v>
                </c:pt>
                <c:pt idx="420">
                  <c:v>28.822500000000002</c:v>
                </c:pt>
                <c:pt idx="421">
                  <c:v>34.498333333333335</c:v>
                </c:pt>
                <c:pt idx="422">
                  <c:v>44.985833333333325</c:v>
                </c:pt>
                <c:pt idx="423">
                  <c:v>33.822499999999998</c:v>
                </c:pt>
                <c:pt idx="424">
                  <c:v>9.6891666666666669</c:v>
                </c:pt>
                <c:pt idx="425">
                  <c:v>7.7233333333333336</c:v>
                </c:pt>
                <c:pt idx="426">
                  <c:v>38.837499999999999</c:v>
                </c:pt>
                <c:pt idx="427">
                  <c:v>41.158333333333331</c:v>
                </c:pt>
                <c:pt idx="428">
                  <c:v>45.930833333333332</c:v>
                </c:pt>
                <c:pt idx="429">
                  <c:v>41.110833333333332</c:v>
                </c:pt>
                <c:pt idx="430">
                  <c:v>34.185000000000009</c:v>
                </c:pt>
                <c:pt idx="431">
                  <c:v>31.02</c:v>
                </c:pt>
                <c:pt idx="432">
                  <c:v>15.586666666666668</c:v>
                </c:pt>
                <c:pt idx="433">
                  <c:v>43.231666666666676</c:v>
                </c:pt>
                <c:pt idx="434">
                  <c:v>28.389166666666668</c:v>
                </c:pt>
                <c:pt idx="435">
                  <c:v>30.651666666666667</c:v>
                </c:pt>
                <c:pt idx="436">
                  <c:v>14.020833333333334</c:v>
                </c:pt>
                <c:pt idx="437">
                  <c:v>14.324999999999998</c:v>
                </c:pt>
                <c:pt idx="438">
                  <c:v>29.9575</c:v>
                </c:pt>
                <c:pt idx="439">
                  <c:v>-3.5883333333333329</c:v>
                </c:pt>
                <c:pt idx="440">
                  <c:v>34.166666666666664</c:v>
                </c:pt>
                <c:pt idx="441">
                  <c:v>28.920000000000005</c:v>
                </c:pt>
                <c:pt idx="442">
                  <c:v>26.809166666666666</c:v>
                </c:pt>
                <c:pt idx="443">
                  <c:v>29.861666666666668</c:v>
                </c:pt>
                <c:pt idx="444">
                  <c:v>26.008333333333336</c:v>
                </c:pt>
                <c:pt idx="445">
                  <c:v>10.100000000000001</c:v>
                </c:pt>
                <c:pt idx="446">
                  <c:v>-11.246666666666664</c:v>
                </c:pt>
                <c:pt idx="447">
                  <c:v>17.504999999999999</c:v>
                </c:pt>
                <c:pt idx="448">
                  <c:v>20.040833333333332</c:v>
                </c:pt>
                <c:pt idx="449">
                  <c:v>23.548333333333332</c:v>
                </c:pt>
                <c:pt idx="450">
                  <c:v>22.190833333333334</c:v>
                </c:pt>
                <c:pt idx="451">
                  <c:v>20.934166666666666</c:v>
                </c:pt>
                <c:pt idx="452">
                  <c:v>9.7449999999999992</c:v>
                </c:pt>
                <c:pt idx="453">
                  <c:v>-1.1900000000000002</c:v>
                </c:pt>
                <c:pt idx="454">
                  <c:v>23.125833333333333</c:v>
                </c:pt>
                <c:pt idx="455">
                  <c:v>24.504999999999999</c:v>
                </c:pt>
                <c:pt idx="456">
                  <c:v>22.331666666666667</c:v>
                </c:pt>
                <c:pt idx="457">
                  <c:v>16.305833333333336</c:v>
                </c:pt>
                <c:pt idx="458">
                  <c:v>21.594166666666666</c:v>
                </c:pt>
                <c:pt idx="459">
                  <c:v>17.9025</c:v>
                </c:pt>
                <c:pt idx="460">
                  <c:v>-4.8899999999999997</c:v>
                </c:pt>
                <c:pt idx="461">
                  <c:v>18.611666666666665</c:v>
                </c:pt>
                <c:pt idx="462">
                  <c:v>21.986666666666668</c:v>
                </c:pt>
                <c:pt idx="463">
                  <c:v>25.385000000000002</c:v>
                </c:pt>
                <c:pt idx="464">
                  <c:v>21.950833333333335</c:v>
                </c:pt>
                <c:pt idx="465">
                  <c:v>19.029999999999998</c:v>
                </c:pt>
                <c:pt idx="466">
                  <c:v>16.929166666666664</c:v>
                </c:pt>
                <c:pt idx="467">
                  <c:v>7.6325000000000003</c:v>
                </c:pt>
                <c:pt idx="468">
                  <c:v>-35.26583333333334</c:v>
                </c:pt>
                <c:pt idx="469">
                  <c:v>21.723333333333333</c:v>
                </c:pt>
                <c:pt idx="470">
                  <c:v>16.864999999999998</c:v>
                </c:pt>
                <c:pt idx="471">
                  <c:v>23.326666666666668</c:v>
                </c:pt>
                <c:pt idx="472">
                  <c:v>27.61</c:v>
                </c:pt>
                <c:pt idx="473">
                  <c:v>19.287500000000005</c:v>
                </c:pt>
                <c:pt idx="474">
                  <c:v>2.5216666666666669</c:v>
                </c:pt>
                <c:pt idx="475">
                  <c:v>-3.9791666666666656</c:v>
                </c:pt>
                <c:pt idx="476">
                  <c:v>-39.358333333333341</c:v>
                </c:pt>
                <c:pt idx="477">
                  <c:v>3.105</c:v>
                </c:pt>
                <c:pt idx="478">
                  <c:v>24.826666666666664</c:v>
                </c:pt>
                <c:pt idx="479">
                  <c:v>17.806666666666668</c:v>
                </c:pt>
                <c:pt idx="480">
                  <c:v>15.636666666666665</c:v>
                </c:pt>
                <c:pt idx="481">
                  <c:v>14.933333333333332</c:v>
                </c:pt>
                <c:pt idx="482">
                  <c:v>24.572500000000002</c:v>
                </c:pt>
                <c:pt idx="483">
                  <c:v>26.616666666666664</c:v>
                </c:pt>
                <c:pt idx="484">
                  <c:v>24.068333333333332</c:v>
                </c:pt>
                <c:pt idx="485">
                  <c:v>20.186666666666667</c:v>
                </c:pt>
                <c:pt idx="486">
                  <c:v>3.2641666666666667</c:v>
                </c:pt>
                <c:pt idx="487">
                  <c:v>10.724166666666667</c:v>
                </c:pt>
                <c:pt idx="488">
                  <c:v>10.828333333333333</c:v>
                </c:pt>
                <c:pt idx="489">
                  <c:v>27.063333333333336</c:v>
                </c:pt>
                <c:pt idx="490">
                  <c:v>21.048333333333336</c:v>
                </c:pt>
                <c:pt idx="491">
                  <c:v>20.590833333333332</c:v>
                </c:pt>
                <c:pt idx="492">
                  <c:v>22.5</c:v>
                </c:pt>
                <c:pt idx="493">
                  <c:v>21.666666666666668</c:v>
                </c:pt>
                <c:pt idx="494">
                  <c:v>20.493333333333336</c:v>
                </c:pt>
                <c:pt idx="495">
                  <c:v>9.1416666666666675</c:v>
                </c:pt>
                <c:pt idx="496">
                  <c:v>16.356666666666666</c:v>
                </c:pt>
                <c:pt idx="497">
                  <c:v>21.589166666666667</c:v>
                </c:pt>
                <c:pt idx="498">
                  <c:v>33.49583333333333</c:v>
                </c:pt>
                <c:pt idx="499">
                  <c:v>23.590833333333336</c:v>
                </c:pt>
                <c:pt idx="500">
                  <c:v>21.268333333333334</c:v>
                </c:pt>
                <c:pt idx="501">
                  <c:v>13.94</c:v>
                </c:pt>
                <c:pt idx="502">
                  <c:v>2.2299999999999995</c:v>
                </c:pt>
                <c:pt idx="503">
                  <c:v>18.78833333333333</c:v>
                </c:pt>
                <c:pt idx="504">
                  <c:v>23.071666666666669</c:v>
                </c:pt>
                <c:pt idx="505">
                  <c:v>31.292500000000004</c:v>
                </c:pt>
                <c:pt idx="506">
                  <c:v>17.065000000000001</c:v>
                </c:pt>
                <c:pt idx="507">
                  <c:v>18.660833333333333</c:v>
                </c:pt>
                <c:pt idx="508">
                  <c:v>8.2033333333333349</c:v>
                </c:pt>
                <c:pt idx="509">
                  <c:v>-45.63750000000001</c:v>
                </c:pt>
                <c:pt idx="510">
                  <c:v>19.127500000000001</c:v>
                </c:pt>
                <c:pt idx="511">
                  <c:v>25.787499999999998</c:v>
                </c:pt>
                <c:pt idx="512">
                  <c:v>22.221666666666668</c:v>
                </c:pt>
                <c:pt idx="513">
                  <c:v>19.998333333333335</c:v>
                </c:pt>
                <c:pt idx="514">
                  <c:v>21.989166666666666</c:v>
                </c:pt>
                <c:pt idx="515">
                  <c:v>8.9249999999999989</c:v>
                </c:pt>
                <c:pt idx="516">
                  <c:v>-6.9799999999999995</c:v>
                </c:pt>
                <c:pt idx="517">
                  <c:v>-0.39083333333333375</c:v>
                </c:pt>
                <c:pt idx="518">
                  <c:v>27.390833333333333</c:v>
                </c:pt>
                <c:pt idx="519">
                  <c:v>29.148333333333337</c:v>
                </c:pt>
                <c:pt idx="520">
                  <c:v>29.893333333333331</c:v>
                </c:pt>
                <c:pt idx="521">
                  <c:v>27.588333333333335</c:v>
                </c:pt>
                <c:pt idx="522">
                  <c:v>4.6291666666666664</c:v>
                </c:pt>
                <c:pt idx="523">
                  <c:v>15.990833333333336</c:v>
                </c:pt>
                <c:pt idx="524">
                  <c:v>34.021666666666668</c:v>
                </c:pt>
                <c:pt idx="525">
                  <c:v>42.485833333333332</c:v>
                </c:pt>
                <c:pt idx="526">
                  <c:v>35.245833333333337</c:v>
                </c:pt>
                <c:pt idx="527">
                  <c:v>24.590833333333332</c:v>
                </c:pt>
                <c:pt idx="528">
                  <c:v>20.52416666666667</c:v>
                </c:pt>
                <c:pt idx="529">
                  <c:v>18.580000000000002</c:v>
                </c:pt>
                <c:pt idx="530">
                  <c:v>18.171666666666667</c:v>
                </c:pt>
                <c:pt idx="531">
                  <c:v>34.601666666666667</c:v>
                </c:pt>
                <c:pt idx="532">
                  <c:v>37.444166666666668</c:v>
                </c:pt>
                <c:pt idx="533">
                  <c:v>40.224166666666669</c:v>
                </c:pt>
                <c:pt idx="534">
                  <c:v>34.76</c:v>
                </c:pt>
                <c:pt idx="535">
                  <c:v>31.074166666666667</c:v>
                </c:pt>
                <c:pt idx="536">
                  <c:v>21.880833333333339</c:v>
                </c:pt>
                <c:pt idx="537">
                  <c:v>16.297500000000003</c:v>
                </c:pt>
                <c:pt idx="538">
                  <c:v>30.647499999999997</c:v>
                </c:pt>
                <c:pt idx="539">
                  <c:v>32.650833333333331</c:v>
                </c:pt>
                <c:pt idx="540">
                  <c:v>36.768333333333338</c:v>
                </c:pt>
                <c:pt idx="541">
                  <c:v>36.336666666666666</c:v>
                </c:pt>
                <c:pt idx="542">
                  <c:v>36.529999999999994</c:v>
                </c:pt>
                <c:pt idx="543">
                  <c:v>24.025000000000002</c:v>
                </c:pt>
                <c:pt idx="544">
                  <c:v>12.137499999999998</c:v>
                </c:pt>
                <c:pt idx="545">
                  <c:v>29.522499999999994</c:v>
                </c:pt>
                <c:pt idx="546">
                  <c:v>11.015000000000001</c:v>
                </c:pt>
                <c:pt idx="547">
                  <c:v>33.015833333333333</c:v>
                </c:pt>
                <c:pt idx="548">
                  <c:v>41.08</c:v>
                </c:pt>
                <c:pt idx="549">
                  <c:v>34.564166666666672</c:v>
                </c:pt>
                <c:pt idx="550">
                  <c:v>9.1974999999999998</c:v>
                </c:pt>
                <c:pt idx="551">
                  <c:v>-36.198333333333338</c:v>
                </c:pt>
                <c:pt idx="552">
                  <c:v>9.26</c:v>
                </c:pt>
                <c:pt idx="553">
                  <c:v>30.639166666666672</c:v>
                </c:pt>
                <c:pt idx="554">
                  <c:v>44.820833333333333</c:v>
                </c:pt>
                <c:pt idx="555">
                  <c:v>44.933333333333337</c:v>
                </c:pt>
                <c:pt idx="556">
                  <c:v>37.112500000000004</c:v>
                </c:pt>
                <c:pt idx="557">
                  <c:v>26.323333333333338</c:v>
                </c:pt>
                <c:pt idx="558">
                  <c:v>20.080000000000002</c:v>
                </c:pt>
                <c:pt idx="559">
                  <c:v>35.547499999999992</c:v>
                </c:pt>
                <c:pt idx="560">
                  <c:v>38.409999999999997</c:v>
                </c:pt>
                <c:pt idx="561">
                  <c:v>45.794999999999995</c:v>
                </c:pt>
                <c:pt idx="562">
                  <c:v>49.873333333333342</c:v>
                </c:pt>
                <c:pt idx="563">
                  <c:v>39.373333333333328</c:v>
                </c:pt>
                <c:pt idx="564">
                  <c:v>26.626666666666665</c:v>
                </c:pt>
                <c:pt idx="565">
                  <c:v>24.912499999999998</c:v>
                </c:pt>
                <c:pt idx="566">
                  <c:v>32.43833333333334</c:v>
                </c:pt>
                <c:pt idx="567">
                  <c:v>29.896666666666665</c:v>
                </c:pt>
                <c:pt idx="568">
                  <c:v>34.619166666666665</c:v>
                </c:pt>
                <c:pt idx="569">
                  <c:v>34.727500000000006</c:v>
                </c:pt>
                <c:pt idx="570">
                  <c:v>31.840000000000003</c:v>
                </c:pt>
                <c:pt idx="571">
                  <c:v>22.603333333333335</c:v>
                </c:pt>
                <c:pt idx="572">
                  <c:v>2.2741666666666669</c:v>
                </c:pt>
                <c:pt idx="573">
                  <c:v>35.24583333333333</c:v>
                </c:pt>
                <c:pt idx="574">
                  <c:v>20.500000000000004</c:v>
                </c:pt>
                <c:pt idx="575">
                  <c:v>12.262499999999998</c:v>
                </c:pt>
                <c:pt idx="576">
                  <c:v>34.116666666666667</c:v>
                </c:pt>
                <c:pt idx="577">
                  <c:v>38.263333333333335</c:v>
                </c:pt>
                <c:pt idx="578">
                  <c:v>27.217500000000001</c:v>
                </c:pt>
                <c:pt idx="579">
                  <c:v>26.752499999999998</c:v>
                </c:pt>
                <c:pt idx="580">
                  <c:v>40.605833333333337</c:v>
                </c:pt>
                <c:pt idx="581">
                  <c:v>39.80416666666666</c:v>
                </c:pt>
                <c:pt idx="582">
                  <c:v>28.365000000000006</c:v>
                </c:pt>
                <c:pt idx="583">
                  <c:v>34.226666666666667</c:v>
                </c:pt>
                <c:pt idx="584">
                  <c:v>36.633333333333333</c:v>
                </c:pt>
                <c:pt idx="585">
                  <c:v>30.42</c:v>
                </c:pt>
                <c:pt idx="586">
                  <c:v>27.355</c:v>
                </c:pt>
                <c:pt idx="587">
                  <c:v>39.831666666666663</c:v>
                </c:pt>
                <c:pt idx="588">
                  <c:v>38.247500000000002</c:v>
                </c:pt>
                <c:pt idx="589">
                  <c:v>39.501666666666665</c:v>
                </c:pt>
                <c:pt idx="590">
                  <c:v>41.907499999999999</c:v>
                </c:pt>
                <c:pt idx="591">
                  <c:v>44.646666666666668</c:v>
                </c:pt>
                <c:pt idx="592">
                  <c:v>30.003333333333341</c:v>
                </c:pt>
                <c:pt idx="593">
                  <c:v>26.081666666666667</c:v>
                </c:pt>
                <c:pt idx="594">
                  <c:v>43.980833333333329</c:v>
                </c:pt>
                <c:pt idx="595">
                  <c:v>44.391666666666673</c:v>
                </c:pt>
                <c:pt idx="596">
                  <c:v>39.305833333333332</c:v>
                </c:pt>
                <c:pt idx="597">
                  <c:v>41.184166666666663</c:v>
                </c:pt>
                <c:pt idx="598">
                  <c:v>32.085833333333333</c:v>
                </c:pt>
                <c:pt idx="599">
                  <c:v>20.596666666666668</c:v>
                </c:pt>
                <c:pt idx="600">
                  <c:v>7.7874999999999988</c:v>
                </c:pt>
                <c:pt idx="601">
                  <c:v>48.838333333333338</c:v>
                </c:pt>
                <c:pt idx="602">
                  <c:v>40.838333333333331</c:v>
                </c:pt>
                <c:pt idx="603">
                  <c:v>17.501666666666669</c:v>
                </c:pt>
                <c:pt idx="604">
                  <c:v>51.506666666666661</c:v>
                </c:pt>
                <c:pt idx="605">
                  <c:v>43.006666666666668</c:v>
                </c:pt>
                <c:pt idx="606">
                  <c:v>35.996666666666663</c:v>
                </c:pt>
                <c:pt idx="607">
                  <c:v>32.268333333333338</c:v>
                </c:pt>
                <c:pt idx="608">
                  <c:v>64.863333333333344</c:v>
                </c:pt>
                <c:pt idx="609">
                  <c:v>54.724166666666662</c:v>
                </c:pt>
                <c:pt idx="610">
                  <c:v>53.645833333333321</c:v>
                </c:pt>
                <c:pt idx="611">
                  <c:v>41.234166666666674</c:v>
                </c:pt>
                <c:pt idx="612">
                  <c:v>41.12166666666667</c:v>
                </c:pt>
                <c:pt idx="613">
                  <c:v>31.2925</c:v>
                </c:pt>
                <c:pt idx="614">
                  <c:v>34.414166666666667</c:v>
                </c:pt>
                <c:pt idx="615">
                  <c:v>47.798333333333325</c:v>
                </c:pt>
                <c:pt idx="616">
                  <c:v>38.881666666666668</c:v>
                </c:pt>
                <c:pt idx="617">
                  <c:v>36.915833333333332</c:v>
                </c:pt>
                <c:pt idx="618">
                  <c:v>52.718333333333334</c:v>
                </c:pt>
                <c:pt idx="619">
                  <c:v>48.485000000000007</c:v>
                </c:pt>
                <c:pt idx="620">
                  <c:v>24.723333333333333</c:v>
                </c:pt>
                <c:pt idx="621">
                  <c:v>5.267500000000001</c:v>
                </c:pt>
                <c:pt idx="622">
                  <c:v>58.526666666666671</c:v>
                </c:pt>
                <c:pt idx="623">
                  <c:v>81.315000000000012</c:v>
                </c:pt>
                <c:pt idx="624">
                  <c:v>57.032500000000006</c:v>
                </c:pt>
                <c:pt idx="625">
                  <c:v>50.385833333333331</c:v>
                </c:pt>
                <c:pt idx="626">
                  <c:v>43.81583333333333</c:v>
                </c:pt>
                <c:pt idx="627">
                  <c:v>36.905833333333334</c:v>
                </c:pt>
                <c:pt idx="628">
                  <c:v>36.288333333333334</c:v>
                </c:pt>
                <c:pt idx="629">
                  <c:v>70.972499999999982</c:v>
                </c:pt>
                <c:pt idx="630">
                  <c:v>56.958333333333336</c:v>
                </c:pt>
                <c:pt idx="631">
                  <c:v>49.61583333333332</c:v>
                </c:pt>
                <c:pt idx="632">
                  <c:v>41.23749999999999</c:v>
                </c:pt>
                <c:pt idx="633">
                  <c:v>45.601666666666667</c:v>
                </c:pt>
                <c:pt idx="634">
                  <c:v>35.542500000000004</c:v>
                </c:pt>
                <c:pt idx="635">
                  <c:v>35.640833333333333</c:v>
                </c:pt>
                <c:pt idx="636">
                  <c:v>54.444166666666661</c:v>
                </c:pt>
                <c:pt idx="637">
                  <c:v>69.742499999999993</c:v>
                </c:pt>
                <c:pt idx="638">
                  <c:v>55.691666666666663</c:v>
                </c:pt>
                <c:pt idx="639">
                  <c:v>44.080833333333338</c:v>
                </c:pt>
                <c:pt idx="640">
                  <c:v>41.146666666666668</c:v>
                </c:pt>
                <c:pt idx="641">
                  <c:v>22.286666666666672</c:v>
                </c:pt>
                <c:pt idx="642">
                  <c:v>-3.0508333333333355</c:v>
                </c:pt>
                <c:pt idx="643">
                  <c:v>40.366666666666667</c:v>
                </c:pt>
                <c:pt idx="644">
                  <c:v>39.667499999999997</c:v>
                </c:pt>
                <c:pt idx="645">
                  <c:v>42.393333333333324</c:v>
                </c:pt>
                <c:pt idx="646">
                  <c:v>33.55083333333333</c:v>
                </c:pt>
                <c:pt idx="647">
                  <c:v>46.585000000000001</c:v>
                </c:pt>
                <c:pt idx="648">
                  <c:v>32.457500000000003</c:v>
                </c:pt>
                <c:pt idx="649">
                  <c:v>33.325833333333328</c:v>
                </c:pt>
                <c:pt idx="650">
                  <c:v>55.119166666666672</c:v>
                </c:pt>
                <c:pt idx="651">
                  <c:v>52.371666666666663</c:v>
                </c:pt>
                <c:pt idx="652">
                  <c:v>37.848333333333336</c:v>
                </c:pt>
                <c:pt idx="653">
                  <c:v>47.412500000000001</c:v>
                </c:pt>
                <c:pt idx="654">
                  <c:v>53.24666666666667</c:v>
                </c:pt>
                <c:pt idx="655">
                  <c:v>42.959166666666668</c:v>
                </c:pt>
                <c:pt idx="656">
                  <c:v>31.394166666666667</c:v>
                </c:pt>
                <c:pt idx="657">
                  <c:v>50.883333333333347</c:v>
                </c:pt>
                <c:pt idx="658">
                  <c:v>38.839166666666664</c:v>
                </c:pt>
                <c:pt idx="659">
                  <c:v>35.730833333333329</c:v>
                </c:pt>
                <c:pt idx="660">
                  <c:v>41.351666666666667</c:v>
                </c:pt>
                <c:pt idx="661">
                  <c:v>52.474166666666662</c:v>
                </c:pt>
                <c:pt idx="662">
                  <c:v>33.974166666666662</c:v>
                </c:pt>
                <c:pt idx="663">
                  <c:v>18.272500000000001</c:v>
                </c:pt>
                <c:pt idx="664">
                  <c:v>47.252499999999998</c:v>
                </c:pt>
                <c:pt idx="665">
                  <c:v>40.323333333333331</c:v>
                </c:pt>
                <c:pt idx="666">
                  <c:v>39.928333333333327</c:v>
                </c:pt>
                <c:pt idx="667">
                  <c:v>39.714166666666671</c:v>
                </c:pt>
                <c:pt idx="668">
                  <c:v>37.281666666666673</c:v>
                </c:pt>
                <c:pt idx="669">
                  <c:v>32.854166666666664</c:v>
                </c:pt>
                <c:pt idx="670">
                  <c:v>18.236666666666665</c:v>
                </c:pt>
                <c:pt idx="671">
                  <c:v>32.666666666666664</c:v>
                </c:pt>
                <c:pt idx="672">
                  <c:v>41.863333333333337</c:v>
                </c:pt>
                <c:pt idx="673">
                  <c:v>46.080833333333338</c:v>
                </c:pt>
                <c:pt idx="674">
                  <c:v>41.965833333333329</c:v>
                </c:pt>
                <c:pt idx="675">
                  <c:v>45.288333333333327</c:v>
                </c:pt>
                <c:pt idx="676">
                  <c:v>38.933333333333337</c:v>
                </c:pt>
                <c:pt idx="677">
                  <c:v>38.218333333333334</c:v>
                </c:pt>
                <c:pt idx="678">
                  <c:v>51.752500000000005</c:v>
                </c:pt>
                <c:pt idx="679">
                  <c:v>57.07500000000001</c:v>
                </c:pt>
                <c:pt idx="680">
                  <c:v>51.295000000000009</c:v>
                </c:pt>
                <c:pt idx="681">
                  <c:v>45.941666666666684</c:v>
                </c:pt>
                <c:pt idx="682">
                  <c:v>46.161666666666669</c:v>
                </c:pt>
                <c:pt idx="683">
                  <c:v>41.12416666666666</c:v>
                </c:pt>
                <c:pt idx="684">
                  <c:v>13.18</c:v>
                </c:pt>
                <c:pt idx="685">
                  <c:v>40.704166666666673</c:v>
                </c:pt>
                <c:pt idx="686">
                  <c:v>44.008333333333333</c:v>
                </c:pt>
                <c:pt idx="687">
                  <c:v>43.317499999999995</c:v>
                </c:pt>
                <c:pt idx="688">
                  <c:v>34.770833333333343</c:v>
                </c:pt>
                <c:pt idx="689">
                  <c:v>49.820833333333333</c:v>
                </c:pt>
                <c:pt idx="690">
                  <c:v>31.963333333333328</c:v>
                </c:pt>
                <c:pt idx="691">
                  <c:v>34.037500000000001</c:v>
                </c:pt>
                <c:pt idx="692">
                  <c:v>49.741666666666653</c:v>
                </c:pt>
                <c:pt idx="693">
                  <c:v>47.324166666666677</c:v>
                </c:pt>
                <c:pt idx="694">
                  <c:v>53.824166666666663</c:v>
                </c:pt>
                <c:pt idx="695">
                  <c:v>68.514166666666668</c:v>
                </c:pt>
                <c:pt idx="696">
                  <c:v>79.353333333333339</c:v>
                </c:pt>
                <c:pt idx="697">
                  <c:v>50.150833333333345</c:v>
                </c:pt>
                <c:pt idx="698">
                  <c:v>48.405833333333334</c:v>
                </c:pt>
                <c:pt idx="699">
                  <c:v>59.858333333333327</c:v>
                </c:pt>
                <c:pt idx="700">
                  <c:v>64.572499999999991</c:v>
                </c:pt>
                <c:pt idx="701">
                  <c:v>95.404166666666654</c:v>
                </c:pt>
                <c:pt idx="702">
                  <c:v>56.019166666666671</c:v>
                </c:pt>
                <c:pt idx="703">
                  <c:v>47.630833333333328</c:v>
                </c:pt>
                <c:pt idx="704">
                  <c:v>52.604166666666664</c:v>
                </c:pt>
                <c:pt idx="705">
                  <c:v>49.044166666666676</c:v>
                </c:pt>
                <c:pt idx="706">
                  <c:v>49.226666666666667</c:v>
                </c:pt>
                <c:pt idx="707">
                  <c:v>74.642499999999998</c:v>
                </c:pt>
                <c:pt idx="708">
                  <c:v>103.79</c:v>
                </c:pt>
                <c:pt idx="709">
                  <c:v>92.155833333333348</c:v>
                </c:pt>
                <c:pt idx="710">
                  <c:v>53.536666666666662</c:v>
                </c:pt>
                <c:pt idx="711">
                  <c:v>51.856666666666676</c:v>
                </c:pt>
                <c:pt idx="712">
                  <c:v>47.823333333333331</c:v>
                </c:pt>
                <c:pt idx="713">
                  <c:v>49.696666666666665</c:v>
                </c:pt>
                <c:pt idx="714">
                  <c:v>59.032499999999999</c:v>
                </c:pt>
                <c:pt idx="715">
                  <c:v>57.261666666666656</c:v>
                </c:pt>
                <c:pt idx="716">
                  <c:v>49.940833333333337</c:v>
                </c:pt>
                <c:pt idx="717">
                  <c:v>46.992500000000007</c:v>
                </c:pt>
                <c:pt idx="718">
                  <c:v>35.072499999999998</c:v>
                </c:pt>
                <c:pt idx="719">
                  <c:v>45.168333333333329</c:v>
                </c:pt>
                <c:pt idx="720">
                  <c:v>47.984999999999992</c:v>
                </c:pt>
                <c:pt idx="721">
                  <c:v>40.502499999999998</c:v>
                </c:pt>
                <c:pt idx="722">
                  <c:v>51.51583333333334</c:v>
                </c:pt>
                <c:pt idx="723">
                  <c:v>34.337499999999999</c:v>
                </c:pt>
                <c:pt idx="724">
                  <c:v>42.94</c:v>
                </c:pt>
                <c:pt idx="725">
                  <c:v>22.4575</c:v>
                </c:pt>
                <c:pt idx="726">
                  <c:v>-16.078333333333337</c:v>
                </c:pt>
                <c:pt idx="727">
                  <c:v>52.407500000000006</c:v>
                </c:pt>
                <c:pt idx="728">
                  <c:v>53.734166666666674</c:v>
                </c:pt>
                <c:pt idx="729">
                  <c:v>54.805833333333339</c:v>
                </c:pt>
                <c:pt idx="730">
                  <c:v>52.930833333333339</c:v>
                </c:pt>
                <c:pt idx="731">
                  <c:v>50.013333333333343</c:v>
                </c:pt>
                <c:pt idx="732">
                  <c:v>55.327500000000008</c:v>
                </c:pt>
                <c:pt idx="733">
                  <c:v>41.786666666666669</c:v>
                </c:pt>
                <c:pt idx="734">
                  <c:v>59.743333333333318</c:v>
                </c:pt>
                <c:pt idx="735">
                  <c:v>64.150833333333324</c:v>
                </c:pt>
                <c:pt idx="736">
                  <c:v>58.114166666666677</c:v>
                </c:pt>
                <c:pt idx="737">
                  <c:v>87.02500000000002</c:v>
                </c:pt>
                <c:pt idx="738">
                  <c:v>101.38583333333334</c:v>
                </c:pt>
                <c:pt idx="739">
                  <c:v>65.467500000000001</c:v>
                </c:pt>
                <c:pt idx="740">
                  <c:v>55.570833333333333</c:v>
                </c:pt>
                <c:pt idx="741">
                  <c:v>52.851666666666659</c:v>
                </c:pt>
                <c:pt idx="742">
                  <c:v>58.005833333333335</c:v>
                </c:pt>
                <c:pt idx="743">
                  <c:v>46.749166666666667</c:v>
                </c:pt>
                <c:pt idx="744">
                  <c:v>88.375833333333333</c:v>
                </c:pt>
                <c:pt idx="745">
                  <c:v>87.835833333333326</c:v>
                </c:pt>
                <c:pt idx="746">
                  <c:v>59.206666666666671</c:v>
                </c:pt>
                <c:pt idx="747">
                  <c:v>57.848333333333329</c:v>
                </c:pt>
                <c:pt idx="748">
                  <c:v>62.377499999999998</c:v>
                </c:pt>
                <c:pt idx="749">
                  <c:v>52.47</c:v>
                </c:pt>
                <c:pt idx="750">
                  <c:v>41.846666666666664</c:v>
                </c:pt>
                <c:pt idx="751">
                  <c:v>38.985833333333339</c:v>
                </c:pt>
                <c:pt idx="752">
                  <c:v>54.585000000000001</c:v>
                </c:pt>
                <c:pt idx="753">
                  <c:v>57.342499999999994</c:v>
                </c:pt>
                <c:pt idx="754">
                  <c:v>52.831666666666656</c:v>
                </c:pt>
                <c:pt idx="755">
                  <c:v>70.5</c:v>
                </c:pt>
                <c:pt idx="756">
                  <c:v>69.830833333333331</c:v>
                </c:pt>
                <c:pt idx="757">
                  <c:v>66.348333333333329</c:v>
                </c:pt>
                <c:pt idx="758">
                  <c:v>61.737500000000011</c:v>
                </c:pt>
                <c:pt idx="759">
                  <c:v>55.222499999999997</c:v>
                </c:pt>
                <c:pt idx="760">
                  <c:v>55.188333333333333</c:v>
                </c:pt>
                <c:pt idx="761">
                  <c:v>52.491666666666674</c:v>
                </c:pt>
                <c:pt idx="762">
                  <c:v>66.880833333333328</c:v>
                </c:pt>
                <c:pt idx="763">
                  <c:v>61.484999999999992</c:v>
                </c:pt>
                <c:pt idx="764">
                  <c:v>51.077500000000008</c:v>
                </c:pt>
                <c:pt idx="765">
                  <c:v>60.393333333333338</c:v>
                </c:pt>
                <c:pt idx="766">
                  <c:v>56.186666666666667</c:v>
                </c:pt>
                <c:pt idx="767">
                  <c:v>39.533333333333331</c:v>
                </c:pt>
                <c:pt idx="768">
                  <c:v>27.369166666666661</c:v>
                </c:pt>
                <c:pt idx="769">
                  <c:v>57.113333333333337</c:v>
                </c:pt>
                <c:pt idx="770">
                  <c:v>75.283333333333317</c:v>
                </c:pt>
                <c:pt idx="771">
                  <c:v>87.69</c:v>
                </c:pt>
                <c:pt idx="772">
                  <c:v>96.746666666666655</c:v>
                </c:pt>
                <c:pt idx="773">
                  <c:v>69.94916666666667</c:v>
                </c:pt>
                <c:pt idx="774">
                  <c:v>58.308333333333337</c:v>
                </c:pt>
                <c:pt idx="775">
                  <c:v>47.796666666666674</c:v>
                </c:pt>
                <c:pt idx="776">
                  <c:v>57.783333333333324</c:v>
                </c:pt>
                <c:pt idx="777">
                  <c:v>57.781666666666666</c:v>
                </c:pt>
                <c:pt idx="778">
                  <c:v>55.265833333333326</c:v>
                </c:pt>
                <c:pt idx="779">
                  <c:v>49.091666666666669</c:v>
                </c:pt>
                <c:pt idx="780">
                  <c:v>53.344166666666666</c:v>
                </c:pt>
                <c:pt idx="781">
                  <c:v>33.64</c:v>
                </c:pt>
                <c:pt idx="782">
                  <c:v>38.478333333333332</c:v>
                </c:pt>
                <c:pt idx="783">
                  <c:v>54.640000000000008</c:v>
                </c:pt>
                <c:pt idx="784">
                  <c:v>48.9925</c:v>
                </c:pt>
                <c:pt idx="785">
                  <c:v>44.576666666666675</c:v>
                </c:pt>
                <c:pt idx="786">
                  <c:v>49.53</c:v>
                </c:pt>
                <c:pt idx="787">
                  <c:v>48.672499999999992</c:v>
                </c:pt>
                <c:pt idx="788">
                  <c:v>46.147500000000001</c:v>
                </c:pt>
                <c:pt idx="789">
                  <c:v>41.149166666666666</c:v>
                </c:pt>
                <c:pt idx="790">
                  <c:v>51.810833333333328</c:v>
                </c:pt>
                <c:pt idx="791">
                  <c:v>55.911666666666683</c:v>
                </c:pt>
                <c:pt idx="792">
                  <c:v>52.933333333333337</c:v>
                </c:pt>
                <c:pt idx="793">
                  <c:v>58.355833333333344</c:v>
                </c:pt>
                <c:pt idx="794">
                  <c:v>56.961666666666666</c:v>
                </c:pt>
                <c:pt idx="795">
                  <c:v>43.950833333333328</c:v>
                </c:pt>
                <c:pt idx="796">
                  <c:v>42.923333333333325</c:v>
                </c:pt>
                <c:pt idx="797">
                  <c:v>68.721666666666664</c:v>
                </c:pt>
                <c:pt idx="798">
                  <c:v>67.534999999999982</c:v>
                </c:pt>
                <c:pt idx="799">
                  <c:v>52.794166666666662</c:v>
                </c:pt>
                <c:pt idx="800">
                  <c:v>37.680000000000007</c:v>
                </c:pt>
                <c:pt idx="801">
                  <c:v>20.946666666666669</c:v>
                </c:pt>
                <c:pt idx="802">
                  <c:v>6.0058333333333342</c:v>
                </c:pt>
                <c:pt idx="803">
                  <c:v>17.512499999999999</c:v>
                </c:pt>
                <c:pt idx="804">
                  <c:v>52.365000000000009</c:v>
                </c:pt>
                <c:pt idx="805">
                  <c:v>60.735833333333346</c:v>
                </c:pt>
                <c:pt idx="806">
                  <c:v>61.252499999999998</c:v>
                </c:pt>
                <c:pt idx="807">
                  <c:v>72.489166666666662</c:v>
                </c:pt>
                <c:pt idx="808">
                  <c:v>54.023333333333333</c:v>
                </c:pt>
                <c:pt idx="809">
                  <c:v>49.662500000000001</c:v>
                </c:pt>
                <c:pt idx="810">
                  <c:v>34.723333333333336</c:v>
                </c:pt>
                <c:pt idx="811">
                  <c:v>64.541666666666671</c:v>
                </c:pt>
                <c:pt idx="812">
                  <c:v>65.573333333333338</c:v>
                </c:pt>
                <c:pt idx="813">
                  <c:v>54.863333333333337</c:v>
                </c:pt>
                <c:pt idx="814">
                  <c:v>59.390000000000008</c:v>
                </c:pt>
                <c:pt idx="815">
                  <c:v>49.041666666666664</c:v>
                </c:pt>
                <c:pt idx="816">
                  <c:v>8.7408333333333328</c:v>
                </c:pt>
                <c:pt idx="817">
                  <c:v>-0.70500000000000129</c:v>
                </c:pt>
                <c:pt idx="818">
                  <c:v>38.243333333333332</c:v>
                </c:pt>
                <c:pt idx="819">
                  <c:v>53.366666666666667</c:v>
                </c:pt>
                <c:pt idx="820">
                  <c:v>57.885833333333331</c:v>
                </c:pt>
                <c:pt idx="821">
                  <c:v>49.894166666666671</c:v>
                </c:pt>
                <c:pt idx="822">
                  <c:v>24.355</c:v>
                </c:pt>
                <c:pt idx="823">
                  <c:v>35.422499999999999</c:v>
                </c:pt>
                <c:pt idx="824">
                  <c:v>18.1175</c:v>
                </c:pt>
                <c:pt idx="825">
                  <c:v>-22.797500000000003</c:v>
                </c:pt>
                <c:pt idx="826">
                  <c:v>33.453333333333333</c:v>
                </c:pt>
                <c:pt idx="827">
                  <c:v>50.27</c:v>
                </c:pt>
                <c:pt idx="828">
                  <c:v>61.37166666666667</c:v>
                </c:pt>
                <c:pt idx="829">
                  <c:v>54.120000000000005</c:v>
                </c:pt>
                <c:pt idx="830">
                  <c:v>59.954166666666673</c:v>
                </c:pt>
                <c:pt idx="831">
                  <c:v>46.331666666666671</c:v>
                </c:pt>
                <c:pt idx="832">
                  <c:v>64.944999999999993</c:v>
                </c:pt>
                <c:pt idx="833">
                  <c:v>52.895833333333336</c:v>
                </c:pt>
                <c:pt idx="834">
                  <c:v>68.879166666666663</c:v>
                </c:pt>
                <c:pt idx="835">
                  <c:v>65.675000000000011</c:v>
                </c:pt>
                <c:pt idx="836">
                  <c:v>63.543333333333329</c:v>
                </c:pt>
                <c:pt idx="837">
                  <c:v>58.349166666666669</c:v>
                </c:pt>
                <c:pt idx="838">
                  <c:v>58.235833333333339</c:v>
                </c:pt>
                <c:pt idx="839">
                  <c:v>78.750833333333318</c:v>
                </c:pt>
                <c:pt idx="840">
                  <c:v>73.519166666666663</c:v>
                </c:pt>
                <c:pt idx="841">
                  <c:v>52.400000000000006</c:v>
                </c:pt>
                <c:pt idx="842">
                  <c:v>31.496666666666666</c:v>
                </c:pt>
                <c:pt idx="843">
                  <c:v>54.997500000000002</c:v>
                </c:pt>
                <c:pt idx="844">
                  <c:v>43.844166666666666</c:v>
                </c:pt>
                <c:pt idx="845">
                  <c:v>21.695000000000004</c:v>
                </c:pt>
                <c:pt idx="846">
                  <c:v>60.292499999999997</c:v>
                </c:pt>
                <c:pt idx="847">
                  <c:v>57.805833333333332</c:v>
                </c:pt>
                <c:pt idx="848">
                  <c:v>61.388333333333343</c:v>
                </c:pt>
                <c:pt idx="849">
                  <c:v>59.12916666666667</c:v>
                </c:pt>
                <c:pt idx="850">
                  <c:v>70.466666666666654</c:v>
                </c:pt>
                <c:pt idx="851">
                  <c:v>52.874166666666667</c:v>
                </c:pt>
                <c:pt idx="852">
                  <c:v>33.317499999999995</c:v>
                </c:pt>
                <c:pt idx="853">
                  <c:v>61.327499999999979</c:v>
                </c:pt>
                <c:pt idx="854">
                  <c:v>28.245833333333337</c:v>
                </c:pt>
                <c:pt idx="855">
                  <c:v>19.864166666666666</c:v>
                </c:pt>
                <c:pt idx="856">
                  <c:v>65.243333333333325</c:v>
                </c:pt>
                <c:pt idx="857">
                  <c:v>68.742499999999993</c:v>
                </c:pt>
                <c:pt idx="858">
                  <c:v>41.562499999999993</c:v>
                </c:pt>
                <c:pt idx="859">
                  <c:v>-12.825000000000001</c:v>
                </c:pt>
                <c:pt idx="860">
                  <c:v>58.512499999999989</c:v>
                </c:pt>
                <c:pt idx="861">
                  <c:v>74.428333333333327</c:v>
                </c:pt>
                <c:pt idx="862">
                  <c:v>71.294166666666669</c:v>
                </c:pt>
                <c:pt idx="863">
                  <c:v>58.614999999999988</c:v>
                </c:pt>
                <c:pt idx="864">
                  <c:v>69.285000000000011</c:v>
                </c:pt>
                <c:pt idx="865">
                  <c:v>56.289166666666659</c:v>
                </c:pt>
                <c:pt idx="866">
                  <c:v>30.540833333333335</c:v>
                </c:pt>
                <c:pt idx="867">
                  <c:v>76.739999999999995</c:v>
                </c:pt>
                <c:pt idx="868">
                  <c:v>74.774999999999991</c:v>
                </c:pt>
                <c:pt idx="869">
                  <c:v>77.926666666666662</c:v>
                </c:pt>
                <c:pt idx="870">
                  <c:v>68.999166666666682</c:v>
                </c:pt>
                <c:pt idx="871">
                  <c:v>25.429166666666664</c:v>
                </c:pt>
                <c:pt idx="872">
                  <c:v>-30.076666666666668</c:v>
                </c:pt>
                <c:pt idx="873">
                  <c:v>9.586666666666666</c:v>
                </c:pt>
                <c:pt idx="874">
                  <c:v>26.460833333333337</c:v>
                </c:pt>
                <c:pt idx="875">
                  <c:v>59.13750000000001</c:v>
                </c:pt>
                <c:pt idx="876">
                  <c:v>66.536666666666648</c:v>
                </c:pt>
                <c:pt idx="877">
                  <c:v>73.450833333333335</c:v>
                </c:pt>
                <c:pt idx="878">
                  <c:v>73.577500000000001</c:v>
                </c:pt>
                <c:pt idx="879">
                  <c:v>45.800833333333337</c:v>
                </c:pt>
                <c:pt idx="880">
                  <c:v>17.309166666666666</c:v>
                </c:pt>
                <c:pt idx="881">
                  <c:v>65.765000000000001</c:v>
                </c:pt>
                <c:pt idx="882">
                  <c:v>67.723333333333343</c:v>
                </c:pt>
                <c:pt idx="883">
                  <c:v>64.734166666666667</c:v>
                </c:pt>
                <c:pt idx="884">
                  <c:v>61.049166666666672</c:v>
                </c:pt>
                <c:pt idx="885">
                  <c:v>73.53083333333332</c:v>
                </c:pt>
                <c:pt idx="886">
                  <c:v>61.02</c:v>
                </c:pt>
                <c:pt idx="887">
                  <c:v>56.491666666666667</c:v>
                </c:pt>
                <c:pt idx="888">
                  <c:v>81.527499999999989</c:v>
                </c:pt>
                <c:pt idx="889">
                  <c:v>78.168333333333337</c:v>
                </c:pt>
                <c:pt idx="890">
                  <c:v>77.375833333333333</c:v>
                </c:pt>
                <c:pt idx="891">
                  <c:v>78.914166666666674</c:v>
                </c:pt>
                <c:pt idx="892">
                  <c:v>76.454999999999998</c:v>
                </c:pt>
                <c:pt idx="893">
                  <c:v>18.408333333333335</c:v>
                </c:pt>
                <c:pt idx="894">
                  <c:v>5.7450000000000001</c:v>
                </c:pt>
                <c:pt idx="895">
                  <c:v>71.265833333333333</c:v>
                </c:pt>
                <c:pt idx="896">
                  <c:v>83.609166666666667</c:v>
                </c:pt>
                <c:pt idx="897">
                  <c:v>88.529999999999987</c:v>
                </c:pt>
                <c:pt idx="898">
                  <c:v>77.663333333333341</c:v>
                </c:pt>
                <c:pt idx="899">
                  <c:v>81.024166666666673</c:v>
                </c:pt>
                <c:pt idx="900">
                  <c:v>64.167500000000004</c:v>
                </c:pt>
                <c:pt idx="901">
                  <c:v>48.880833333333335</c:v>
                </c:pt>
                <c:pt idx="902">
                  <c:v>81.575833333333321</c:v>
                </c:pt>
                <c:pt idx="903">
                  <c:v>89.609166666666681</c:v>
                </c:pt>
                <c:pt idx="904">
                  <c:v>97.771666666666661</c:v>
                </c:pt>
                <c:pt idx="905">
                  <c:v>100.10833333333333</c:v>
                </c:pt>
                <c:pt idx="906">
                  <c:v>91.204166666666666</c:v>
                </c:pt>
                <c:pt idx="907">
                  <c:v>74.795000000000002</c:v>
                </c:pt>
                <c:pt idx="908">
                  <c:v>53.435833333333335</c:v>
                </c:pt>
                <c:pt idx="909">
                  <c:v>90.931666666666672</c:v>
                </c:pt>
                <c:pt idx="910">
                  <c:v>97.379166666666663</c:v>
                </c:pt>
                <c:pt idx="911">
                  <c:v>98.416666666666671</c:v>
                </c:pt>
                <c:pt idx="912">
                  <c:v>93.839999999999989</c:v>
                </c:pt>
                <c:pt idx="913">
                  <c:v>97.784166666666678</c:v>
                </c:pt>
                <c:pt idx="914">
                  <c:v>78.426666666666677</c:v>
                </c:pt>
                <c:pt idx="915">
                  <c:v>79.40583333333332</c:v>
                </c:pt>
                <c:pt idx="916">
                  <c:v>98.590000000000018</c:v>
                </c:pt>
                <c:pt idx="917">
                  <c:v>75.670000000000016</c:v>
                </c:pt>
                <c:pt idx="918">
                  <c:v>103.80250000000001</c:v>
                </c:pt>
                <c:pt idx="919">
                  <c:v>118.11833333333334</c:v>
                </c:pt>
                <c:pt idx="920">
                  <c:v>95.030000000000015</c:v>
                </c:pt>
                <c:pt idx="921">
                  <c:v>76.942499999999995</c:v>
                </c:pt>
                <c:pt idx="922">
                  <c:v>72.952500000000001</c:v>
                </c:pt>
                <c:pt idx="923">
                  <c:v>97.735833333333346</c:v>
                </c:pt>
                <c:pt idx="924">
                  <c:v>100.58083333333333</c:v>
                </c:pt>
                <c:pt idx="925">
                  <c:v>91.786666666666676</c:v>
                </c:pt>
                <c:pt idx="926">
                  <c:v>93.410833333333343</c:v>
                </c:pt>
                <c:pt idx="927">
                  <c:v>85.907499999999985</c:v>
                </c:pt>
                <c:pt idx="928">
                  <c:v>55.230833333333329</c:v>
                </c:pt>
                <c:pt idx="929">
                  <c:v>27.605833333333333</c:v>
                </c:pt>
                <c:pt idx="930">
                  <c:v>92.51166666666667</c:v>
                </c:pt>
                <c:pt idx="931">
                  <c:v>90.348333333333343</c:v>
                </c:pt>
                <c:pt idx="932">
                  <c:v>89.096666666666678</c:v>
                </c:pt>
                <c:pt idx="933">
                  <c:v>87.585833333333326</c:v>
                </c:pt>
                <c:pt idx="934">
                  <c:v>88.579166666666666</c:v>
                </c:pt>
                <c:pt idx="935">
                  <c:v>74.085833333333355</c:v>
                </c:pt>
                <c:pt idx="936">
                  <c:v>56.963333333333331</c:v>
                </c:pt>
                <c:pt idx="937">
                  <c:v>92.076666666666668</c:v>
                </c:pt>
                <c:pt idx="938">
                  <c:v>88.935000000000002</c:v>
                </c:pt>
                <c:pt idx="939">
                  <c:v>75.821666666666658</c:v>
                </c:pt>
                <c:pt idx="940">
                  <c:v>26.72</c:v>
                </c:pt>
                <c:pt idx="941">
                  <c:v>59.801666666666669</c:v>
                </c:pt>
                <c:pt idx="942">
                  <c:v>8.8433333333333337</c:v>
                </c:pt>
                <c:pt idx="943">
                  <c:v>58.749166666666667</c:v>
                </c:pt>
                <c:pt idx="944">
                  <c:v>82.005833333333328</c:v>
                </c:pt>
                <c:pt idx="945">
                  <c:v>99.277499999999989</c:v>
                </c:pt>
                <c:pt idx="946">
                  <c:v>103.91250000000001</c:v>
                </c:pt>
                <c:pt idx="947">
                  <c:v>99.840833333333322</c:v>
                </c:pt>
                <c:pt idx="948">
                  <c:v>70.718333333333334</c:v>
                </c:pt>
                <c:pt idx="949">
                  <c:v>60.766666666666673</c:v>
                </c:pt>
                <c:pt idx="950">
                  <c:v>-11.460833333333333</c:v>
                </c:pt>
                <c:pt idx="951">
                  <c:v>69.592500000000001</c:v>
                </c:pt>
                <c:pt idx="952">
                  <c:v>92.625833333333333</c:v>
                </c:pt>
                <c:pt idx="953">
                  <c:v>98.185833333333335</c:v>
                </c:pt>
                <c:pt idx="954">
                  <c:v>107.46083333333333</c:v>
                </c:pt>
                <c:pt idx="955">
                  <c:v>91.865833333333327</c:v>
                </c:pt>
                <c:pt idx="956">
                  <c:v>50.427500000000009</c:v>
                </c:pt>
                <c:pt idx="957">
                  <c:v>52.214166666666671</c:v>
                </c:pt>
                <c:pt idx="958">
                  <c:v>63.577500000000008</c:v>
                </c:pt>
                <c:pt idx="959">
                  <c:v>55.06</c:v>
                </c:pt>
                <c:pt idx="960">
                  <c:v>83.743333333333325</c:v>
                </c:pt>
                <c:pt idx="961">
                  <c:v>98.140833333333333</c:v>
                </c:pt>
                <c:pt idx="962">
                  <c:v>103.46999999999998</c:v>
                </c:pt>
                <c:pt idx="963">
                  <c:v>87.970833333333346</c:v>
                </c:pt>
                <c:pt idx="964">
                  <c:v>76.765000000000001</c:v>
                </c:pt>
                <c:pt idx="965">
                  <c:v>100.14500000000002</c:v>
                </c:pt>
                <c:pt idx="966">
                  <c:v>98.39666666666669</c:v>
                </c:pt>
                <c:pt idx="967">
                  <c:v>81.456666666666663</c:v>
                </c:pt>
                <c:pt idx="968">
                  <c:v>98.644166666666663</c:v>
                </c:pt>
                <c:pt idx="969">
                  <c:v>99.298333333333332</c:v>
                </c:pt>
                <c:pt idx="970">
                  <c:v>84.709166666666675</c:v>
                </c:pt>
                <c:pt idx="971">
                  <c:v>82.700833333333335</c:v>
                </c:pt>
                <c:pt idx="972">
                  <c:v>117.98333333333333</c:v>
                </c:pt>
                <c:pt idx="973">
                  <c:v>115.72750000000001</c:v>
                </c:pt>
                <c:pt idx="974">
                  <c:v>115.00166666666668</c:v>
                </c:pt>
                <c:pt idx="975">
                  <c:v>121.04666666666668</c:v>
                </c:pt>
                <c:pt idx="976">
                  <c:v>109.09333333333332</c:v>
                </c:pt>
                <c:pt idx="977">
                  <c:v>103.08333333333333</c:v>
                </c:pt>
                <c:pt idx="978">
                  <c:v>90.055833333333339</c:v>
                </c:pt>
                <c:pt idx="979">
                  <c:v>131.20666666666668</c:v>
                </c:pt>
                <c:pt idx="980">
                  <c:v>130.82583333333335</c:v>
                </c:pt>
                <c:pt idx="981">
                  <c:v>126.06</c:v>
                </c:pt>
                <c:pt idx="982">
                  <c:v>135.34833333333333</c:v>
                </c:pt>
                <c:pt idx="983">
                  <c:v>145.23583333333332</c:v>
                </c:pt>
                <c:pt idx="984">
                  <c:v>129.55166666666665</c:v>
                </c:pt>
                <c:pt idx="985">
                  <c:v>100.4825</c:v>
                </c:pt>
                <c:pt idx="986">
                  <c:v>150.20166666666668</c:v>
                </c:pt>
                <c:pt idx="987">
                  <c:v>152.17833333333334</c:v>
                </c:pt>
                <c:pt idx="988">
                  <c:v>185.13083333333336</c:v>
                </c:pt>
                <c:pt idx="989">
                  <c:v>168.36583333333334</c:v>
                </c:pt>
                <c:pt idx="990">
                  <c:v>164.31666666666669</c:v>
                </c:pt>
                <c:pt idx="991">
                  <c:v>135.35000000000002</c:v>
                </c:pt>
                <c:pt idx="992">
                  <c:v>95.410000000000011</c:v>
                </c:pt>
                <c:pt idx="993">
                  <c:v>168.64666666666665</c:v>
                </c:pt>
                <c:pt idx="994">
                  <c:v>156.20666666666668</c:v>
                </c:pt>
                <c:pt idx="995">
                  <c:v>164.49416666666667</c:v>
                </c:pt>
                <c:pt idx="996">
                  <c:v>57.93416666666667</c:v>
                </c:pt>
                <c:pt idx="997">
                  <c:v>122.29</c:v>
                </c:pt>
                <c:pt idx="998">
                  <c:v>128.54333333333332</c:v>
                </c:pt>
                <c:pt idx="999">
                  <c:v>119.95499999999998</c:v>
                </c:pt>
                <c:pt idx="1000">
                  <c:v>155.80833333333331</c:v>
                </c:pt>
                <c:pt idx="1001">
                  <c:v>171.41083333333333</c:v>
                </c:pt>
                <c:pt idx="1002">
                  <c:v>149.91999999999999</c:v>
                </c:pt>
                <c:pt idx="1003">
                  <c:v>126.55916666666667</c:v>
                </c:pt>
                <c:pt idx="1004">
                  <c:v>104.54333333333331</c:v>
                </c:pt>
                <c:pt idx="1005">
                  <c:v>112.44166666666666</c:v>
                </c:pt>
                <c:pt idx="1006">
                  <c:v>43.854166666666664</c:v>
                </c:pt>
                <c:pt idx="1007">
                  <c:v>190.56083333333333</c:v>
                </c:pt>
                <c:pt idx="1008">
                  <c:v>188.80999999999997</c:v>
                </c:pt>
                <c:pt idx="1009">
                  <c:v>224.54083333333338</c:v>
                </c:pt>
                <c:pt idx="1010">
                  <c:v>324.91166666666669</c:v>
                </c:pt>
                <c:pt idx="1011">
                  <c:v>218.68583333333331</c:v>
                </c:pt>
                <c:pt idx="1012">
                  <c:v>140.66</c:v>
                </c:pt>
                <c:pt idx="1013">
                  <c:v>137.93166666666664</c:v>
                </c:pt>
                <c:pt idx="1014">
                  <c:v>180.17583333333334</c:v>
                </c:pt>
                <c:pt idx="1015">
                  <c:v>195.03583333333333</c:v>
                </c:pt>
                <c:pt idx="1016">
                  <c:v>210.50833333333333</c:v>
                </c:pt>
                <c:pt idx="1017">
                  <c:v>196.75916666666669</c:v>
                </c:pt>
                <c:pt idx="1018">
                  <c:v>124.53750000000001</c:v>
                </c:pt>
                <c:pt idx="1019">
                  <c:v>157.31083333333331</c:v>
                </c:pt>
                <c:pt idx="1020">
                  <c:v>154.60166666666666</c:v>
                </c:pt>
                <c:pt idx="1021">
                  <c:v>216.61333333333332</c:v>
                </c:pt>
                <c:pt idx="1022">
                  <c:v>193.54750000000001</c:v>
                </c:pt>
                <c:pt idx="1023">
                  <c:v>77.561666666666667</c:v>
                </c:pt>
                <c:pt idx="1024">
                  <c:v>70.161666666666662</c:v>
                </c:pt>
                <c:pt idx="1025">
                  <c:v>68.842499999999987</c:v>
                </c:pt>
                <c:pt idx="1026">
                  <c:v>163.49666666666667</c:v>
                </c:pt>
                <c:pt idx="1027">
                  <c:v>100.90333333333332</c:v>
                </c:pt>
                <c:pt idx="1028">
                  <c:v>204.69333333333336</c:v>
                </c:pt>
                <c:pt idx="1029">
                  <c:v>209.84583333333333</c:v>
                </c:pt>
                <c:pt idx="1030">
                  <c:v>167.22749999999999</c:v>
                </c:pt>
                <c:pt idx="1031">
                  <c:v>171.07083333333333</c:v>
                </c:pt>
                <c:pt idx="1032">
                  <c:v>130.62416666666664</c:v>
                </c:pt>
                <c:pt idx="1033">
                  <c:v>94.763333333333335</c:v>
                </c:pt>
                <c:pt idx="1034">
                  <c:v>65.281666666666652</c:v>
                </c:pt>
                <c:pt idx="1035">
                  <c:v>109.71250000000002</c:v>
                </c:pt>
                <c:pt idx="1036">
                  <c:v>244.75416666666669</c:v>
                </c:pt>
                <c:pt idx="1037">
                  <c:v>227.82000000000002</c:v>
                </c:pt>
                <c:pt idx="1038">
                  <c:v>191.12</c:v>
                </c:pt>
                <c:pt idx="1039">
                  <c:v>190.71749999999997</c:v>
                </c:pt>
                <c:pt idx="1040">
                  <c:v>84.238333333333344</c:v>
                </c:pt>
                <c:pt idx="1041">
                  <c:v>42.194166666666668</c:v>
                </c:pt>
                <c:pt idx="1042">
                  <c:v>227.7175</c:v>
                </c:pt>
                <c:pt idx="1043">
                  <c:v>171.60416666666666</c:v>
                </c:pt>
                <c:pt idx="1044">
                  <c:v>206.35000000000002</c:v>
                </c:pt>
                <c:pt idx="1045">
                  <c:v>205.02</c:v>
                </c:pt>
                <c:pt idx="1046">
                  <c:v>182.22833333333332</c:v>
                </c:pt>
                <c:pt idx="1047">
                  <c:v>182.98833333333332</c:v>
                </c:pt>
                <c:pt idx="1048">
                  <c:v>177.60500000000002</c:v>
                </c:pt>
                <c:pt idx="1049">
                  <c:v>271.60416666666663</c:v>
                </c:pt>
                <c:pt idx="1050">
                  <c:v>282.43083333333334</c:v>
                </c:pt>
                <c:pt idx="1051">
                  <c:v>206.10166666666669</c:v>
                </c:pt>
                <c:pt idx="1052">
                  <c:v>170.14416666666668</c:v>
                </c:pt>
                <c:pt idx="1053">
                  <c:v>170.8741666666667</c:v>
                </c:pt>
                <c:pt idx="1054">
                  <c:v>128.79666666666665</c:v>
                </c:pt>
                <c:pt idx="1055">
                  <c:v>188.0275</c:v>
                </c:pt>
                <c:pt idx="1056">
                  <c:v>279.1633333333333</c:v>
                </c:pt>
                <c:pt idx="1057">
                  <c:v>289.935</c:v>
                </c:pt>
                <c:pt idx="1058">
                  <c:v>331.63166666666672</c:v>
                </c:pt>
                <c:pt idx="1059">
                  <c:v>285.685</c:v>
                </c:pt>
                <c:pt idx="1060">
                  <c:v>217.53166666666667</c:v>
                </c:pt>
                <c:pt idx="1061">
                  <c:v>230.26500000000001</c:v>
                </c:pt>
                <c:pt idx="1062">
                  <c:v>213.23333333333332</c:v>
                </c:pt>
                <c:pt idx="1063">
                  <c:v>342.98083333333335</c:v>
                </c:pt>
                <c:pt idx="1064">
                  <c:v>136.07166666666666</c:v>
                </c:pt>
                <c:pt idx="1065">
                  <c:v>88.769166666666649</c:v>
                </c:pt>
                <c:pt idx="1066">
                  <c:v>269.23333333333329</c:v>
                </c:pt>
                <c:pt idx="1067">
                  <c:v>164.59416666666667</c:v>
                </c:pt>
                <c:pt idx="1068">
                  <c:v>226.11666666666667</c:v>
                </c:pt>
                <c:pt idx="1069">
                  <c:v>194.95166666666663</c:v>
                </c:pt>
                <c:pt idx="1070">
                  <c:v>323.41833333333335</c:v>
                </c:pt>
                <c:pt idx="1071">
                  <c:v>279.27833333333336</c:v>
                </c:pt>
                <c:pt idx="1072">
                  <c:v>237.64750000000001</c:v>
                </c:pt>
                <c:pt idx="1073">
                  <c:v>340.41833333333335</c:v>
                </c:pt>
                <c:pt idx="1074">
                  <c:v>272.5408333333333</c:v>
                </c:pt>
                <c:pt idx="1075">
                  <c:v>270.67500000000001</c:v>
                </c:pt>
                <c:pt idx="1076">
                  <c:v>213.55666666666664</c:v>
                </c:pt>
                <c:pt idx="1077">
                  <c:v>326.53250000000003</c:v>
                </c:pt>
                <c:pt idx="1078">
                  <c:v>372.42083333333335</c:v>
                </c:pt>
                <c:pt idx="1079">
                  <c:v>342.53916666666669</c:v>
                </c:pt>
                <c:pt idx="1080">
                  <c:v>407.47749999999996</c:v>
                </c:pt>
                <c:pt idx="1081">
                  <c:v>387.07000000000011</c:v>
                </c:pt>
                <c:pt idx="1082">
                  <c:v>296.22999999999996</c:v>
                </c:pt>
                <c:pt idx="1083">
                  <c:v>120.19583333333333</c:v>
                </c:pt>
                <c:pt idx="1084">
                  <c:v>410.75166666666672</c:v>
                </c:pt>
                <c:pt idx="1085">
                  <c:v>515.4666666666667</c:v>
                </c:pt>
                <c:pt idx="1086">
                  <c:v>474.81333333333328</c:v>
                </c:pt>
                <c:pt idx="1087">
                  <c:v>341.59416666666669</c:v>
                </c:pt>
                <c:pt idx="1088">
                  <c:v>233.42916666666667</c:v>
                </c:pt>
                <c:pt idx="1089">
                  <c:v>223.4133333333333</c:v>
                </c:pt>
                <c:pt idx="1090">
                  <c:v>197.82000000000002</c:v>
                </c:pt>
                <c:pt idx="1091">
                  <c:v>194.94750000000002</c:v>
                </c:pt>
                <c:pt idx="1092">
                  <c:v>126.48416666666667</c:v>
                </c:pt>
                <c:pt idx="1093">
                  <c:v>197.99583333333337</c:v>
                </c:pt>
                <c:pt idx="1094">
                  <c:v>89.962499999999991</c:v>
                </c:pt>
                <c:pt idx="1095">
                  <c:v>22.814166666666665</c:v>
                </c:pt>
                <c:pt idx="1096">
                  <c:v>102.79083333333334</c:v>
                </c:pt>
                <c:pt idx="1097">
                  <c:v>51.963333333333331</c:v>
                </c:pt>
                <c:pt idx="1098">
                  <c:v>107.26333333333334</c:v>
                </c:pt>
                <c:pt idx="1099">
                  <c:v>181.97416666666672</c:v>
                </c:pt>
                <c:pt idx="1100">
                  <c:v>117.97833333333331</c:v>
                </c:pt>
                <c:pt idx="1101">
                  <c:v>234.18583333333333</c:v>
                </c:pt>
                <c:pt idx="1102">
                  <c:v>189.82500000000002</c:v>
                </c:pt>
                <c:pt idx="1103">
                  <c:v>189.78416666666666</c:v>
                </c:pt>
                <c:pt idx="1104">
                  <c:v>174.0925</c:v>
                </c:pt>
                <c:pt idx="1105">
                  <c:v>306.40249999999997</c:v>
                </c:pt>
                <c:pt idx="1106">
                  <c:v>284.23250000000002</c:v>
                </c:pt>
                <c:pt idx="1107">
                  <c:v>264.48166666666663</c:v>
                </c:pt>
                <c:pt idx="1108">
                  <c:v>192.81916666666666</c:v>
                </c:pt>
                <c:pt idx="1109">
                  <c:v>202.37916666666669</c:v>
                </c:pt>
                <c:pt idx="1110">
                  <c:v>226.70083333333332</c:v>
                </c:pt>
                <c:pt idx="1111">
                  <c:v>119.46416666666669</c:v>
                </c:pt>
                <c:pt idx="1112">
                  <c:v>158.34416666666667</c:v>
                </c:pt>
                <c:pt idx="1113">
                  <c:v>265.1225</c:v>
                </c:pt>
                <c:pt idx="1114">
                  <c:v>188.42750000000001</c:v>
                </c:pt>
                <c:pt idx="1115">
                  <c:v>132.60249999999999</c:v>
                </c:pt>
                <c:pt idx="1116">
                  <c:v>186.62833333333333</c:v>
                </c:pt>
                <c:pt idx="1117">
                  <c:v>204.23750000000004</c:v>
                </c:pt>
                <c:pt idx="1118">
                  <c:v>201.58749999999998</c:v>
                </c:pt>
                <c:pt idx="1119">
                  <c:v>280.8175</c:v>
                </c:pt>
                <c:pt idx="1120">
                  <c:v>351.75749999999999</c:v>
                </c:pt>
                <c:pt idx="1121">
                  <c:v>264.91666666666663</c:v>
                </c:pt>
                <c:pt idx="1122">
                  <c:v>131.94749999999999</c:v>
                </c:pt>
                <c:pt idx="1123">
                  <c:v>224.01583333333335</c:v>
                </c:pt>
                <c:pt idx="1124">
                  <c:v>103.04166666666667</c:v>
                </c:pt>
                <c:pt idx="1125">
                  <c:v>53.742500000000007</c:v>
                </c:pt>
                <c:pt idx="1126">
                  <c:v>231.54499999999996</c:v>
                </c:pt>
                <c:pt idx="1127">
                  <c:v>156.77750000000003</c:v>
                </c:pt>
                <c:pt idx="1128">
                  <c:v>179.02333333333331</c:v>
                </c:pt>
                <c:pt idx="1129">
                  <c:v>213.33416666666668</c:v>
                </c:pt>
                <c:pt idx="1130">
                  <c:v>138.31083333333331</c:v>
                </c:pt>
                <c:pt idx="1131">
                  <c:v>110.08249999999998</c:v>
                </c:pt>
                <c:pt idx="1132">
                  <c:v>69.023333333333341</c:v>
                </c:pt>
                <c:pt idx="1133">
                  <c:v>103.13333333333333</c:v>
                </c:pt>
                <c:pt idx="1134">
                  <c:v>150.46916666666667</c:v>
                </c:pt>
                <c:pt idx="1135">
                  <c:v>169.50333333333333</c:v>
                </c:pt>
                <c:pt idx="1136">
                  <c:v>201.01083333333335</c:v>
                </c:pt>
                <c:pt idx="1137">
                  <c:v>179.625</c:v>
                </c:pt>
                <c:pt idx="1138">
                  <c:v>133.87249999999997</c:v>
                </c:pt>
                <c:pt idx="1139">
                  <c:v>76.097500000000011</c:v>
                </c:pt>
                <c:pt idx="1140">
                  <c:v>127.02</c:v>
                </c:pt>
                <c:pt idx="1141">
                  <c:v>179.79499999999999</c:v>
                </c:pt>
                <c:pt idx="1142">
                  <c:v>126.87833333333332</c:v>
                </c:pt>
                <c:pt idx="1143">
                  <c:v>83.367500000000007</c:v>
                </c:pt>
                <c:pt idx="1144">
                  <c:v>129.60750000000002</c:v>
                </c:pt>
                <c:pt idx="1145">
                  <c:v>30.054166666666664</c:v>
                </c:pt>
                <c:pt idx="1146">
                  <c:v>66.156666666666652</c:v>
                </c:pt>
                <c:pt idx="1147">
                  <c:v>102.34499999999998</c:v>
                </c:pt>
                <c:pt idx="1148">
                  <c:v>145.33916666666667</c:v>
                </c:pt>
                <c:pt idx="1149">
                  <c:v>143.33166666666668</c:v>
                </c:pt>
                <c:pt idx="1150">
                  <c:v>125.67583333333333</c:v>
                </c:pt>
                <c:pt idx="1151">
                  <c:v>122.04416666666664</c:v>
                </c:pt>
                <c:pt idx="1152">
                  <c:v>236.3758333333333</c:v>
                </c:pt>
                <c:pt idx="1153">
                  <c:v>176.00083333333336</c:v>
                </c:pt>
                <c:pt idx="1154">
                  <c:v>217.83416666666665</c:v>
                </c:pt>
                <c:pt idx="1155">
                  <c:v>263.15333333333336</c:v>
                </c:pt>
                <c:pt idx="1156">
                  <c:v>290.56</c:v>
                </c:pt>
                <c:pt idx="1157">
                  <c:v>335.86083333333335</c:v>
                </c:pt>
                <c:pt idx="1158">
                  <c:v>358.73999999999995</c:v>
                </c:pt>
                <c:pt idx="1159">
                  <c:v>326.62666666666661</c:v>
                </c:pt>
                <c:pt idx="1160">
                  <c:v>309.34166666666664</c:v>
                </c:pt>
                <c:pt idx="1161">
                  <c:v>411.39000000000004</c:v>
                </c:pt>
                <c:pt idx="1162">
                  <c:v>471.6541666666667</c:v>
                </c:pt>
                <c:pt idx="1163">
                  <c:v>435.43250000000006</c:v>
                </c:pt>
                <c:pt idx="1164">
                  <c:v>271.07083333333333</c:v>
                </c:pt>
                <c:pt idx="1165">
                  <c:v>58.610833333333325</c:v>
                </c:pt>
                <c:pt idx="1166">
                  <c:v>139.54499999999999</c:v>
                </c:pt>
                <c:pt idx="1167">
                  <c:v>88.351666666666674</c:v>
                </c:pt>
                <c:pt idx="1168">
                  <c:v>298.93583333333328</c:v>
                </c:pt>
                <c:pt idx="1169">
                  <c:v>322.65249999999997</c:v>
                </c:pt>
                <c:pt idx="1170">
                  <c:v>259.65750000000003</c:v>
                </c:pt>
                <c:pt idx="1171">
                  <c:v>253.65416666666661</c:v>
                </c:pt>
                <c:pt idx="1172">
                  <c:v>233.32249999999999</c:v>
                </c:pt>
                <c:pt idx="1173">
                  <c:v>101.265</c:v>
                </c:pt>
                <c:pt idx="1174" formatCode="General">
                  <c:v>22.372500000000002</c:v>
                </c:pt>
                <c:pt idx="1175" formatCode="General">
                  <c:v>220.72416666666672</c:v>
                </c:pt>
                <c:pt idx="1176" formatCode="General">
                  <c:v>235.66750000000002</c:v>
                </c:pt>
                <c:pt idx="1177" formatCode="General">
                  <c:v>234.59833333333333</c:v>
                </c:pt>
                <c:pt idx="1178" formatCode="General">
                  <c:v>235.5808333333334</c:v>
                </c:pt>
                <c:pt idx="1179" formatCode="General">
                  <c:v>233.65583333333333</c:v>
                </c:pt>
                <c:pt idx="1180" formatCode="General">
                  <c:v>158.76666666666668</c:v>
                </c:pt>
                <c:pt idx="1181" formatCode="General">
                  <c:v>172.36500000000001</c:v>
                </c:pt>
                <c:pt idx="1182" formatCode="General">
                  <c:v>214.42083333333335</c:v>
                </c:pt>
                <c:pt idx="1183" formatCode="General">
                  <c:v>261.94499999999999</c:v>
                </c:pt>
                <c:pt idx="1184" formatCode="General">
                  <c:v>294.51416666666665</c:v>
                </c:pt>
                <c:pt idx="1185" formatCode="General">
                  <c:v>220.14666666666668</c:v>
                </c:pt>
                <c:pt idx="1186" formatCode="General">
                  <c:v>176.26666666666665</c:v>
                </c:pt>
                <c:pt idx="1187" formatCode="General">
                  <c:v>171.37416666666664</c:v>
                </c:pt>
                <c:pt idx="1188" formatCode="General">
                  <c:v>156.4075</c:v>
                </c:pt>
                <c:pt idx="1189" formatCode="General">
                  <c:v>60.633333333333333</c:v>
                </c:pt>
                <c:pt idx="1190" formatCode="General">
                  <c:v>238.50833333333333</c:v>
                </c:pt>
                <c:pt idx="1191" formatCode="General">
                  <c:v>112.45916666666666</c:v>
                </c:pt>
                <c:pt idx="1192" formatCode="General">
                  <c:v>79.825833333333335</c:v>
                </c:pt>
                <c:pt idx="1193" formatCode="General">
                  <c:v>147.33000000000001</c:v>
                </c:pt>
                <c:pt idx="1194" formatCode="General">
                  <c:v>29.554166666666664</c:v>
                </c:pt>
                <c:pt idx="1195" formatCode="General">
                  <c:v>45.18</c:v>
                </c:pt>
                <c:pt idx="1196" formatCode="General">
                  <c:v>219.80499999999998</c:v>
                </c:pt>
                <c:pt idx="1197">
                  <c:v>172.36083333333337</c:v>
                </c:pt>
                <c:pt idx="1198">
                  <c:v>226.67583333333332</c:v>
                </c:pt>
                <c:pt idx="1199">
                  <c:v>222.51500000000001</c:v>
                </c:pt>
                <c:pt idx="1200">
                  <c:v>181.00250000000003</c:v>
                </c:pt>
                <c:pt idx="1201">
                  <c:v>114.9975</c:v>
                </c:pt>
                <c:pt idx="1202">
                  <c:v>66.117500000000007</c:v>
                </c:pt>
                <c:pt idx="1203">
                  <c:v>105.44166666666666</c:v>
                </c:pt>
                <c:pt idx="1204">
                  <c:v>212.57666666666668</c:v>
                </c:pt>
                <c:pt idx="1205">
                  <c:v>196.77583333333334</c:v>
                </c:pt>
                <c:pt idx="1206">
                  <c:v>197.92166666666665</c:v>
                </c:pt>
                <c:pt idx="1207">
                  <c:v>153.51</c:v>
                </c:pt>
                <c:pt idx="1208">
                  <c:v>60.457500000000003</c:v>
                </c:pt>
                <c:pt idx="1209">
                  <c:v>86.848333333333343</c:v>
                </c:pt>
                <c:pt idx="1210">
                  <c:v>225.71333333333334</c:v>
                </c:pt>
                <c:pt idx="1211">
                  <c:v>238.29166666666666</c:v>
                </c:pt>
                <c:pt idx="1212">
                  <c:v>221.32666666666668</c:v>
                </c:pt>
                <c:pt idx="1213">
                  <c:v>226.61083333333332</c:v>
                </c:pt>
                <c:pt idx="1214">
                  <c:v>226.87916666666663</c:v>
                </c:pt>
                <c:pt idx="1215">
                  <c:v>192.42833333333331</c:v>
                </c:pt>
                <c:pt idx="1216">
                  <c:v>177.99749999999997</c:v>
                </c:pt>
                <c:pt idx="1217">
                  <c:v>213.05166666666665</c:v>
                </c:pt>
                <c:pt idx="1218">
                  <c:v>217.94666666666669</c:v>
                </c:pt>
                <c:pt idx="1219">
                  <c:v>228.36083333333332</c:v>
                </c:pt>
                <c:pt idx="1220">
                  <c:v>233.18083333333334</c:v>
                </c:pt>
                <c:pt idx="1221">
                  <c:v>217.02500000000001</c:v>
                </c:pt>
                <c:pt idx="1222">
                  <c:v>189.59333333333333</c:v>
                </c:pt>
                <c:pt idx="1223">
                  <c:v>140.26666666666662</c:v>
                </c:pt>
                <c:pt idx="1224">
                  <c:v>211.29833333333332</c:v>
                </c:pt>
                <c:pt idx="1225">
                  <c:v>158.21833333333333</c:v>
                </c:pt>
                <c:pt idx="1226">
                  <c:v>116.50916666666667</c:v>
                </c:pt>
                <c:pt idx="1227">
                  <c:v>150.80333333333334</c:v>
                </c:pt>
                <c:pt idx="1228">
                  <c:v>129.02583333333334</c:v>
                </c:pt>
                <c:pt idx="1229">
                  <c:v>116.67333333333333</c:v>
                </c:pt>
                <c:pt idx="1230">
                  <c:v>105.58583333333335</c:v>
                </c:pt>
                <c:pt idx="1231">
                  <c:v>214.68999999999994</c:v>
                </c:pt>
                <c:pt idx="1232">
                  <c:v>227.76583333333338</c:v>
                </c:pt>
                <c:pt idx="1233">
                  <c:v>204.91499999999996</c:v>
                </c:pt>
                <c:pt idx="1234">
                  <c:v>209.3116666666667</c:v>
                </c:pt>
                <c:pt idx="1235">
                  <c:v>208.96833333333333</c:v>
                </c:pt>
                <c:pt idx="1236">
                  <c:v>61.585000000000008</c:v>
                </c:pt>
                <c:pt idx="1237">
                  <c:v>144.745</c:v>
                </c:pt>
                <c:pt idx="1238">
                  <c:v>197.94166666666672</c:v>
                </c:pt>
                <c:pt idx="1239">
                  <c:v>171.11333333333334</c:v>
                </c:pt>
                <c:pt idx="1240">
                  <c:v>165.16916666666665</c:v>
                </c:pt>
                <c:pt idx="1241">
                  <c:v>27.675000000000001</c:v>
                </c:pt>
                <c:pt idx="1242">
                  <c:v>13.700833333333334</c:v>
                </c:pt>
                <c:pt idx="1243">
                  <c:v>16.611666666666668</c:v>
                </c:pt>
                <c:pt idx="1244">
                  <c:v>144.67416666666665</c:v>
                </c:pt>
                <c:pt idx="1245">
                  <c:v>229.01083333333335</c:v>
                </c:pt>
                <c:pt idx="1246">
                  <c:v>206.40916666666661</c:v>
                </c:pt>
                <c:pt idx="1247">
                  <c:v>208.02666666666667</c:v>
                </c:pt>
                <c:pt idx="1248">
                  <c:v>179.87583333333336</c:v>
                </c:pt>
                <c:pt idx="1249">
                  <c:v>181.24416666666664</c:v>
                </c:pt>
                <c:pt idx="1250">
                  <c:v>150.35666666666665</c:v>
                </c:pt>
                <c:pt idx="1251">
                  <c:v>135.07583333333335</c:v>
                </c:pt>
                <c:pt idx="1252">
                  <c:v>52.833333333333336</c:v>
                </c:pt>
                <c:pt idx="1253">
                  <c:v>184.78583333333336</c:v>
                </c:pt>
                <c:pt idx="1254">
                  <c:v>193.63250000000002</c:v>
                </c:pt>
                <c:pt idx="1255">
                  <c:v>182.37249999999997</c:v>
                </c:pt>
                <c:pt idx="1256">
                  <c:v>178.41</c:v>
                </c:pt>
                <c:pt idx="1257">
                  <c:v>87.87</c:v>
                </c:pt>
                <c:pt idx="1258">
                  <c:v>68.105000000000004</c:v>
                </c:pt>
                <c:pt idx="1259">
                  <c:v>144.97333333333333</c:v>
                </c:pt>
                <c:pt idx="1260">
                  <c:v>187.85583333333332</c:v>
                </c:pt>
                <c:pt idx="1261">
                  <c:v>207.33416666666665</c:v>
                </c:pt>
                <c:pt idx="1262">
                  <c:v>170.6275</c:v>
                </c:pt>
                <c:pt idx="1263">
                  <c:v>238.85499999999999</c:v>
                </c:pt>
                <c:pt idx="1264">
                  <c:v>161.96916666666667</c:v>
                </c:pt>
                <c:pt idx="1265">
                  <c:v>116.79750000000001</c:v>
                </c:pt>
                <c:pt idx="1266">
                  <c:v>266.47250000000003</c:v>
                </c:pt>
                <c:pt idx="1267">
                  <c:v>276.36</c:v>
                </c:pt>
                <c:pt idx="1268">
                  <c:v>320.64583333333331</c:v>
                </c:pt>
                <c:pt idx="1269">
                  <c:v>294.13499999999999</c:v>
                </c:pt>
                <c:pt idx="1270">
                  <c:v>281.67416666666662</c:v>
                </c:pt>
                <c:pt idx="1271">
                  <c:v>222.53833333333338</c:v>
                </c:pt>
                <c:pt idx="1272">
                  <c:v>152.25416666666666</c:v>
                </c:pt>
                <c:pt idx="1273">
                  <c:v>318.97916666666669</c:v>
                </c:pt>
                <c:pt idx="1274">
                  <c:v>334.82583333333338</c:v>
                </c:pt>
                <c:pt idx="1275">
                  <c:v>333.61500000000007</c:v>
                </c:pt>
                <c:pt idx="1276">
                  <c:v>332.37583333333333</c:v>
                </c:pt>
                <c:pt idx="1277">
                  <c:v>310.93416666666661</c:v>
                </c:pt>
                <c:pt idx="1278">
                  <c:v>162.68166666666664</c:v>
                </c:pt>
                <c:pt idx="1279">
                  <c:v>149.37083333333334</c:v>
                </c:pt>
                <c:pt idx="1280">
                  <c:v>256.43499999999995</c:v>
                </c:pt>
                <c:pt idx="1281">
                  <c:v>287.80666666666667</c:v>
                </c:pt>
                <c:pt idx="1282">
                  <c:v>266.28166666666664</c:v>
                </c:pt>
                <c:pt idx="1283">
                  <c:v>202.19166666666663</c:v>
                </c:pt>
                <c:pt idx="1284">
                  <c:v>279.24250000000001</c:v>
                </c:pt>
                <c:pt idx="1285">
                  <c:v>98.34416666666668</c:v>
                </c:pt>
                <c:pt idx="1286">
                  <c:v>67.964166666666657</c:v>
                </c:pt>
                <c:pt idx="1287">
                  <c:v>385.54750000000007</c:v>
                </c:pt>
                <c:pt idx="1288">
                  <c:v>352.22916666666669</c:v>
                </c:pt>
                <c:pt idx="1289">
                  <c:v>316.3775</c:v>
                </c:pt>
                <c:pt idx="1290">
                  <c:v>342.09166666666664</c:v>
                </c:pt>
                <c:pt idx="1291">
                  <c:v>289.23333333333335</c:v>
                </c:pt>
                <c:pt idx="1292">
                  <c:v>55.806666666666672</c:v>
                </c:pt>
                <c:pt idx="1293">
                  <c:v>161.08833333333334</c:v>
                </c:pt>
                <c:pt idx="1294">
                  <c:v>376.32249999999999</c:v>
                </c:pt>
                <c:pt idx="1295">
                  <c:v>399.08583333333337</c:v>
                </c:pt>
                <c:pt idx="1296">
                  <c:v>325.21250000000003</c:v>
                </c:pt>
                <c:pt idx="1297">
                  <c:v>387.74666666666667</c:v>
                </c:pt>
                <c:pt idx="1298">
                  <c:v>358.65333333333336</c:v>
                </c:pt>
                <c:pt idx="1299">
                  <c:v>288.05749999999995</c:v>
                </c:pt>
                <c:pt idx="1300">
                  <c:v>166.6825</c:v>
                </c:pt>
                <c:pt idx="1301">
                  <c:v>287.89583333333331</c:v>
                </c:pt>
                <c:pt idx="1302">
                  <c:v>264.31916666666666</c:v>
                </c:pt>
                <c:pt idx="1303">
                  <c:v>419.66250000000008</c:v>
                </c:pt>
                <c:pt idx="1304">
                  <c:v>478.00916666666672</c:v>
                </c:pt>
                <c:pt idx="1305">
                  <c:v>444.61333333333329</c:v>
                </c:pt>
                <c:pt idx="1306">
                  <c:v>339.58499999999998</c:v>
                </c:pt>
                <c:pt idx="1307">
                  <c:v>286.05333333333334</c:v>
                </c:pt>
                <c:pt idx="1308">
                  <c:v>430.06</c:v>
                </c:pt>
                <c:pt idx="1309">
                  <c:v>327.18000000000006</c:v>
                </c:pt>
                <c:pt idx="1310">
                  <c:v>345.37333333333328</c:v>
                </c:pt>
                <c:pt idx="1311">
                  <c:v>399.10416666666669</c:v>
                </c:pt>
                <c:pt idx="1312">
                  <c:v>363.44083333333333</c:v>
                </c:pt>
                <c:pt idx="1313">
                  <c:v>225.27500000000001</c:v>
                </c:pt>
                <c:pt idx="1314">
                  <c:v>150.21666666666667</c:v>
                </c:pt>
                <c:pt idx="1315">
                  <c:v>358.88499999999999</c:v>
                </c:pt>
                <c:pt idx="1316">
                  <c:v>333.10750000000002</c:v>
                </c:pt>
                <c:pt idx="1317">
                  <c:v>325.72166666666664</c:v>
                </c:pt>
                <c:pt idx="1318">
                  <c:v>361.48583333333335</c:v>
                </c:pt>
                <c:pt idx="1319">
                  <c:v>425.72249999999991</c:v>
                </c:pt>
                <c:pt idx="1320">
                  <c:v>339.69583333333338</c:v>
                </c:pt>
                <c:pt idx="1321">
                  <c:v>266.34916666666669</c:v>
                </c:pt>
                <c:pt idx="1322">
                  <c:v>432.48416666666668</c:v>
                </c:pt>
                <c:pt idx="1323">
                  <c:v>478.99666666666667</c:v>
                </c:pt>
                <c:pt idx="1324">
                  <c:v>569.90083333333348</c:v>
                </c:pt>
                <c:pt idx="1325">
                  <c:v>592.57666666666671</c:v>
                </c:pt>
                <c:pt idx="1326">
                  <c:v>528.08333333333314</c:v>
                </c:pt>
                <c:pt idx="1327">
                  <c:v>426.83083333333337</c:v>
                </c:pt>
                <c:pt idx="1328">
                  <c:v>287.32166666666666</c:v>
                </c:pt>
                <c:pt idx="1329">
                  <c:v>590.1491666666667</c:v>
                </c:pt>
                <c:pt idx="1330">
                  <c:v>617.20416666666654</c:v>
                </c:pt>
                <c:pt idx="1331">
                  <c:v>631.29</c:v>
                </c:pt>
                <c:pt idx="1332">
                  <c:v>600.9191666666668</c:v>
                </c:pt>
                <c:pt idx="1333">
                  <c:v>731.00833333333333</c:v>
                </c:pt>
                <c:pt idx="1334">
                  <c:v>589.85500000000002</c:v>
                </c:pt>
                <c:pt idx="1335">
                  <c:v>283.5025</c:v>
                </c:pt>
                <c:pt idx="1336">
                  <c:v>668.17916666666667</c:v>
                </c:pt>
                <c:pt idx="1337">
                  <c:v>670.22583333333341</c:v>
                </c:pt>
                <c:pt idx="1338">
                  <c:v>622.14</c:v>
                </c:pt>
                <c:pt idx="1339">
                  <c:v>584.56833333333327</c:v>
                </c:pt>
                <c:pt idx="1340">
                  <c:v>420.64833333333331</c:v>
                </c:pt>
                <c:pt idx="1341">
                  <c:v>259.91833333333335</c:v>
                </c:pt>
                <c:pt idx="1342">
                  <c:v>202.14166666666665</c:v>
                </c:pt>
                <c:pt idx="1343">
                  <c:v>383.58166666666671</c:v>
                </c:pt>
                <c:pt idx="1344">
                  <c:v>425.79</c:v>
                </c:pt>
                <c:pt idx="1345">
                  <c:v>475.29833333333335</c:v>
                </c:pt>
                <c:pt idx="1346">
                  <c:v>456.48666666666662</c:v>
                </c:pt>
                <c:pt idx="1347">
                  <c:v>365.84583333333336</c:v>
                </c:pt>
                <c:pt idx="1348">
                  <c:v>410.17666666666668</c:v>
                </c:pt>
                <c:pt idx="1349">
                  <c:v>374.16249999999997</c:v>
                </c:pt>
                <c:pt idx="1350">
                  <c:v>416.7791666666667</c:v>
                </c:pt>
                <c:pt idx="1351">
                  <c:v>411.59749999999991</c:v>
                </c:pt>
                <c:pt idx="1352">
                  <c:v>509.82916666666665</c:v>
                </c:pt>
                <c:pt idx="1353">
                  <c:v>376.70499999999998</c:v>
                </c:pt>
                <c:pt idx="1354">
                  <c:v>185.29999999999998</c:v>
                </c:pt>
                <c:pt idx="1355">
                  <c:v>60.032499999999999</c:v>
                </c:pt>
                <c:pt idx="1356">
                  <c:v>79.954999999999998</c:v>
                </c:pt>
                <c:pt idx="1357">
                  <c:v>290.36250000000001</c:v>
                </c:pt>
                <c:pt idx="1358">
                  <c:v>386.34083333333336</c:v>
                </c:pt>
                <c:pt idx="1359">
                  <c:v>391.3341666666667</c:v>
                </c:pt>
                <c:pt idx="1360">
                  <c:v>383.26083333333344</c:v>
                </c:pt>
                <c:pt idx="1361">
                  <c:v>373.88249999999999</c:v>
                </c:pt>
                <c:pt idx="1362">
                  <c:v>357.70750000000004</c:v>
                </c:pt>
                <c:pt idx="1363">
                  <c:v>286.7091666666667</c:v>
                </c:pt>
                <c:pt idx="1364">
                  <c:v>255.80083333333337</c:v>
                </c:pt>
                <c:pt idx="1365">
                  <c:v>352.21749999999997</c:v>
                </c:pt>
                <c:pt idx="1366">
                  <c:v>424.71333333333337</c:v>
                </c:pt>
                <c:pt idx="1367">
                  <c:v>440.83249999999998</c:v>
                </c:pt>
                <c:pt idx="1368">
                  <c:v>321.23583333333335</c:v>
                </c:pt>
                <c:pt idx="1369">
                  <c:v>100.37499999999999</c:v>
                </c:pt>
                <c:pt idx="1370">
                  <c:v>119.48250000000002</c:v>
                </c:pt>
                <c:pt idx="1371">
                  <c:v>224.00249999999997</c:v>
                </c:pt>
                <c:pt idx="1372">
                  <c:v>262.91666666666669</c:v>
                </c:pt>
                <c:pt idx="1373">
                  <c:v>96.649166666666659</c:v>
                </c:pt>
                <c:pt idx="1374">
                  <c:v>110.59666666666668</c:v>
                </c:pt>
                <c:pt idx="1375">
                  <c:v>152.96583333333334</c:v>
                </c:pt>
                <c:pt idx="1376">
                  <c:v>138.48416666666668</c:v>
                </c:pt>
                <c:pt idx="1377">
                  <c:v>131.04833333333332</c:v>
                </c:pt>
                <c:pt idx="1378">
                  <c:v>186.51833333333335</c:v>
                </c:pt>
                <c:pt idx="1379">
                  <c:v>291.78083333333331</c:v>
                </c:pt>
                <c:pt idx="1380">
                  <c:v>299.79666666666668</c:v>
                </c:pt>
                <c:pt idx="1381">
                  <c:v>287.57249999999999</c:v>
                </c:pt>
                <c:pt idx="1382">
                  <c:v>283.8416666666667</c:v>
                </c:pt>
                <c:pt idx="1383">
                  <c:v>161.21</c:v>
                </c:pt>
                <c:pt idx="1384">
                  <c:v>93.504999999999995</c:v>
                </c:pt>
                <c:pt idx="1385">
                  <c:v>169.08500000000001</c:v>
                </c:pt>
                <c:pt idx="1386">
                  <c:v>199.68333333333331</c:v>
                </c:pt>
                <c:pt idx="1387">
                  <c:v>187.90833333333333</c:v>
                </c:pt>
                <c:pt idx="1388">
                  <c:v>158.11333333333332</c:v>
                </c:pt>
                <c:pt idx="1389">
                  <c:v>184.745</c:v>
                </c:pt>
                <c:pt idx="1390">
                  <c:v>141.67750000000001</c:v>
                </c:pt>
                <c:pt idx="1391">
                  <c:v>97.045833333333334</c:v>
                </c:pt>
                <c:pt idx="1392">
                  <c:v>95.547500000000014</c:v>
                </c:pt>
                <c:pt idx="1393">
                  <c:v>120.8</c:v>
                </c:pt>
                <c:pt idx="1394">
                  <c:v>136.19333333333336</c:v>
                </c:pt>
                <c:pt idx="1395">
                  <c:v>133.71333333333334</c:v>
                </c:pt>
                <c:pt idx="1396">
                  <c:v>112.26333333333334</c:v>
                </c:pt>
                <c:pt idx="1397">
                  <c:v>105.11500000000001</c:v>
                </c:pt>
                <c:pt idx="1398">
                  <c:v>116.54480000000001</c:v>
                </c:pt>
                <c:pt idx="1399">
                  <c:v>162.52583333333334</c:v>
                </c:pt>
                <c:pt idx="1400">
                  <c:v>76.538333333333341</c:v>
                </c:pt>
                <c:pt idx="1401">
                  <c:v>87.254999999999995</c:v>
                </c:pt>
                <c:pt idx="1402">
                  <c:v>121.25166666666667</c:v>
                </c:pt>
                <c:pt idx="1403">
                  <c:v>213.42249999999999</c:v>
                </c:pt>
                <c:pt idx="1404">
                  <c:v>142.43416666666667</c:v>
                </c:pt>
                <c:pt idx="1405">
                  <c:v>66.665000000000006</c:v>
                </c:pt>
                <c:pt idx="1406">
                  <c:v>110.99916666666667</c:v>
                </c:pt>
                <c:pt idx="1407">
                  <c:v>106.06833333333333</c:v>
                </c:pt>
                <c:pt idx="1408">
                  <c:v>150.14166666666668</c:v>
                </c:pt>
                <c:pt idx="1409">
                  <c:v>153.96500000000003</c:v>
                </c:pt>
                <c:pt idx="1410">
                  <c:v>149.59916666666666</c:v>
                </c:pt>
                <c:pt idx="1411">
                  <c:v>176.03583333333333</c:v>
                </c:pt>
                <c:pt idx="1412">
                  <c:v>148.01750000000001</c:v>
                </c:pt>
                <c:pt idx="1413">
                  <c:v>187.35083333333333</c:v>
                </c:pt>
              </c:numCache>
            </c:numRef>
          </c:val>
          <c:smooth val="0"/>
          <c:extLst xmlns:c16r2="http://schemas.microsoft.com/office/drawing/2015/06/chart">
            <c:ext xmlns:c16="http://schemas.microsoft.com/office/drawing/2014/chart" uri="{C3380CC4-5D6E-409C-BE32-E72D297353CC}">
              <c16:uniqueId val="{00000001-BB8C-4DDF-84FD-CF9AAC9F86C9}"/>
            </c:ext>
          </c:extLst>
        </c:ser>
        <c:dLbls>
          <c:showLegendKey val="0"/>
          <c:showVal val="0"/>
          <c:showCatName val="0"/>
          <c:showSerName val="0"/>
          <c:showPercent val="0"/>
          <c:showBubbleSize val="0"/>
        </c:dLbls>
        <c:marker val="1"/>
        <c:smooth val="0"/>
        <c:axId val="337055104"/>
        <c:axId val="337056896"/>
      </c:lineChart>
      <c:dateAx>
        <c:axId val="337055104"/>
        <c:scaling>
          <c:orientation val="minMax"/>
          <c:max val="44926"/>
          <c:min val="44197"/>
        </c:scaling>
        <c:delete val="0"/>
        <c:axPos val="b"/>
        <c:minorGridlines/>
        <c:numFmt formatCode="dd/mm/yy" sourceLinked="0"/>
        <c:majorTickMark val="none"/>
        <c:minorTickMark val="none"/>
        <c:tickLblPos val="nextTo"/>
        <c:spPr>
          <a:ln w="19050">
            <a:solidFill>
              <a:srgbClr val="B5C0C9"/>
            </a:solidFill>
          </a:ln>
        </c:spPr>
        <c:txPr>
          <a:bodyPr rot="-5400000" vert="horz"/>
          <a:lstStyle/>
          <a:p>
            <a:pPr>
              <a:defRPr sz="800"/>
            </a:pPr>
            <a:endParaRPr lang="de-DE"/>
          </a:p>
        </c:txPr>
        <c:crossAx val="337056896"/>
        <c:crosses val="autoZero"/>
        <c:auto val="0"/>
        <c:lblOffset val="100"/>
        <c:baseTimeUnit val="days"/>
        <c:majorUnit val="1"/>
        <c:majorTimeUnit val="months"/>
        <c:minorUnit val="12"/>
        <c:minorTimeUnit val="months"/>
      </c:dateAx>
      <c:valAx>
        <c:axId val="337056896"/>
        <c:scaling>
          <c:orientation val="minMax"/>
          <c:max val="1800"/>
          <c:min val="0"/>
        </c:scaling>
        <c:delete val="0"/>
        <c:axPos val="l"/>
        <c:majorGridlines>
          <c:spPr>
            <a:ln>
              <a:solidFill>
                <a:srgbClr val="B5C0C9"/>
              </a:solidFill>
            </a:ln>
          </c:spPr>
        </c:majorGridlines>
        <c:title>
          <c:tx>
            <c:rich>
              <a:bodyPr rot="-5400000" vert="horz"/>
              <a:lstStyle/>
              <a:p>
                <a:pPr>
                  <a:defRPr sz="1400"/>
                </a:pPr>
                <a:r>
                  <a:rPr lang="de-DE" sz="1400"/>
                  <a:t>in €/MWh</a:t>
                </a:r>
              </a:p>
            </c:rich>
          </c:tx>
          <c:layout>
            <c:manualLayout>
              <c:xMode val="edge"/>
              <c:yMode val="edge"/>
              <c:x val="0"/>
              <c:y val="0.23023053981979708"/>
            </c:manualLayout>
          </c:layout>
          <c:overlay val="0"/>
        </c:title>
        <c:numFmt formatCode="0" sourceLinked="0"/>
        <c:majorTickMark val="none"/>
        <c:minorTickMark val="none"/>
        <c:tickLblPos val="nextTo"/>
        <c:spPr>
          <a:ln>
            <a:solidFill>
              <a:srgbClr val="B5C0C9"/>
            </a:solidFill>
          </a:ln>
        </c:spPr>
        <c:txPr>
          <a:bodyPr/>
          <a:lstStyle/>
          <a:p>
            <a:pPr>
              <a:defRPr sz="1200"/>
            </a:pPr>
            <a:endParaRPr lang="de-DE"/>
          </a:p>
        </c:txPr>
        <c:crossAx val="337055104"/>
        <c:crosses val="autoZero"/>
        <c:crossBetween val="between"/>
        <c:majorUnit val="100"/>
      </c:valAx>
      <c:spPr>
        <a:ln>
          <a:solidFill>
            <a:srgbClr val="B5C0C9"/>
          </a:solidFill>
        </a:ln>
      </c:spPr>
    </c:plotArea>
    <c:legend>
      <c:legendPos val="b"/>
      <c:layout>
        <c:manualLayout>
          <c:xMode val="edge"/>
          <c:yMode val="edge"/>
          <c:x val="0"/>
          <c:y val="0.87603815159773069"/>
          <c:w val="1"/>
          <c:h val="0.11399402379658832"/>
        </c:manualLayout>
      </c:layout>
      <c:overlay val="0"/>
      <c:txPr>
        <a:bodyPr/>
        <a:lstStyle/>
        <a:p>
          <a:pPr>
            <a:defRPr sz="105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lvl="0" indent="0" algn="l"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Calibri" panose="020F0502020204030204" pitchFamily="34" charset="0"/>
                <a:ea typeface="Arial"/>
                <a:cs typeface="Calibri" panose="020F0502020204030204" pitchFamily="34" charset="0"/>
              </a:defRPr>
            </a:pPr>
            <a:r>
              <a:rPr lang="de-DE" sz="1600" b="0" dirty="0">
                <a:solidFill>
                  <a:schemeClr val="bg2"/>
                </a:solidFill>
                <a:effectLst/>
              </a:rPr>
              <a:t>Gesamtstromverbrauch 2022 bisher: 434 Mrd. kWh* </a:t>
            </a:r>
          </a:p>
          <a:p>
            <a:pPr marL="0" marR="0" lvl="0" indent="0" algn="l"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Calibri" panose="020F0502020204030204" pitchFamily="34" charset="0"/>
                <a:ea typeface="Arial"/>
                <a:cs typeface="Calibri" panose="020F0502020204030204" pitchFamily="34" charset="0"/>
              </a:defRPr>
            </a:pPr>
            <a:r>
              <a:rPr lang="de-DE" sz="1600" b="0" dirty="0">
                <a:solidFill>
                  <a:schemeClr val="bg2"/>
                </a:solidFill>
                <a:effectLst/>
              </a:rPr>
              <a:t>(Veränderung zum Vorjahreszeitraum: -1,9%)</a:t>
            </a:r>
          </a:p>
        </c:rich>
      </c:tx>
      <c:layout>
        <c:manualLayout>
          <c:xMode val="edge"/>
          <c:yMode val="edge"/>
          <c:x val="6.3099882923975544E-4"/>
          <c:y val="0"/>
        </c:manualLayout>
      </c:layout>
      <c:overlay val="0"/>
    </c:title>
    <c:autoTitleDeleted val="0"/>
    <c:plotArea>
      <c:layout>
        <c:manualLayout>
          <c:layoutTarget val="inner"/>
          <c:xMode val="edge"/>
          <c:yMode val="edge"/>
          <c:x val="9.8804994564906448E-2"/>
          <c:y val="0.20547257014713122"/>
          <c:w val="0.70967719919854766"/>
          <c:h val="0.69419433353388393"/>
        </c:manualLayout>
      </c:layout>
      <c:barChart>
        <c:barDir val="col"/>
        <c:grouping val="clustered"/>
        <c:varyColors val="0"/>
        <c:ser>
          <c:idx val="13"/>
          <c:order val="0"/>
          <c:tx>
            <c:v/>
          </c:tx>
          <c:spPr>
            <a:noFill/>
          </c:spPr>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Sheet1!$P$2:$P$13</c:f>
              <c:numCache>
                <c:formatCode>\+\ 0.0%;\-\ 0.0%;\±\ 0.0%</c:formatCode>
                <c:ptCount val="12"/>
                <c:pt idx="0">
                  <c:v>2.4929248776434099E-2</c:v>
                </c:pt>
                <c:pt idx="1">
                  <c:v>2.5626331763616061E-2</c:v>
                </c:pt>
                <c:pt idx="2">
                  <c:v>-1.9392231110869185E-2</c:v>
                </c:pt>
                <c:pt idx="3">
                  <c:v>-1.0912248903224508E-2</c:v>
                </c:pt>
                <c:pt idx="4">
                  <c:v>-9.8797227591534975E-3</c:v>
                </c:pt>
                <c:pt idx="5">
                  <c:v>-3.4286609148118319E-2</c:v>
                </c:pt>
                <c:pt idx="6">
                  <c:v>-1.5441091992421496E-2</c:v>
                </c:pt>
                <c:pt idx="7">
                  <c:v>-1.4443474078379759E-2</c:v>
                </c:pt>
                <c:pt idx="8">
                  <c:v>-4.2619072137316638E-2</c:v>
                </c:pt>
                <c:pt idx="9">
                  <c:v>-8.9995406733865413E-2</c:v>
                </c:pt>
                <c:pt idx="10">
                  <c:v>0</c:v>
                </c:pt>
                <c:pt idx="11">
                  <c:v>0</c:v>
                </c:pt>
              </c:numCache>
            </c:numRef>
          </c:val>
          <c:extLst xmlns:c16r2="http://schemas.microsoft.com/office/drawing/2015/06/chart">
            <c:ext xmlns:c16="http://schemas.microsoft.com/office/drawing/2014/chart" uri="{C3380CC4-5D6E-409C-BE32-E72D297353CC}">
              <c16:uniqueId val="{00000000-76DC-4E22-B7BC-BDF3224781FD}"/>
            </c:ext>
          </c:extLst>
        </c:ser>
        <c:ser>
          <c:idx val="11"/>
          <c:order val="1"/>
          <c:tx>
            <c:strRef>
              <c:f>Sheet1!$N$1</c:f>
              <c:strCache>
                <c:ptCount val="1"/>
                <c:pt idx="0">
                  <c:v>2021</c:v>
                </c:pt>
              </c:strCache>
            </c:strRef>
          </c:tx>
          <c:spPr>
            <a:solidFill>
              <a:srgbClr val="FFAD75"/>
            </a:solidFill>
            <a:ln>
              <a:noFill/>
            </a:ln>
            <a:effectLst/>
          </c:spPr>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Sheet1!$N$2:$N$13</c:f>
              <c:numCache>
                <c:formatCode>0.0</c:formatCode>
                <c:ptCount val="12"/>
                <c:pt idx="0">
                  <c:v>47.214395110116008</c:v>
                </c:pt>
                <c:pt idx="1">
                  <c:v>43.962816892591754</c:v>
                </c:pt>
                <c:pt idx="2">
                  <c:v>47.752847720843228</c:v>
                </c:pt>
                <c:pt idx="3">
                  <c:v>43.862386069772754</c:v>
                </c:pt>
                <c:pt idx="4">
                  <c:v>43.306694313049228</c:v>
                </c:pt>
                <c:pt idx="5">
                  <c:v>42.711000058664865</c:v>
                </c:pt>
                <c:pt idx="6">
                  <c:v>43.143231396006421</c:v>
                </c:pt>
                <c:pt idx="7">
                  <c:v>42.031476399957278</c:v>
                </c:pt>
                <c:pt idx="8">
                  <c:v>42.554142576316231</c:v>
                </c:pt>
                <c:pt idx="9">
                  <c:v>45.673119243318276</c:v>
                </c:pt>
                <c:pt idx="10">
                  <c:v>46.439743171783654</c:v>
                </c:pt>
                <c:pt idx="11">
                  <c:v>46.599356760053276</c:v>
                </c:pt>
              </c:numCache>
            </c:numRef>
          </c:val>
          <c:extLst xmlns:c16r2="http://schemas.microsoft.com/office/drawing/2015/06/chart">
            <c:ext xmlns:c16="http://schemas.microsoft.com/office/drawing/2014/chart" uri="{C3380CC4-5D6E-409C-BE32-E72D297353CC}">
              <c16:uniqueId val="{00000001-76DC-4E22-B7BC-BDF3224781FD}"/>
            </c:ext>
          </c:extLst>
        </c:ser>
        <c:ser>
          <c:idx val="12"/>
          <c:order val="2"/>
          <c:tx>
            <c:strRef>
              <c:f>Sheet1!$O$1</c:f>
              <c:strCache>
                <c:ptCount val="1"/>
                <c:pt idx="0">
                  <c:v>2022</c:v>
                </c:pt>
              </c:strCache>
            </c:strRef>
          </c:tx>
          <c:spPr>
            <a:solidFill>
              <a:srgbClr val="FF7F24"/>
            </a:solidFill>
            <a:effectLst/>
          </c:spPr>
          <c:invertIfNegative val="0"/>
          <c:dPt>
            <c:idx val="0"/>
            <c:invertIfNegative val="0"/>
            <c:bubble3D val="0"/>
            <c:extLst xmlns:c16r2="http://schemas.microsoft.com/office/drawing/2015/06/chart">
              <c:ext xmlns:c16="http://schemas.microsoft.com/office/drawing/2014/chart" uri="{C3380CC4-5D6E-409C-BE32-E72D297353CC}">
                <c16:uniqueId val="{00000002-76DC-4E22-B7BC-BDF3224781FD}"/>
              </c:ext>
            </c:extLst>
          </c:dPt>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Sheet1!$O$2:$O$13</c:f>
              <c:numCache>
                <c:formatCode>0.0</c:formatCode>
                <c:ptCount val="12"/>
                <c:pt idx="0">
                  <c:v>48.391414511644946</c:v>
                </c:pt>
                <c:pt idx="1">
                  <c:v>45.089422623544415</c:v>
                </c:pt>
                <c:pt idx="2">
                  <c:v>46.826813461638494</c:v>
                </c:pt>
                <c:pt idx="3">
                  <c:v>43.383748795490064</c:v>
                </c:pt>
                <c:pt idx="4">
                  <c:v>42.87883617962089</c:v>
                </c:pt>
                <c:pt idx="5">
                  <c:v>41.246584693328167</c:v>
                </c:pt>
                <c:pt idx="6">
                  <c:v>42.477052791170358</c:v>
                </c:pt>
                <c:pt idx="7">
                  <c:v>41.424395860098464</c:v>
                </c:pt>
                <c:pt idx="8">
                  <c:v>40.740524504114553</c:v>
                </c:pt>
                <c:pt idx="9">
                  <c:v>41.56274830021151</c:v>
                </c:pt>
              </c:numCache>
            </c:numRef>
          </c:val>
          <c:extLst xmlns:c16r2="http://schemas.microsoft.com/office/drawing/2015/06/chart">
            <c:ext xmlns:c16="http://schemas.microsoft.com/office/drawing/2014/chart" uri="{C3380CC4-5D6E-409C-BE32-E72D297353CC}">
              <c16:uniqueId val="{00000003-76DC-4E22-B7BC-BDF3224781FD}"/>
            </c:ext>
          </c:extLst>
        </c:ser>
        <c:ser>
          <c:idx val="1"/>
          <c:order val="4"/>
          <c:tx>
            <c:strRef>
              <c:f>Sheet1!$B$1</c:f>
              <c:strCache>
                <c:ptCount val="1"/>
                <c:pt idx="0">
                  <c:v>2011</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Sheet1!$B$2:$B$13</c:f>
            </c:numRef>
          </c:val>
          <c:extLst xmlns:c16r2="http://schemas.microsoft.com/office/drawing/2015/06/chart">
            <c:ext xmlns:c16="http://schemas.microsoft.com/office/drawing/2014/chart" uri="{C3380CC4-5D6E-409C-BE32-E72D297353CC}">
              <c16:uniqueId val="{00000004-76DC-4E22-B7BC-BDF3224781FD}"/>
            </c:ext>
          </c:extLst>
        </c:ser>
        <c:ser>
          <c:idx val="0"/>
          <c:order val="5"/>
          <c:tx>
            <c:strRef>
              <c:f>Sheet1!$C$1</c:f>
              <c:strCache>
                <c:ptCount val="1"/>
                <c:pt idx="0">
                  <c:v>2012</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Sheet1!$C$2:$C$13</c:f>
            </c:numRef>
          </c:val>
          <c:extLst xmlns:c16r2="http://schemas.microsoft.com/office/drawing/2015/06/chart">
            <c:ext xmlns:c16="http://schemas.microsoft.com/office/drawing/2014/chart" uri="{C3380CC4-5D6E-409C-BE32-E72D297353CC}">
              <c16:uniqueId val="{00000005-76DC-4E22-B7BC-BDF3224781FD}"/>
            </c:ext>
          </c:extLst>
        </c:ser>
        <c:ser>
          <c:idx val="2"/>
          <c:order val="6"/>
          <c:tx>
            <c:strRef>
              <c:f>Sheet1!$D$1</c:f>
              <c:strCache>
                <c:ptCount val="1"/>
                <c:pt idx="0">
                  <c:v>2013</c:v>
                </c:pt>
              </c:strCache>
            </c:strRef>
          </c:tx>
          <c:invertIfNegative val="0"/>
          <c:dLbls>
            <c:spPr>
              <a:noFill/>
              <a:ln>
                <a:noFill/>
              </a:ln>
              <a:effectLst/>
            </c:spPr>
            <c:txPr>
              <a:bodyPr/>
              <a:lstStyle/>
              <a:p>
                <a:pPr>
                  <a:defRPr sz="1200"/>
                </a:pPr>
                <a:endParaRPr lang="de-DE"/>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Sheet1!$D$2:$D$13</c:f>
            </c:numRef>
          </c:val>
          <c:extLst xmlns:c16r2="http://schemas.microsoft.com/office/drawing/2015/06/chart">
            <c:ext xmlns:c16="http://schemas.microsoft.com/office/drawing/2014/chart" uri="{C3380CC4-5D6E-409C-BE32-E72D297353CC}">
              <c16:uniqueId val="{00000006-76DC-4E22-B7BC-BDF3224781FD}"/>
            </c:ext>
          </c:extLst>
        </c:ser>
        <c:ser>
          <c:idx val="3"/>
          <c:order val="7"/>
          <c:tx>
            <c:strRef>
              <c:f>Sheet1!$E$1</c:f>
              <c:strCache>
                <c:ptCount val="1"/>
                <c:pt idx="0">
                  <c:v>2014</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Sheet1!$E$2:$E$13</c:f>
            </c:numRef>
          </c:val>
          <c:extLst xmlns:c16r2="http://schemas.microsoft.com/office/drawing/2015/06/chart">
            <c:ext xmlns:c16="http://schemas.microsoft.com/office/drawing/2014/chart" uri="{C3380CC4-5D6E-409C-BE32-E72D297353CC}">
              <c16:uniqueId val="{00000007-76DC-4E22-B7BC-BDF3224781FD}"/>
            </c:ext>
          </c:extLst>
        </c:ser>
        <c:ser>
          <c:idx val="4"/>
          <c:order val="8"/>
          <c:tx>
            <c:strRef>
              <c:f>Sheet1!$F$1</c:f>
              <c:strCache>
                <c:ptCount val="1"/>
                <c:pt idx="0">
                  <c:v>2015</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Sheet1!$F$2:$F$13</c:f>
            </c:numRef>
          </c:val>
          <c:extLst xmlns:c16r2="http://schemas.microsoft.com/office/drawing/2015/06/chart">
            <c:ext xmlns:c16="http://schemas.microsoft.com/office/drawing/2014/chart" uri="{C3380CC4-5D6E-409C-BE32-E72D297353CC}">
              <c16:uniqueId val="{00000008-76DC-4E22-B7BC-BDF3224781FD}"/>
            </c:ext>
          </c:extLst>
        </c:ser>
        <c:ser>
          <c:idx val="5"/>
          <c:order val="9"/>
          <c:tx>
            <c:strRef>
              <c:f>Sheet1!$G$1</c:f>
              <c:strCache>
                <c:ptCount val="1"/>
                <c:pt idx="0">
                  <c:v>2016</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Sheet1!$G$2:$G$13</c:f>
            </c:numRef>
          </c:val>
          <c:extLst xmlns:c16r2="http://schemas.microsoft.com/office/drawing/2015/06/chart">
            <c:ext xmlns:c16="http://schemas.microsoft.com/office/drawing/2014/chart" uri="{C3380CC4-5D6E-409C-BE32-E72D297353CC}">
              <c16:uniqueId val="{00000009-76DC-4E22-B7BC-BDF3224781FD}"/>
            </c:ext>
          </c:extLst>
        </c:ser>
        <c:ser>
          <c:idx val="6"/>
          <c:order val="10"/>
          <c:tx>
            <c:strRef>
              <c:f>Sheet1!$H$1</c:f>
              <c:strCache>
                <c:ptCount val="1"/>
                <c:pt idx="0">
                  <c:v>2017</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Sheet1!$H$2:$H$13</c:f>
            </c:numRef>
          </c:val>
          <c:extLst xmlns:c16r2="http://schemas.microsoft.com/office/drawing/2015/06/chart">
            <c:ext xmlns:c16="http://schemas.microsoft.com/office/drawing/2014/chart" uri="{C3380CC4-5D6E-409C-BE32-E72D297353CC}">
              <c16:uniqueId val="{0000000A-76DC-4E22-B7BC-BDF3224781FD}"/>
            </c:ext>
          </c:extLst>
        </c:ser>
        <c:ser>
          <c:idx val="7"/>
          <c:order val="11"/>
          <c:tx>
            <c:strRef>
              <c:f>Sheet1!$I$1</c:f>
              <c:strCache>
                <c:ptCount val="1"/>
                <c:pt idx="0">
                  <c:v>2018</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Sheet1!$I$2:$I$13</c:f>
            </c:numRef>
          </c:val>
          <c:extLst xmlns:c16r2="http://schemas.microsoft.com/office/drawing/2015/06/chart">
            <c:ext xmlns:c16="http://schemas.microsoft.com/office/drawing/2014/chart" uri="{C3380CC4-5D6E-409C-BE32-E72D297353CC}">
              <c16:uniqueId val="{0000000B-76DC-4E22-B7BC-BDF3224781FD}"/>
            </c:ext>
          </c:extLst>
        </c:ser>
        <c:ser>
          <c:idx val="8"/>
          <c:order val="12"/>
          <c:tx>
            <c:strRef>
              <c:f>Sheet1!$J$1</c:f>
              <c:strCache>
                <c:ptCount val="1"/>
                <c:pt idx="0">
                  <c:v>2019</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Sheet1!$J$2:$J$13</c:f>
            </c:numRef>
          </c:val>
          <c:extLst xmlns:c16r2="http://schemas.microsoft.com/office/drawing/2015/06/chart">
            <c:ext xmlns:c16="http://schemas.microsoft.com/office/drawing/2014/chart" uri="{C3380CC4-5D6E-409C-BE32-E72D297353CC}">
              <c16:uniqueId val="{0000000C-76DC-4E22-B7BC-BDF3224781FD}"/>
            </c:ext>
          </c:extLst>
        </c:ser>
        <c:ser>
          <c:idx val="9"/>
          <c:order val="13"/>
          <c:tx>
            <c:strRef>
              <c:f>Sheet1!$K$1</c:f>
              <c:strCache>
                <c:ptCount val="1"/>
                <c:pt idx="0">
                  <c:v>2020</c:v>
                </c:pt>
              </c:strCache>
            </c:strRef>
          </c:tx>
          <c:invertIfNegative val="0"/>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Sheet1!$K$2:$K$13</c:f>
            </c:numRef>
          </c:val>
          <c:extLst xmlns:c16r2="http://schemas.microsoft.com/office/drawing/2015/06/chart">
            <c:ext xmlns:c16="http://schemas.microsoft.com/office/drawing/2014/chart" uri="{C3380CC4-5D6E-409C-BE32-E72D297353CC}">
              <c16:uniqueId val="{0000000D-76DC-4E22-B7BC-BDF3224781FD}"/>
            </c:ext>
          </c:extLst>
        </c:ser>
        <c:dLbls>
          <c:showLegendKey val="0"/>
          <c:showVal val="0"/>
          <c:showCatName val="0"/>
          <c:showSerName val="0"/>
          <c:showPercent val="0"/>
          <c:showBubbleSize val="0"/>
        </c:dLbls>
        <c:gapWidth val="10"/>
        <c:overlap val="50"/>
        <c:axId val="337397632"/>
        <c:axId val="337399168"/>
      </c:barChart>
      <c:lineChart>
        <c:grouping val="standard"/>
        <c:varyColors val="0"/>
        <c:ser>
          <c:idx val="10"/>
          <c:order val="3"/>
          <c:tx>
            <c:strRef>
              <c:f>Sheet1!$M$1</c:f>
              <c:strCache>
                <c:ptCount val="1"/>
                <c:pt idx="0">
                  <c:v>10-Jahres-Mittel</c:v>
                </c:pt>
              </c:strCache>
            </c:strRef>
          </c:tx>
          <c:spPr>
            <a:ln w="38100">
              <a:solidFill>
                <a:srgbClr val="00004D"/>
              </a:solidFill>
            </a:ln>
            <a:effectLst/>
          </c:spPr>
          <c:marker>
            <c:symbol val="circle"/>
            <c:size val="9"/>
            <c:spPr>
              <a:solidFill>
                <a:srgbClr val="00004D"/>
              </a:solidFill>
              <a:ln>
                <a:solidFill>
                  <a:srgbClr val="00004D"/>
                </a:solidFill>
              </a:ln>
              <a:effectLst/>
            </c:spPr>
          </c:marker>
          <c:dLbls>
            <c:dLbl>
              <c:idx val="0"/>
              <c:layout/>
              <c:tx>
                <c:rich>
                  <a:bodyPr/>
                  <a:lstStyle/>
                  <a:p>
                    <a:fld id="{F77EE158-3C73-4A3D-84E9-0A53FF2030A8}" type="CELLRANGE">
                      <a:rPr lang="de-DE"/>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6DC-4E22-B7BC-BDF3224781FD}"/>
                </c:ext>
              </c:extLst>
            </c:dLbl>
            <c:dLbl>
              <c:idx val="1"/>
              <c:layout/>
              <c:tx>
                <c:rich>
                  <a:bodyPr/>
                  <a:lstStyle/>
                  <a:p>
                    <a:fld id="{E2D1196C-322B-4201-A823-DFB93CF36798}" type="CELLRANGE">
                      <a:rPr lang="de-DE"/>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6DC-4E22-B7BC-BDF3224781FD}"/>
                </c:ext>
              </c:extLst>
            </c:dLbl>
            <c:dLbl>
              <c:idx val="2"/>
              <c:layout/>
              <c:tx>
                <c:rich>
                  <a:bodyPr/>
                  <a:lstStyle/>
                  <a:p>
                    <a:fld id="{CA26D4B0-4681-4A68-9D19-F371F6E1BDE8}" type="CELLRANGE">
                      <a:rPr lang="de-DE"/>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6DC-4E22-B7BC-BDF3224781FD}"/>
                </c:ext>
              </c:extLst>
            </c:dLbl>
            <c:dLbl>
              <c:idx val="3"/>
              <c:layout/>
              <c:tx>
                <c:rich>
                  <a:bodyPr/>
                  <a:lstStyle/>
                  <a:p>
                    <a:fld id="{3AD268EA-2B57-4C65-AE3A-41734DD52877}" type="CELLRANGE">
                      <a:rPr lang="de-DE"/>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6DC-4E22-B7BC-BDF3224781FD}"/>
                </c:ext>
              </c:extLst>
            </c:dLbl>
            <c:dLbl>
              <c:idx val="4"/>
              <c:layout/>
              <c:tx>
                <c:rich>
                  <a:bodyPr/>
                  <a:lstStyle/>
                  <a:p>
                    <a:fld id="{A67AB6CE-CE75-4927-8319-ECE41C662ED1}" type="CELLRANGE">
                      <a:rPr lang="de-DE"/>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6DC-4E22-B7BC-BDF3224781FD}"/>
                </c:ext>
              </c:extLst>
            </c:dLbl>
            <c:dLbl>
              <c:idx val="5"/>
              <c:layout/>
              <c:tx>
                <c:rich>
                  <a:bodyPr/>
                  <a:lstStyle/>
                  <a:p>
                    <a:fld id="{B217D124-FD62-49CE-A32A-4A02773D8EF4}" type="CELLRANGE">
                      <a:rPr lang="de-DE"/>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6DC-4E22-B7BC-BDF3224781FD}"/>
                </c:ext>
              </c:extLst>
            </c:dLbl>
            <c:dLbl>
              <c:idx val="6"/>
              <c:layout/>
              <c:tx>
                <c:rich>
                  <a:bodyPr/>
                  <a:lstStyle/>
                  <a:p>
                    <a:fld id="{8AC26BC6-17F0-41E0-A308-6953083A8C1A}" type="CELLRANGE">
                      <a:rPr lang="de-DE"/>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76DC-4E22-B7BC-BDF3224781FD}"/>
                </c:ext>
              </c:extLst>
            </c:dLbl>
            <c:dLbl>
              <c:idx val="7"/>
              <c:layout/>
              <c:tx>
                <c:rich>
                  <a:bodyPr/>
                  <a:lstStyle/>
                  <a:p>
                    <a:fld id="{A7A9AC60-78A2-4A39-A445-2F03398FC1E5}" type="CELLRANGE">
                      <a:rPr lang="de-DE"/>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76DC-4E22-B7BC-BDF3224781FD}"/>
                </c:ext>
              </c:extLst>
            </c:dLbl>
            <c:dLbl>
              <c:idx val="8"/>
              <c:layout/>
              <c:tx>
                <c:rich>
                  <a:bodyPr/>
                  <a:lstStyle/>
                  <a:p>
                    <a:fld id="{02C041A6-D262-4A51-B358-D3A19D63C9BB}" type="CELLRANGE">
                      <a:rPr lang="de-DE"/>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76DC-4E22-B7BC-BDF3224781FD}"/>
                </c:ext>
              </c:extLst>
            </c:dLbl>
            <c:dLbl>
              <c:idx val="9"/>
              <c:layout/>
              <c:tx>
                <c:rich>
                  <a:bodyPr/>
                  <a:lstStyle/>
                  <a:p>
                    <a:fld id="{2A631A9F-8D98-4AB5-9E9F-07B5AEE9B09A}" type="CELLRANGE">
                      <a:rPr lang="de-DE"/>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76DC-4E22-B7BC-BDF3224781FD}"/>
                </c:ext>
              </c:extLst>
            </c:dLbl>
            <c:dLbl>
              <c:idx val="10"/>
              <c:layout/>
              <c:tx>
                <c:rich>
                  <a:bodyPr/>
                  <a:lstStyle/>
                  <a:p>
                    <a:fld id="{D0E9F50A-835C-4E1E-9AF6-0E54ADB04AFE}" type="CELLRANGE">
                      <a:rPr lang="en-US"/>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18-76DC-4E22-B7BC-BDF3224781FD}"/>
                </c:ext>
              </c:extLst>
            </c:dLbl>
            <c:dLbl>
              <c:idx val="11"/>
              <c:layout/>
              <c:tx>
                <c:rich>
                  <a:bodyPr/>
                  <a:lstStyle/>
                  <a:p>
                    <a:fld id="{0CA9D2C4-F094-4C05-A65C-2E468DFEB2F9}" type="CELLRANGE">
                      <a:rPr lang="en-US"/>
                      <a:pPr/>
                      <a:t>[ZELLBEREICH]</a:t>
                    </a:fld>
                    <a:endParaRPr lang="de-DE"/>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19-76DC-4E22-B7BC-BDF3224781FD}"/>
                </c:ext>
              </c:extLst>
            </c:dLbl>
            <c:spPr>
              <a:noFill/>
              <a:ln>
                <a:noFill/>
              </a:ln>
              <a:effectLst/>
            </c:spPr>
            <c:txPr>
              <a:bodyPr wrap="square" lIns="38100" tIns="19050" rIns="38100" bIns="19050" anchor="ctr">
                <a:spAutoFit/>
              </a:bodyPr>
              <a:lstStyle/>
              <a:p>
                <a:pPr>
                  <a:defRPr sz="1200" b="1">
                    <a:latin typeface="Calibri" panose="020F0502020204030204" pitchFamily="34" charset="0"/>
                    <a:cs typeface="Calibri" panose="020F0502020204030204" pitchFamily="34" charset="0"/>
                  </a:defRPr>
                </a:pPr>
                <a:endParaRPr lang="de-DE"/>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0"/>
              </c:ext>
            </c:extLst>
          </c:dLbls>
          <c:cat>
            <c:strRef>
              <c:f>Sheet1!$A$2:$A$13</c:f>
              <c:strCache>
                <c:ptCount val="12"/>
                <c:pt idx="0">
                  <c:v>Jan</c:v>
                </c:pt>
                <c:pt idx="1">
                  <c:v>Feb</c:v>
                </c:pt>
                <c:pt idx="2">
                  <c:v>Mrz</c:v>
                </c:pt>
                <c:pt idx="3">
                  <c:v>Apr</c:v>
                </c:pt>
                <c:pt idx="4">
                  <c:v>Mai</c:v>
                </c:pt>
                <c:pt idx="5">
                  <c:v>Juni</c:v>
                </c:pt>
                <c:pt idx="6">
                  <c:v>Juli</c:v>
                </c:pt>
                <c:pt idx="7">
                  <c:v>Aug</c:v>
                </c:pt>
                <c:pt idx="8">
                  <c:v>Sep</c:v>
                </c:pt>
                <c:pt idx="9">
                  <c:v>Okt</c:v>
                </c:pt>
                <c:pt idx="10">
                  <c:v>Nov</c:v>
                </c:pt>
                <c:pt idx="11">
                  <c:v>Dez</c:v>
                </c:pt>
              </c:strCache>
            </c:strRef>
          </c:cat>
          <c:val>
            <c:numRef>
              <c:f>Sheet1!$M$2:$M$13</c:f>
              <c:numCache>
                <c:formatCode>#,##0.0</c:formatCode>
                <c:ptCount val="12"/>
                <c:pt idx="0">
                  <c:v>50.004997057610893</c:v>
                </c:pt>
                <c:pt idx="1">
                  <c:v>46.412876477921401</c:v>
                </c:pt>
                <c:pt idx="2">
                  <c:v>48.399786788184969</c:v>
                </c:pt>
                <c:pt idx="3">
                  <c:v>43.834817410790215</c:v>
                </c:pt>
                <c:pt idx="4">
                  <c:v>43.948399640251203</c:v>
                </c:pt>
                <c:pt idx="5">
                  <c:v>42.917155434327611</c:v>
                </c:pt>
                <c:pt idx="6">
                  <c:v>44.525313840501298</c:v>
                </c:pt>
                <c:pt idx="7">
                  <c:v>43.788686300618856</c:v>
                </c:pt>
                <c:pt idx="8">
                  <c:v>43.593640270457826</c:v>
                </c:pt>
                <c:pt idx="9">
                  <c:v>46.510347809351259</c:v>
                </c:pt>
                <c:pt idx="10">
                  <c:v>47.238706439542618</c:v>
                </c:pt>
                <c:pt idx="11">
                  <c:v>47.10518701748029</c:v>
                </c:pt>
              </c:numCache>
            </c:numRef>
          </c:val>
          <c:smooth val="0"/>
          <c:extLst xmlns:c16r2="http://schemas.microsoft.com/office/drawing/2015/06/chart">
            <c:ext xmlns:c15="http://schemas.microsoft.com/office/drawing/2012/chart" uri="{02D57815-91ED-43cb-92C2-25804820EDAC}">
              <c15:datalabelsRange>
                <c15:f>Sheet1!$P$2:$P$13</c15:f>
                <c15:dlblRangeCache>
                  <c:ptCount val="12"/>
                  <c:pt idx="0">
                    <c:v>+ 2,5%</c:v>
                  </c:pt>
                  <c:pt idx="1">
                    <c:v>+ 2,6%</c:v>
                  </c:pt>
                  <c:pt idx="2">
                    <c:v>- 1,9%</c:v>
                  </c:pt>
                  <c:pt idx="3">
                    <c:v>- 1,1%</c:v>
                  </c:pt>
                  <c:pt idx="4">
                    <c:v>- 1,0%</c:v>
                  </c:pt>
                  <c:pt idx="5">
                    <c:v>- 3,4%</c:v>
                  </c:pt>
                  <c:pt idx="6">
                    <c:v>- 1,5%</c:v>
                  </c:pt>
                  <c:pt idx="7">
                    <c:v>- 1,4%</c:v>
                  </c:pt>
                  <c:pt idx="8">
                    <c:v>- 4,3%</c:v>
                  </c:pt>
                  <c:pt idx="9">
                    <c:v>- 9,0%</c:v>
                  </c:pt>
                </c15:dlblRangeCache>
              </c15:datalabelsRange>
            </c:ext>
            <c:ext xmlns:c16="http://schemas.microsoft.com/office/drawing/2014/chart" uri="{C3380CC4-5D6E-409C-BE32-E72D297353CC}">
              <c16:uniqueId val="{0000001A-76DC-4E22-B7BC-BDF3224781FD}"/>
            </c:ext>
          </c:extLst>
        </c:ser>
        <c:dLbls>
          <c:showLegendKey val="0"/>
          <c:showVal val="0"/>
          <c:showCatName val="0"/>
          <c:showSerName val="0"/>
          <c:showPercent val="0"/>
          <c:showBubbleSize val="0"/>
        </c:dLbls>
        <c:marker val="1"/>
        <c:smooth val="0"/>
        <c:axId val="337397632"/>
        <c:axId val="337399168"/>
      </c:lineChart>
      <c:catAx>
        <c:axId val="337397632"/>
        <c:scaling>
          <c:orientation val="minMax"/>
        </c:scaling>
        <c:delete val="0"/>
        <c:axPos val="b"/>
        <c:numFmt formatCode="General" sourceLinked="1"/>
        <c:majorTickMark val="none"/>
        <c:minorTickMark val="none"/>
        <c:tickLblPos val="nextTo"/>
        <c:spPr>
          <a:ln w="9523">
            <a:solidFill>
              <a:srgbClr val="B5C0C9"/>
            </a:solidFill>
          </a:ln>
        </c:spPr>
        <c:txPr>
          <a:bodyPr rot="0" vert="horz"/>
          <a:lstStyle/>
          <a:p>
            <a:pPr>
              <a:defRPr sz="1200" b="0" i="0" u="none" strike="noStrike" baseline="0">
                <a:solidFill>
                  <a:schemeClr val="tx1"/>
                </a:solidFill>
                <a:latin typeface="Calibri" panose="020F0502020204030204" pitchFamily="34" charset="0"/>
                <a:ea typeface="Arial"/>
                <a:cs typeface="Calibri" panose="020F0502020204030204" pitchFamily="34" charset="0"/>
              </a:defRPr>
            </a:pPr>
            <a:endParaRPr lang="de-DE"/>
          </a:p>
        </c:txPr>
        <c:crossAx val="337399168"/>
        <c:crosses val="autoZero"/>
        <c:auto val="0"/>
        <c:lblAlgn val="ctr"/>
        <c:lblOffset val="100"/>
        <c:noMultiLvlLbl val="0"/>
      </c:catAx>
      <c:valAx>
        <c:axId val="337399168"/>
        <c:scaling>
          <c:orientation val="minMax"/>
          <c:min val="0"/>
        </c:scaling>
        <c:delete val="0"/>
        <c:axPos val="l"/>
        <c:majorGridlines>
          <c:spPr>
            <a:ln w="9525">
              <a:solidFill>
                <a:srgbClr val="B5C0C9"/>
              </a:solidFill>
              <a:prstDash val="solid"/>
            </a:ln>
          </c:spPr>
        </c:majorGridlines>
        <c:title>
          <c:tx>
            <c:rich>
              <a:bodyPr rot="-5400000" vert="horz"/>
              <a:lstStyle/>
              <a:p>
                <a:pPr>
                  <a:defRPr sz="1400">
                    <a:latin typeface="Calibri" panose="020F0502020204030204" pitchFamily="34" charset="0"/>
                    <a:cs typeface="Calibri" panose="020F0502020204030204" pitchFamily="34" charset="0"/>
                  </a:defRPr>
                </a:pPr>
                <a:r>
                  <a:rPr lang="de-DE" sz="1400" b="1">
                    <a:effectLst/>
                    <a:latin typeface="Calibri" panose="020F0502020204030204" pitchFamily="34" charset="0"/>
                    <a:cs typeface="Calibri" panose="020F0502020204030204" pitchFamily="34" charset="0"/>
                  </a:rPr>
                  <a:t>in Mrd. kWh</a:t>
                </a:r>
                <a:endParaRPr lang="de-DE" sz="1400">
                  <a:effectLst/>
                  <a:latin typeface="Calibri" panose="020F0502020204030204" pitchFamily="34" charset="0"/>
                  <a:cs typeface="Calibri" panose="020F0502020204030204" pitchFamily="34" charset="0"/>
                </a:endParaRPr>
              </a:p>
            </c:rich>
          </c:tx>
          <c:layout>
            <c:manualLayout>
              <c:xMode val="edge"/>
              <c:yMode val="edge"/>
              <c:x val="0"/>
              <c:y val="0.287983386301704"/>
            </c:manualLayout>
          </c:layout>
          <c:overlay val="0"/>
        </c:title>
        <c:numFmt formatCode="#,##0.0" sourceLinked="0"/>
        <c:majorTickMark val="none"/>
        <c:minorTickMark val="none"/>
        <c:tickLblPos val="nextTo"/>
        <c:spPr>
          <a:ln w="9523">
            <a:noFill/>
          </a:ln>
        </c:spPr>
        <c:txPr>
          <a:bodyPr rot="0" vert="horz"/>
          <a:lstStyle/>
          <a:p>
            <a:pPr>
              <a:defRPr sz="1200" b="0" i="0" u="none" strike="noStrike" baseline="0">
                <a:solidFill>
                  <a:schemeClr val="tx1"/>
                </a:solidFill>
                <a:latin typeface="Calibri" panose="020F0502020204030204" pitchFamily="34" charset="0"/>
                <a:ea typeface="Arial"/>
                <a:cs typeface="Calibri" panose="020F0502020204030204" pitchFamily="34" charset="0"/>
              </a:defRPr>
            </a:pPr>
            <a:endParaRPr lang="de-DE"/>
          </a:p>
        </c:txPr>
        <c:crossAx val="337397632"/>
        <c:crosses val="autoZero"/>
        <c:crossBetween val="between"/>
      </c:valAx>
      <c:spPr>
        <a:noFill/>
        <a:ln w="25394">
          <a:noFill/>
        </a:ln>
      </c:spPr>
    </c:plotArea>
    <c:legend>
      <c:legendPos val="r"/>
      <c:layout>
        <c:manualLayout>
          <c:xMode val="edge"/>
          <c:yMode val="edge"/>
          <c:x val="0.8137079972157063"/>
          <c:y val="0.439102444894164"/>
          <c:w val="0.1847714239667963"/>
          <c:h val="0.30089592423090578"/>
        </c:manualLayout>
      </c:layout>
      <c:overlay val="1"/>
      <c:spPr>
        <a:noFill/>
        <a:ln w="25394">
          <a:noFill/>
        </a:ln>
      </c:spPr>
      <c:txPr>
        <a:bodyPr/>
        <a:lstStyle/>
        <a:p>
          <a:pPr algn="just">
            <a:defRPr sz="1200" b="0" i="0" u="none" strike="noStrike" baseline="0">
              <a:solidFill>
                <a:schemeClr val="tx1"/>
              </a:solidFill>
              <a:latin typeface="Calibri" panose="020F0502020204030204" pitchFamily="34" charset="0"/>
              <a:ea typeface="Arial"/>
              <a:cs typeface="Calibri" panose="020F0502020204030204" pitchFamily="34" charset="0"/>
            </a:defRPr>
          </a:pPr>
          <a:endParaRPr lang="de-DE"/>
        </a:p>
      </c:txPr>
    </c:legend>
    <c:plotVisOnly val="1"/>
    <c:dispBlanksAs val="gap"/>
    <c:showDLblsOverMax val="0"/>
  </c:chart>
  <c:spPr>
    <a:noFill/>
    <a:ln>
      <a:noFill/>
    </a:ln>
  </c:spPr>
  <c:txPr>
    <a:bodyPr/>
    <a:lstStyle/>
    <a:p>
      <a:pPr>
        <a:defRPr sz="1000" b="0" i="0" u="none" strike="noStrike" baseline="0">
          <a:solidFill>
            <a:schemeClr val="tx1"/>
          </a:solidFill>
          <a:latin typeface="Arial"/>
          <a:ea typeface="Arial"/>
          <a:cs typeface="Arial"/>
        </a:defRPr>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13928273561413E-2"/>
          <c:y val="5.3846153846153891E-2"/>
          <c:w val="0.92249773240405364"/>
          <c:h val="0.78913549835459185"/>
        </c:manualLayout>
      </c:layout>
      <c:lineChart>
        <c:grouping val="standard"/>
        <c:varyColors val="0"/>
        <c:ser>
          <c:idx val="6"/>
          <c:order val="0"/>
          <c:tx>
            <c:strRef>
              <c:f>Sheet1!$B$1</c:f>
              <c:strCache>
                <c:ptCount val="1"/>
                <c:pt idx="0">
                  <c:v>Erdgas Industrie</c:v>
                </c:pt>
              </c:strCache>
            </c:strRef>
          </c:tx>
          <c:spPr>
            <a:ln w="36402">
              <a:solidFill>
                <a:srgbClr val="46AA28"/>
              </a:solidFill>
              <a:prstDash val="solid"/>
            </a:ln>
          </c:spPr>
          <c:marker>
            <c:symbol val="none"/>
          </c:marker>
          <c:cat>
            <c:strRef>
              <c:f>Sheet1!$A$2:$A$217</c:f>
              <c:strCache>
                <c:ptCount val="216"/>
                <c:pt idx="0">
                  <c:v>Jan 05</c:v>
                </c:pt>
                <c:pt idx="1">
                  <c:v>Feb 05</c:v>
                </c:pt>
                <c:pt idx="2">
                  <c:v>Mrz 05</c:v>
                </c:pt>
                <c:pt idx="3">
                  <c:v>Apr 05</c:v>
                </c:pt>
                <c:pt idx="4">
                  <c:v>Mai 05</c:v>
                </c:pt>
                <c:pt idx="5">
                  <c:v>Jun 05</c:v>
                </c:pt>
                <c:pt idx="6">
                  <c:v>Jul 05</c:v>
                </c:pt>
                <c:pt idx="7">
                  <c:v>Aug 05</c:v>
                </c:pt>
                <c:pt idx="8">
                  <c:v>Sep 05</c:v>
                </c:pt>
                <c:pt idx="9">
                  <c:v>Okt 05</c:v>
                </c:pt>
                <c:pt idx="10">
                  <c:v>Nov 05</c:v>
                </c:pt>
                <c:pt idx="11">
                  <c:v>Dez 05</c:v>
                </c:pt>
                <c:pt idx="12">
                  <c:v>Jan 06</c:v>
                </c:pt>
                <c:pt idx="13">
                  <c:v>Feb 06</c:v>
                </c:pt>
                <c:pt idx="14">
                  <c:v>Mrz 06</c:v>
                </c:pt>
                <c:pt idx="15">
                  <c:v>Apr 06</c:v>
                </c:pt>
                <c:pt idx="16">
                  <c:v>Mai 06</c:v>
                </c:pt>
                <c:pt idx="17">
                  <c:v>Jun 06</c:v>
                </c:pt>
                <c:pt idx="18">
                  <c:v>Jul 06</c:v>
                </c:pt>
                <c:pt idx="19">
                  <c:v>Aug 06</c:v>
                </c:pt>
                <c:pt idx="20">
                  <c:v>Sep 06</c:v>
                </c:pt>
                <c:pt idx="21">
                  <c:v>Okt 06</c:v>
                </c:pt>
                <c:pt idx="22">
                  <c:v>Nov 06</c:v>
                </c:pt>
                <c:pt idx="23">
                  <c:v>Dez 06</c:v>
                </c:pt>
                <c:pt idx="24">
                  <c:v>Jan 07</c:v>
                </c:pt>
                <c:pt idx="25">
                  <c:v>Feb 07</c:v>
                </c:pt>
                <c:pt idx="26">
                  <c:v>Mrz 07</c:v>
                </c:pt>
                <c:pt idx="27">
                  <c:v>Apr 07</c:v>
                </c:pt>
                <c:pt idx="28">
                  <c:v>Mai 07</c:v>
                </c:pt>
                <c:pt idx="29">
                  <c:v>Jun 07</c:v>
                </c:pt>
                <c:pt idx="30">
                  <c:v>Jul 07</c:v>
                </c:pt>
                <c:pt idx="31">
                  <c:v>Aug 07</c:v>
                </c:pt>
                <c:pt idx="32">
                  <c:v>Sep 07</c:v>
                </c:pt>
                <c:pt idx="33">
                  <c:v>Okt 07</c:v>
                </c:pt>
                <c:pt idx="34">
                  <c:v>Nov 07</c:v>
                </c:pt>
                <c:pt idx="35">
                  <c:v>Dez 07</c:v>
                </c:pt>
                <c:pt idx="36">
                  <c:v>Jan 08</c:v>
                </c:pt>
                <c:pt idx="37">
                  <c:v>Feb 08</c:v>
                </c:pt>
                <c:pt idx="38">
                  <c:v>Mrz 08</c:v>
                </c:pt>
                <c:pt idx="39">
                  <c:v>Apr 08</c:v>
                </c:pt>
                <c:pt idx="40">
                  <c:v>Mai 08</c:v>
                </c:pt>
                <c:pt idx="41">
                  <c:v>Jun 08</c:v>
                </c:pt>
                <c:pt idx="42">
                  <c:v>Jul 08</c:v>
                </c:pt>
                <c:pt idx="43">
                  <c:v>Aug 08</c:v>
                </c:pt>
                <c:pt idx="44">
                  <c:v>Sep 08</c:v>
                </c:pt>
                <c:pt idx="45">
                  <c:v>Okt 08</c:v>
                </c:pt>
                <c:pt idx="46">
                  <c:v>Nov 08</c:v>
                </c:pt>
                <c:pt idx="47">
                  <c:v>Dez 08</c:v>
                </c:pt>
                <c:pt idx="48">
                  <c:v>Jan 09</c:v>
                </c:pt>
                <c:pt idx="49">
                  <c:v>Feb 09</c:v>
                </c:pt>
                <c:pt idx="50">
                  <c:v>Mrz 09</c:v>
                </c:pt>
                <c:pt idx="51">
                  <c:v>Apr 09</c:v>
                </c:pt>
                <c:pt idx="52">
                  <c:v>Mai 09</c:v>
                </c:pt>
                <c:pt idx="53">
                  <c:v>Jun 09</c:v>
                </c:pt>
                <c:pt idx="54">
                  <c:v>Jul 09</c:v>
                </c:pt>
                <c:pt idx="55">
                  <c:v>Aug 09</c:v>
                </c:pt>
                <c:pt idx="56">
                  <c:v>Sep 09</c:v>
                </c:pt>
                <c:pt idx="57">
                  <c:v>Okt 09</c:v>
                </c:pt>
                <c:pt idx="58">
                  <c:v>Nov 09</c:v>
                </c:pt>
                <c:pt idx="59">
                  <c:v>Dez 09</c:v>
                </c:pt>
                <c:pt idx="60">
                  <c:v>Jan 10</c:v>
                </c:pt>
                <c:pt idx="61">
                  <c:v>Feb 10</c:v>
                </c:pt>
                <c:pt idx="62">
                  <c:v>Mrz 10</c:v>
                </c:pt>
                <c:pt idx="63">
                  <c:v>Apr 10</c:v>
                </c:pt>
                <c:pt idx="64">
                  <c:v>Mai 10</c:v>
                </c:pt>
                <c:pt idx="65">
                  <c:v>Jun 10</c:v>
                </c:pt>
                <c:pt idx="66">
                  <c:v>Jul 10</c:v>
                </c:pt>
                <c:pt idx="67">
                  <c:v>Aug 10</c:v>
                </c:pt>
                <c:pt idx="68">
                  <c:v>Sep 10</c:v>
                </c:pt>
                <c:pt idx="69">
                  <c:v>Okt 10</c:v>
                </c:pt>
                <c:pt idx="70">
                  <c:v>Nov 10</c:v>
                </c:pt>
                <c:pt idx="71">
                  <c:v>Dez 10</c:v>
                </c:pt>
                <c:pt idx="72">
                  <c:v>Jan 11</c:v>
                </c:pt>
                <c:pt idx="73">
                  <c:v>Feb 11</c:v>
                </c:pt>
                <c:pt idx="74">
                  <c:v>Mrz 11</c:v>
                </c:pt>
                <c:pt idx="75">
                  <c:v>Apr 11</c:v>
                </c:pt>
                <c:pt idx="76">
                  <c:v>Mai 11</c:v>
                </c:pt>
                <c:pt idx="77">
                  <c:v>Jun 11</c:v>
                </c:pt>
                <c:pt idx="78">
                  <c:v>Jul 11</c:v>
                </c:pt>
                <c:pt idx="79">
                  <c:v>Aug 11</c:v>
                </c:pt>
                <c:pt idx="80">
                  <c:v>Sep 11</c:v>
                </c:pt>
                <c:pt idx="81">
                  <c:v>Okt 11</c:v>
                </c:pt>
                <c:pt idx="82">
                  <c:v>Nov 11</c:v>
                </c:pt>
                <c:pt idx="83">
                  <c:v>Dez 11</c:v>
                </c:pt>
                <c:pt idx="84">
                  <c:v>Jan 12</c:v>
                </c:pt>
                <c:pt idx="85">
                  <c:v>Feb 12</c:v>
                </c:pt>
                <c:pt idx="86">
                  <c:v>Mrz 12</c:v>
                </c:pt>
                <c:pt idx="87">
                  <c:v>Apr 12</c:v>
                </c:pt>
                <c:pt idx="88">
                  <c:v>Mai 12</c:v>
                </c:pt>
                <c:pt idx="89">
                  <c:v>Jun 12</c:v>
                </c:pt>
                <c:pt idx="90">
                  <c:v>Jul 12</c:v>
                </c:pt>
                <c:pt idx="91">
                  <c:v>Aug 12</c:v>
                </c:pt>
                <c:pt idx="92">
                  <c:v>Sep 12</c:v>
                </c:pt>
                <c:pt idx="93">
                  <c:v>Okt 12</c:v>
                </c:pt>
                <c:pt idx="94">
                  <c:v>Nov 12</c:v>
                </c:pt>
                <c:pt idx="95">
                  <c:v>Dez 12</c:v>
                </c:pt>
                <c:pt idx="96">
                  <c:v>Jan 13</c:v>
                </c:pt>
                <c:pt idx="97">
                  <c:v>Feb 13</c:v>
                </c:pt>
                <c:pt idx="98">
                  <c:v>Mrz 13</c:v>
                </c:pt>
                <c:pt idx="99">
                  <c:v>Apr 13</c:v>
                </c:pt>
                <c:pt idx="100">
                  <c:v>Mai 13</c:v>
                </c:pt>
                <c:pt idx="101">
                  <c:v>Jun 13</c:v>
                </c:pt>
                <c:pt idx="102">
                  <c:v>Jul 13</c:v>
                </c:pt>
                <c:pt idx="103">
                  <c:v>Aug 13</c:v>
                </c:pt>
                <c:pt idx="104">
                  <c:v>Sep 13</c:v>
                </c:pt>
                <c:pt idx="105">
                  <c:v>Okt 13</c:v>
                </c:pt>
                <c:pt idx="106">
                  <c:v>Nov 13</c:v>
                </c:pt>
                <c:pt idx="107">
                  <c:v>Dez 13</c:v>
                </c:pt>
                <c:pt idx="108">
                  <c:v>Jan 14</c:v>
                </c:pt>
                <c:pt idx="109">
                  <c:v>Feb 14</c:v>
                </c:pt>
                <c:pt idx="110">
                  <c:v>Mrz 14</c:v>
                </c:pt>
                <c:pt idx="111">
                  <c:v>Apr 14</c:v>
                </c:pt>
                <c:pt idx="112">
                  <c:v>Mai 14</c:v>
                </c:pt>
                <c:pt idx="113">
                  <c:v>Jun 14</c:v>
                </c:pt>
                <c:pt idx="114">
                  <c:v>Jul 14</c:v>
                </c:pt>
                <c:pt idx="115">
                  <c:v>Aug 14</c:v>
                </c:pt>
                <c:pt idx="116">
                  <c:v>Sep 14</c:v>
                </c:pt>
                <c:pt idx="117">
                  <c:v>Okt 14</c:v>
                </c:pt>
                <c:pt idx="118">
                  <c:v>Nov 14</c:v>
                </c:pt>
                <c:pt idx="119">
                  <c:v>Dez 14</c:v>
                </c:pt>
                <c:pt idx="120">
                  <c:v>Jan 15</c:v>
                </c:pt>
                <c:pt idx="121">
                  <c:v>Feb 15</c:v>
                </c:pt>
                <c:pt idx="122">
                  <c:v>Mrz 15</c:v>
                </c:pt>
                <c:pt idx="123">
                  <c:v>Apr 15</c:v>
                </c:pt>
                <c:pt idx="124">
                  <c:v>Mai 15</c:v>
                </c:pt>
                <c:pt idx="125">
                  <c:v>Jun 15</c:v>
                </c:pt>
                <c:pt idx="126">
                  <c:v>Jul 15</c:v>
                </c:pt>
                <c:pt idx="127">
                  <c:v>Aug 15</c:v>
                </c:pt>
                <c:pt idx="128">
                  <c:v>Sep 15</c:v>
                </c:pt>
                <c:pt idx="129">
                  <c:v>Okt 15</c:v>
                </c:pt>
                <c:pt idx="130">
                  <c:v>Nov 15</c:v>
                </c:pt>
                <c:pt idx="131">
                  <c:v>Dez 15</c:v>
                </c:pt>
                <c:pt idx="132">
                  <c:v>Jan 16</c:v>
                </c:pt>
                <c:pt idx="133">
                  <c:v>Feb 16</c:v>
                </c:pt>
                <c:pt idx="134">
                  <c:v>Mrz 16</c:v>
                </c:pt>
                <c:pt idx="135">
                  <c:v>Apr 16</c:v>
                </c:pt>
                <c:pt idx="136">
                  <c:v>Mai 16</c:v>
                </c:pt>
                <c:pt idx="137">
                  <c:v>Jun 16</c:v>
                </c:pt>
                <c:pt idx="138">
                  <c:v>Jul 16</c:v>
                </c:pt>
                <c:pt idx="139">
                  <c:v>Aug 16</c:v>
                </c:pt>
                <c:pt idx="140">
                  <c:v>Sep 16</c:v>
                </c:pt>
                <c:pt idx="141">
                  <c:v>Okt 16</c:v>
                </c:pt>
                <c:pt idx="142">
                  <c:v>Nov 16</c:v>
                </c:pt>
                <c:pt idx="143">
                  <c:v>Dez 16</c:v>
                </c:pt>
                <c:pt idx="144">
                  <c:v>Jan 17</c:v>
                </c:pt>
                <c:pt idx="145">
                  <c:v>Feb 17</c:v>
                </c:pt>
                <c:pt idx="146">
                  <c:v>Mrz 17</c:v>
                </c:pt>
                <c:pt idx="147">
                  <c:v>Apr 17</c:v>
                </c:pt>
                <c:pt idx="148">
                  <c:v>Mai 17</c:v>
                </c:pt>
                <c:pt idx="149">
                  <c:v>Jun 17</c:v>
                </c:pt>
                <c:pt idx="150">
                  <c:v>Jul 17</c:v>
                </c:pt>
                <c:pt idx="151">
                  <c:v>Aug 17</c:v>
                </c:pt>
                <c:pt idx="152">
                  <c:v>Sep 17</c:v>
                </c:pt>
                <c:pt idx="153">
                  <c:v>Okt 17</c:v>
                </c:pt>
                <c:pt idx="154">
                  <c:v>Nov 17</c:v>
                </c:pt>
                <c:pt idx="155">
                  <c:v>Dez 17</c:v>
                </c:pt>
                <c:pt idx="156">
                  <c:v>Jan 18</c:v>
                </c:pt>
                <c:pt idx="157">
                  <c:v>Feb 18</c:v>
                </c:pt>
                <c:pt idx="158">
                  <c:v>Mrz 18</c:v>
                </c:pt>
                <c:pt idx="159">
                  <c:v>Apr 18</c:v>
                </c:pt>
                <c:pt idx="160">
                  <c:v>Mai 18</c:v>
                </c:pt>
                <c:pt idx="161">
                  <c:v>Jun 18</c:v>
                </c:pt>
                <c:pt idx="162">
                  <c:v>Jul 18</c:v>
                </c:pt>
                <c:pt idx="163">
                  <c:v>Aug 18</c:v>
                </c:pt>
                <c:pt idx="164">
                  <c:v>Sep 18</c:v>
                </c:pt>
                <c:pt idx="165">
                  <c:v>Okt 18</c:v>
                </c:pt>
                <c:pt idx="166">
                  <c:v>Nov 18</c:v>
                </c:pt>
                <c:pt idx="167">
                  <c:v>Dez 18</c:v>
                </c:pt>
                <c:pt idx="168">
                  <c:v>Jan 19</c:v>
                </c:pt>
                <c:pt idx="169">
                  <c:v>Feb 19</c:v>
                </c:pt>
                <c:pt idx="170">
                  <c:v>Mrz 19</c:v>
                </c:pt>
                <c:pt idx="171">
                  <c:v>Apr 19</c:v>
                </c:pt>
                <c:pt idx="172">
                  <c:v>Mai 19</c:v>
                </c:pt>
                <c:pt idx="173">
                  <c:v>Jun 19</c:v>
                </c:pt>
                <c:pt idx="174">
                  <c:v>Jul 19</c:v>
                </c:pt>
                <c:pt idx="175">
                  <c:v>Aug 19</c:v>
                </c:pt>
                <c:pt idx="176">
                  <c:v>Sep 19</c:v>
                </c:pt>
                <c:pt idx="177">
                  <c:v>Okt 19</c:v>
                </c:pt>
                <c:pt idx="178">
                  <c:v>Nov 19</c:v>
                </c:pt>
                <c:pt idx="179">
                  <c:v>Dez 19</c:v>
                </c:pt>
                <c:pt idx="180">
                  <c:v>Jan 20</c:v>
                </c:pt>
                <c:pt idx="181">
                  <c:v>Feb 20</c:v>
                </c:pt>
                <c:pt idx="182">
                  <c:v>Mrz 20</c:v>
                </c:pt>
                <c:pt idx="183">
                  <c:v>Apr 20</c:v>
                </c:pt>
                <c:pt idx="184">
                  <c:v>Mai 20</c:v>
                </c:pt>
                <c:pt idx="185">
                  <c:v>Jun 20</c:v>
                </c:pt>
                <c:pt idx="186">
                  <c:v>Jul 20</c:v>
                </c:pt>
                <c:pt idx="187">
                  <c:v>Aug 20</c:v>
                </c:pt>
                <c:pt idx="188">
                  <c:v>Sep 20</c:v>
                </c:pt>
                <c:pt idx="189">
                  <c:v>Okt 20</c:v>
                </c:pt>
                <c:pt idx="190">
                  <c:v>Nov 20</c:v>
                </c:pt>
                <c:pt idx="191">
                  <c:v>Dez 20</c:v>
                </c:pt>
                <c:pt idx="192">
                  <c:v>Jan 21</c:v>
                </c:pt>
                <c:pt idx="193">
                  <c:v>Feb 21</c:v>
                </c:pt>
                <c:pt idx="194">
                  <c:v>Mrz 21</c:v>
                </c:pt>
                <c:pt idx="195">
                  <c:v>Apr 21</c:v>
                </c:pt>
                <c:pt idx="196">
                  <c:v>Mai 21</c:v>
                </c:pt>
                <c:pt idx="197">
                  <c:v>Jun 21</c:v>
                </c:pt>
                <c:pt idx="198">
                  <c:v>Jul 21</c:v>
                </c:pt>
                <c:pt idx="199">
                  <c:v>Aug 21</c:v>
                </c:pt>
                <c:pt idx="200">
                  <c:v>Sep 21</c:v>
                </c:pt>
                <c:pt idx="201">
                  <c:v>Okt 21</c:v>
                </c:pt>
                <c:pt idx="202">
                  <c:v>Nov 21</c:v>
                </c:pt>
                <c:pt idx="203">
                  <c:v>Dez 21</c:v>
                </c:pt>
                <c:pt idx="204">
                  <c:v>Jan 22</c:v>
                </c:pt>
                <c:pt idx="205">
                  <c:v>Feb 22</c:v>
                </c:pt>
                <c:pt idx="206">
                  <c:v>Mrz 22</c:v>
                </c:pt>
                <c:pt idx="207">
                  <c:v>Apr 22</c:v>
                </c:pt>
                <c:pt idx="208">
                  <c:v>Mai 22</c:v>
                </c:pt>
                <c:pt idx="209">
                  <c:v>Jun 22</c:v>
                </c:pt>
                <c:pt idx="210">
                  <c:v>Jul 22</c:v>
                </c:pt>
                <c:pt idx="211">
                  <c:v>Aug 22</c:v>
                </c:pt>
                <c:pt idx="212">
                  <c:v>Sep 22</c:v>
                </c:pt>
                <c:pt idx="213">
                  <c:v>Okt 22</c:v>
                </c:pt>
                <c:pt idx="214">
                  <c:v>Nov 22</c:v>
                </c:pt>
                <c:pt idx="215">
                  <c:v>Dez 22</c:v>
                </c:pt>
              </c:strCache>
            </c:strRef>
          </c:cat>
          <c:val>
            <c:numRef>
              <c:f>Sheet1!$B$2:$B$217</c:f>
              <c:numCache>
                <c:formatCode>#,##0.0</c:formatCode>
                <c:ptCount val="216"/>
                <c:pt idx="0">
                  <c:v>60.1</c:v>
                </c:pt>
                <c:pt idx="1">
                  <c:v>60.8</c:v>
                </c:pt>
                <c:pt idx="2">
                  <c:v>60.9</c:v>
                </c:pt>
                <c:pt idx="3">
                  <c:v>64.2</c:v>
                </c:pt>
                <c:pt idx="4">
                  <c:v>65</c:v>
                </c:pt>
                <c:pt idx="5">
                  <c:v>65</c:v>
                </c:pt>
                <c:pt idx="6">
                  <c:v>66.3</c:v>
                </c:pt>
                <c:pt idx="7">
                  <c:v>66.7</c:v>
                </c:pt>
                <c:pt idx="8">
                  <c:v>66.900000000000006</c:v>
                </c:pt>
                <c:pt idx="9">
                  <c:v>70.8</c:v>
                </c:pt>
                <c:pt idx="10">
                  <c:v>71.5</c:v>
                </c:pt>
                <c:pt idx="11">
                  <c:v>71.8</c:v>
                </c:pt>
                <c:pt idx="12">
                  <c:v>77</c:v>
                </c:pt>
                <c:pt idx="13">
                  <c:v>77.400000000000006</c:v>
                </c:pt>
                <c:pt idx="14">
                  <c:v>78.3</c:v>
                </c:pt>
                <c:pt idx="15">
                  <c:v>84.6</c:v>
                </c:pt>
                <c:pt idx="16">
                  <c:v>84.9</c:v>
                </c:pt>
                <c:pt idx="17">
                  <c:v>85.8</c:v>
                </c:pt>
                <c:pt idx="18">
                  <c:v>86.3</c:v>
                </c:pt>
                <c:pt idx="19">
                  <c:v>86.5</c:v>
                </c:pt>
                <c:pt idx="20">
                  <c:v>86.5</c:v>
                </c:pt>
                <c:pt idx="21">
                  <c:v>89.7</c:v>
                </c:pt>
                <c:pt idx="22">
                  <c:v>90</c:v>
                </c:pt>
                <c:pt idx="23">
                  <c:v>90.3</c:v>
                </c:pt>
                <c:pt idx="24">
                  <c:v>89.8</c:v>
                </c:pt>
                <c:pt idx="25">
                  <c:v>89.7</c:v>
                </c:pt>
                <c:pt idx="26">
                  <c:v>89.2</c:v>
                </c:pt>
                <c:pt idx="27">
                  <c:v>85.1</c:v>
                </c:pt>
                <c:pt idx="28">
                  <c:v>84.9</c:v>
                </c:pt>
                <c:pt idx="29">
                  <c:v>84.5</c:v>
                </c:pt>
                <c:pt idx="30">
                  <c:v>81.099999999999994</c:v>
                </c:pt>
                <c:pt idx="31">
                  <c:v>81.3</c:v>
                </c:pt>
                <c:pt idx="32">
                  <c:v>81.2</c:v>
                </c:pt>
                <c:pt idx="33">
                  <c:v>82</c:v>
                </c:pt>
                <c:pt idx="34">
                  <c:v>82.4</c:v>
                </c:pt>
                <c:pt idx="35">
                  <c:v>83.3</c:v>
                </c:pt>
                <c:pt idx="36">
                  <c:v>87.3</c:v>
                </c:pt>
                <c:pt idx="37">
                  <c:v>87.8</c:v>
                </c:pt>
                <c:pt idx="38">
                  <c:v>88.5</c:v>
                </c:pt>
                <c:pt idx="39">
                  <c:v>94.2</c:v>
                </c:pt>
                <c:pt idx="40">
                  <c:v>94.8</c:v>
                </c:pt>
                <c:pt idx="41">
                  <c:v>95.9</c:v>
                </c:pt>
                <c:pt idx="42">
                  <c:v>101.3</c:v>
                </c:pt>
                <c:pt idx="43">
                  <c:v>102.4</c:v>
                </c:pt>
                <c:pt idx="44">
                  <c:v>103.3</c:v>
                </c:pt>
                <c:pt idx="45">
                  <c:v>111.1</c:v>
                </c:pt>
                <c:pt idx="46">
                  <c:v>112.4</c:v>
                </c:pt>
                <c:pt idx="47">
                  <c:v>114.4</c:v>
                </c:pt>
                <c:pt idx="48">
                  <c:v>114.3</c:v>
                </c:pt>
                <c:pt idx="49">
                  <c:v>114</c:v>
                </c:pt>
                <c:pt idx="50">
                  <c:v>112.8</c:v>
                </c:pt>
                <c:pt idx="51">
                  <c:v>98.2</c:v>
                </c:pt>
                <c:pt idx="52">
                  <c:v>96.9</c:v>
                </c:pt>
                <c:pt idx="53">
                  <c:v>94.7</c:v>
                </c:pt>
                <c:pt idx="54">
                  <c:v>83.3</c:v>
                </c:pt>
                <c:pt idx="55">
                  <c:v>83.6</c:v>
                </c:pt>
                <c:pt idx="56">
                  <c:v>83.4</c:v>
                </c:pt>
                <c:pt idx="57">
                  <c:v>78.900000000000006</c:v>
                </c:pt>
                <c:pt idx="58">
                  <c:v>78.8</c:v>
                </c:pt>
                <c:pt idx="59">
                  <c:v>79.400000000000006</c:v>
                </c:pt>
                <c:pt idx="60">
                  <c:v>81.5</c:v>
                </c:pt>
                <c:pt idx="61">
                  <c:v>82.5</c:v>
                </c:pt>
                <c:pt idx="62">
                  <c:v>82.3</c:v>
                </c:pt>
                <c:pt idx="63">
                  <c:v>84.6</c:v>
                </c:pt>
                <c:pt idx="64">
                  <c:v>84.4</c:v>
                </c:pt>
                <c:pt idx="65">
                  <c:v>84.9</c:v>
                </c:pt>
                <c:pt idx="66">
                  <c:v>88</c:v>
                </c:pt>
                <c:pt idx="67">
                  <c:v>88.5</c:v>
                </c:pt>
                <c:pt idx="68">
                  <c:v>88.5</c:v>
                </c:pt>
                <c:pt idx="69">
                  <c:v>91.8</c:v>
                </c:pt>
                <c:pt idx="70">
                  <c:v>92.4</c:v>
                </c:pt>
                <c:pt idx="71">
                  <c:v>92.5</c:v>
                </c:pt>
                <c:pt idx="72">
                  <c:v>93.7</c:v>
                </c:pt>
                <c:pt idx="73">
                  <c:v>93.9</c:v>
                </c:pt>
                <c:pt idx="74">
                  <c:v>94</c:v>
                </c:pt>
                <c:pt idx="75">
                  <c:v>95.9</c:v>
                </c:pt>
                <c:pt idx="76">
                  <c:v>96.3</c:v>
                </c:pt>
                <c:pt idx="77">
                  <c:v>96.3</c:v>
                </c:pt>
                <c:pt idx="78">
                  <c:v>101.1</c:v>
                </c:pt>
                <c:pt idx="79">
                  <c:v>102</c:v>
                </c:pt>
                <c:pt idx="80">
                  <c:v>101.8</c:v>
                </c:pt>
                <c:pt idx="81">
                  <c:v>107.7</c:v>
                </c:pt>
                <c:pt idx="82">
                  <c:v>108.3</c:v>
                </c:pt>
                <c:pt idx="83">
                  <c:v>108.4</c:v>
                </c:pt>
                <c:pt idx="84">
                  <c:v>109.9</c:v>
                </c:pt>
                <c:pt idx="85">
                  <c:v>110.1</c:v>
                </c:pt>
                <c:pt idx="86">
                  <c:v>110.3</c:v>
                </c:pt>
                <c:pt idx="87">
                  <c:v>113.1</c:v>
                </c:pt>
                <c:pt idx="88">
                  <c:v>113.4</c:v>
                </c:pt>
                <c:pt idx="89">
                  <c:v>113.2</c:v>
                </c:pt>
                <c:pt idx="90">
                  <c:v>114.3</c:v>
                </c:pt>
                <c:pt idx="91">
                  <c:v>114.5</c:v>
                </c:pt>
                <c:pt idx="92">
                  <c:v>114.8</c:v>
                </c:pt>
                <c:pt idx="93">
                  <c:v>115.6</c:v>
                </c:pt>
                <c:pt idx="94">
                  <c:v>115.5</c:v>
                </c:pt>
                <c:pt idx="95">
                  <c:v>115.1</c:v>
                </c:pt>
                <c:pt idx="96">
                  <c:v>115</c:v>
                </c:pt>
                <c:pt idx="97">
                  <c:v>115</c:v>
                </c:pt>
                <c:pt idx="98">
                  <c:v>115</c:v>
                </c:pt>
                <c:pt idx="99">
                  <c:v>114</c:v>
                </c:pt>
                <c:pt idx="100">
                  <c:v>114</c:v>
                </c:pt>
                <c:pt idx="101">
                  <c:v>113.9</c:v>
                </c:pt>
                <c:pt idx="102">
                  <c:v>112.8</c:v>
                </c:pt>
                <c:pt idx="103">
                  <c:v>112.3</c:v>
                </c:pt>
                <c:pt idx="104">
                  <c:v>112.3</c:v>
                </c:pt>
                <c:pt idx="105">
                  <c:v>111.3</c:v>
                </c:pt>
                <c:pt idx="106">
                  <c:v>110.8</c:v>
                </c:pt>
                <c:pt idx="107">
                  <c:v>110.7</c:v>
                </c:pt>
                <c:pt idx="108">
                  <c:v>110.3</c:v>
                </c:pt>
                <c:pt idx="109">
                  <c:v>109.9</c:v>
                </c:pt>
                <c:pt idx="110">
                  <c:v>109.6</c:v>
                </c:pt>
                <c:pt idx="111">
                  <c:v>109</c:v>
                </c:pt>
                <c:pt idx="112">
                  <c:v>108.5</c:v>
                </c:pt>
                <c:pt idx="113">
                  <c:v>108</c:v>
                </c:pt>
                <c:pt idx="114">
                  <c:v>107.4</c:v>
                </c:pt>
                <c:pt idx="115">
                  <c:v>107</c:v>
                </c:pt>
                <c:pt idx="116">
                  <c:v>107.4</c:v>
                </c:pt>
                <c:pt idx="117">
                  <c:v>107.5</c:v>
                </c:pt>
                <c:pt idx="118">
                  <c:v>107.7</c:v>
                </c:pt>
                <c:pt idx="119">
                  <c:v>107.2</c:v>
                </c:pt>
                <c:pt idx="120">
                  <c:v>105.4</c:v>
                </c:pt>
                <c:pt idx="121">
                  <c:v>102.6</c:v>
                </c:pt>
                <c:pt idx="122">
                  <c:v>104.8</c:v>
                </c:pt>
                <c:pt idx="123">
                  <c:v>102.6</c:v>
                </c:pt>
                <c:pt idx="124">
                  <c:v>102.9</c:v>
                </c:pt>
                <c:pt idx="125">
                  <c:v>101.8</c:v>
                </c:pt>
                <c:pt idx="126">
                  <c:v>100.4</c:v>
                </c:pt>
                <c:pt idx="127">
                  <c:v>99.7</c:v>
                </c:pt>
                <c:pt idx="128">
                  <c:v>97.4</c:v>
                </c:pt>
                <c:pt idx="129">
                  <c:v>95.4</c:v>
                </c:pt>
                <c:pt idx="130">
                  <c:v>94.1</c:v>
                </c:pt>
                <c:pt idx="131">
                  <c:v>92.8</c:v>
                </c:pt>
                <c:pt idx="132">
                  <c:v>87</c:v>
                </c:pt>
                <c:pt idx="133">
                  <c:v>83.7</c:v>
                </c:pt>
                <c:pt idx="134">
                  <c:v>83</c:v>
                </c:pt>
                <c:pt idx="135">
                  <c:v>82</c:v>
                </c:pt>
                <c:pt idx="136">
                  <c:v>81.900000000000006</c:v>
                </c:pt>
                <c:pt idx="137">
                  <c:v>83.8</c:v>
                </c:pt>
                <c:pt idx="138">
                  <c:v>84.9</c:v>
                </c:pt>
                <c:pt idx="139">
                  <c:v>84.9</c:v>
                </c:pt>
                <c:pt idx="140">
                  <c:v>82.1</c:v>
                </c:pt>
                <c:pt idx="141">
                  <c:v>83.1</c:v>
                </c:pt>
                <c:pt idx="142">
                  <c:v>86.3</c:v>
                </c:pt>
                <c:pt idx="143">
                  <c:v>87.5</c:v>
                </c:pt>
                <c:pt idx="144">
                  <c:v>91.6</c:v>
                </c:pt>
                <c:pt idx="145">
                  <c:v>91.8</c:v>
                </c:pt>
                <c:pt idx="146">
                  <c:v>90.8</c:v>
                </c:pt>
                <c:pt idx="147">
                  <c:v>89.2</c:v>
                </c:pt>
                <c:pt idx="148">
                  <c:v>89</c:v>
                </c:pt>
                <c:pt idx="149">
                  <c:v>88.5</c:v>
                </c:pt>
                <c:pt idx="150">
                  <c:v>88.1</c:v>
                </c:pt>
                <c:pt idx="151">
                  <c:v>87.9</c:v>
                </c:pt>
                <c:pt idx="152">
                  <c:v>89.1</c:v>
                </c:pt>
                <c:pt idx="153">
                  <c:v>89.7</c:v>
                </c:pt>
                <c:pt idx="154">
                  <c:v>90.3</c:v>
                </c:pt>
                <c:pt idx="155">
                  <c:v>92.2</c:v>
                </c:pt>
                <c:pt idx="156">
                  <c:v>93.1</c:v>
                </c:pt>
                <c:pt idx="157">
                  <c:v>91.3</c:v>
                </c:pt>
                <c:pt idx="158">
                  <c:v>92.2</c:v>
                </c:pt>
                <c:pt idx="159">
                  <c:v>94.7</c:v>
                </c:pt>
                <c:pt idx="160">
                  <c:v>95.2</c:v>
                </c:pt>
                <c:pt idx="161">
                  <c:v>96.8</c:v>
                </c:pt>
                <c:pt idx="162">
                  <c:v>97.7</c:v>
                </c:pt>
                <c:pt idx="163">
                  <c:v>98.5</c:v>
                </c:pt>
                <c:pt idx="164">
                  <c:v>101.4</c:v>
                </c:pt>
                <c:pt idx="165">
                  <c:v>106.2</c:v>
                </c:pt>
                <c:pt idx="166">
                  <c:v>108.1</c:v>
                </c:pt>
                <c:pt idx="167">
                  <c:v>105.9</c:v>
                </c:pt>
                <c:pt idx="168">
                  <c:v>104.1</c:v>
                </c:pt>
                <c:pt idx="169">
                  <c:v>103.4</c:v>
                </c:pt>
                <c:pt idx="170">
                  <c:v>98.8</c:v>
                </c:pt>
                <c:pt idx="171">
                  <c:v>96.4</c:v>
                </c:pt>
                <c:pt idx="172">
                  <c:v>92.8</c:v>
                </c:pt>
                <c:pt idx="173">
                  <c:v>89.2</c:v>
                </c:pt>
                <c:pt idx="174">
                  <c:v>85.2</c:v>
                </c:pt>
                <c:pt idx="175">
                  <c:v>83.1</c:v>
                </c:pt>
                <c:pt idx="176">
                  <c:v>83.2</c:v>
                </c:pt>
                <c:pt idx="177">
                  <c:v>83.2</c:v>
                </c:pt>
                <c:pt idx="178">
                  <c:v>84.1</c:v>
                </c:pt>
                <c:pt idx="179">
                  <c:v>88.4</c:v>
                </c:pt>
                <c:pt idx="180">
                  <c:v>85.8</c:v>
                </c:pt>
                <c:pt idx="181">
                  <c:v>80.7</c:v>
                </c:pt>
                <c:pt idx="182">
                  <c:v>75.5</c:v>
                </c:pt>
                <c:pt idx="183">
                  <c:v>71.5</c:v>
                </c:pt>
                <c:pt idx="184">
                  <c:v>68.900000000000006</c:v>
                </c:pt>
                <c:pt idx="185">
                  <c:v>65.7</c:v>
                </c:pt>
                <c:pt idx="186">
                  <c:v>64.7</c:v>
                </c:pt>
                <c:pt idx="187">
                  <c:v>64.2</c:v>
                </c:pt>
                <c:pt idx="188">
                  <c:v>68.599999999999994</c:v>
                </c:pt>
                <c:pt idx="189">
                  <c:v>74.5</c:v>
                </c:pt>
                <c:pt idx="190">
                  <c:v>79.599999999999994</c:v>
                </c:pt>
                <c:pt idx="191">
                  <c:v>82.5</c:v>
                </c:pt>
                <c:pt idx="192">
                  <c:v>94.7</c:v>
                </c:pt>
                <c:pt idx="193">
                  <c:v>99.9</c:v>
                </c:pt>
                <c:pt idx="194">
                  <c:v>97.2</c:v>
                </c:pt>
                <c:pt idx="195">
                  <c:v>99.1</c:v>
                </c:pt>
                <c:pt idx="196">
                  <c:v>106.6</c:v>
                </c:pt>
                <c:pt idx="197">
                  <c:v>114.6</c:v>
                </c:pt>
                <c:pt idx="198">
                  <c:v>127.6</c:v>
                </c:pt>
                <c:pt idx="199">
                  <c:v>143.5</c:v>
                </c:pt>
                <c:pt idx="200">
                  <c:v>166.7</c:v>
                </c:pt>
                <c:pt idx="201">
                  <c:v>222.8</c:v>
                </c:pt>
                <c:pt idx="202">
                  <c:v>241.3</c:v>
                </c:pt>
                <c:pt idx="203">
                  <c:v>276.3</c:v>
                </c:pt>
                <c:pt idx="204">
                  <c:v>286</c:v>
                </c:pt>
                <c:pt idx="205">
                  <c:v>294.60000000000002</c:v>
                </c:pt>
                <c:pt idx="206">
                  <c:v>298.2</c:v>
                </c:pt>
                <c:pt idx="207">
                  <c:v>356.7</c:v>
                </c:pt>
                <c:pt idx="208">
                  <c:v>331.2</c:v>
                </c:pt>
                <c:pt idx="209">
                  <c:v>323.89999999999998</c:v>
                </c:pt>
                <c:pt idx="210">
                  <c:v>376.1</c:v>
                </c:pt>
                <c:pt idx="211">
                  <c:v>523.6</c:v>
                </c:pt>
                <c:pt idx="212">
                  <c:v>608.20000000000005</c:v>
                </c:pt>
              </c:numCache>
            </c:numRef>
          </c:val>
          <c:smooth val="0"/>
          <c:extLst xmlns:c16r2="http://schemas.microsoft.com/office/drawing/2015/06/chart">
            <c:ext xmlns:c16="http://schemas.microsoft.com/office/drawing/2014/chart" uri="{C3380CC4-5D6E-409C-BE32-E72D297353CC}">
              <c16:uniqueId val="{00000000-3245-49E1-9510-1A506CB4AEE7}"/>
            </c:ext>
          </c:extLst>
        </c:ser>
        <c:ser>
          <c:idx val="4"/>
          <c:order val="1"/>
          <c:tx>
            <c:strRef>
              <c:f>Sheet1!$C$1</c:f>
              <c:strCache>
                <c:ptCount val="1"/>
                <c:pt idx="0">
                  <c:v>Heizöl Industrie</c:v>
                </c:pt>
              </c:strCache>
            </c:strRef>
          </c:tx>
          <c:spPr>
            <a:ln w="36402">
              <a:solidFill>
                <a:srgbClr val="477390"/>
              </a:solidFill>
              <a:prstDash val="solid"/>
            </a:ln>
          </c:spPr>
          <c:marker>
            <c:symbol val="none"/>
          </c:marker>
          <c:cat>
            <c:strRef>
              <c:f>Sheet1!$A$2:$A$217</c:f>
              <c:strCache>
                <c:ptCount val="216"/>
                <c:pt idx="0">
                  <c:v>Jan 05</c:v>
                </c:pt>
                <c:pt idx="1">
                  <c:v>Feb 05</c:v>
                </c:pt>
                <c:pt idx="2">
                  <c:v>Mrz 05</c:v>
                </c:pt>
                <c:pt idx="3">
                  <c:v>Apr 05</c:v>
                </c:pt>
                <c:pt idx="4">
                  <c:v>Mai 05</c:v>
                </c:pt>
                <c:pt idx="5">
                  <c:v>Jun 05</c:v>
                </c:pt>
                <c:pt idx="6">
                  <c:v>Jul 05</c:v>
                </c:pt>
                <c:pt idx="7">
                  <c:v>Aug 05</c:v>
                </c:pt>
                <c:pt idx="8">
                  <c:v>Sep 05</c:v>
                </c:pt>
                <c:pt idx="9">
                  <c:v>Okt 05</c:v>
                </c:pt>
                <c:pt idx="10">
                  <c:v>Nov 05</c:v>
                </c:pt>
                <c:pt idx="11">
                  <c:v>Dez 05</c:v>
                </c:pt>
                <c:pt idx="12">
                  <c:v>Jan 06</c:v>
                </c:pt>
                <c:pt idx="13">
                  <c:v>Feb 06</c:v>
                </c:pt>
                <c:pt idx="14">
                  <c:v>Mrz 06</c:v>
                </c:pt>
                <c:pt idx="15">
                  <c:v>Apr 06</c:v>
                </c:pt>
                <c:pt idx="16">
                  <c:v>Mai 06</c:v>
                </c:pt>
                <c:pt idx="17">
                  <c:v>Jun 06</c:v>
                </c:pt>
                <c:pt idx="18">
                  <c:v>Jul 06</c:v>
                </c:pt>
                <c:pt idx="19">
                  <c:v>Aug 06</c:v>
                </c:pt>
                <c:pt idx="20">
                  <c:v>Sep 06</c:v>
                </c:pt>
                <c:pt idx="21">
                  <c:v>Okt 06</c:v>
                </c:pt>
                <c:pt idx="22">
                  <c:v>Nov 06</c:v>
                </c:pt>
                <c:pt idx="23">
                  <c:v>Dez 06</c:v>
                </c:pt>
                <c:pt idx="24">
                  <c:v>Jan 07</c:v>
                </c:pt>
                <c:pt idx="25">
                  <c:v>Feb 07</c:v>
                </c:pt>
                <c:pt idx="26">
                  <c:v>Mrz 07</c:v>
                </c:pt>
                <c:pt idx="27">
                  <c:v>Apr 07</c:v>
                </c:pt>
                <c:pt idx="28">
                  <c:v>Mai 07</c:v>
                </c:pt>
                <c:pt idx="29">
                  <c:v>Jun 07</c:v>
                </c:pt>
                <c:pt idx="30">
                  <c:v>Jul 07</c:v>
                </c:pt>
                <c:pt idx="31">
                  <c:v>Aug 07</c:v>
                </c:pt>
                <c:pt idx="32">
                  <c:v>Sep 07</c:v>
                </c:pt>
                <c:pt idx="33">
                  <c:v>Okt 07</c:v>
                </c:pt>
                <c:pt idx="34">
                  <c:v>Nov 07</c:v>
                </c:pt>
                <c:pt idx="35">
                  <c:v>Dez 07</c:v>
                </c:pt>
                <c:pt idx="36">
                  <c:v>Jan 08</c:v>
                </c:pt>
                <c:pt idx="37">
                  <c:v>Feb 08</c:v>
                </c:pt>
                <c:pt idx="38">
                  <c:v>Mrz 08</c:v>
                </c:pt>
                <c:pt idx="39">
                  <c:v>Apr 08</c:v>
                </c:pt>
                <c:pt idx="40">
                  <c:v>Mai 08</c:v>
                </c:pt>
                <c:pt idx="41">
                  <c:v>Jun 08</c:v>
                </c:pt>
                <c:pt idx="42">
                  <c:v>Jul 08</c:v>
                </c:pt>
                <c:pt idx="43">
                  <c:v>Aug 08</c:v>
                </c:pt>
                <c:pt idx="44">
                  <c:v>Sep 08</c:v>
                </c:pt>
                <c:pt idx="45">
                  <c:v>Okt 08</c:v>
                </c:pt>
                <c:pt idx="46">
                  <c:v>Nov 08</c:v>
                </c:pt>
                <c:pt idx="47">
                  <c:v>Dez 08</c:v>
                </c:pt>
                <c:pt idx="48">
                  <c:v>Jan 09</c:v>
                </c:pt>
                <c:pt idx="49">
                  <c:v>Feb 09</c:v>
                </c:pt>
                <c:pt idx="50">
                  <c:v>Mrz 09</c:v>
                </c:pt>
                <c:pt idx="51">
                  <c:v>Apr 09</c:v>
                </c:pt>
                <c:pt idx="52">
                  <c:v>Mai 09</c:v>
                </c:pt>
                <c:pt idx="53">
                  <c:v>Jun 09</c:v>
                </c:pt>
                <c:pt idx="54">
                  <c:v>Jul 09</c:v>
                </c:pt>
                <c:pt idx="55">
                  <c:v>Aug 09</c:v>
                </c:pt>
                <c:pt idx="56">
                  <c:v>Sep 09</c:v>
                </c:pt>
                <c:pt idx="57">
                  <c:v>Okt 09</c:v>
                </c:pt>
                <c:pt idx="58">
                  <c:v>Nov 09</c:v>
                </c:pt>
                <c:pt idx="59">
                  <c:v>Dez 09</c:v>
                </c:pt>
                <c:pt idx="60">
                  <c:v>Jan 10</c:v>
                </c:pt>
                <c:pt idx="61">
                  <c:v>Feb 10</c:v>
                </c:pt>
                <c:pt idx="62">
                  <c:v>Mrz 10</c:v>
                </c:pt>
                <c:pt idx="63">
                  <c:v>Apr 10</c:v>
                </c:pt>
                <c:pt idx="64">
                  <c:v>Mai 10</c:v>
                </c:pt>
                <c:pt idx="65">
                  <c:v>Jun 10</c:v>
                </c:pt>
                <c:pt idx="66">
                  <c:v>Jul 10</c:v>
                </c:pt>
                <c:pt idx="67">
                  <c:v>Aug 10</c:v>
                </c:pt>
                <c:pt idx="68">
                  <c:v>Sep 10</c:v>
                </c:pt>
                <c:pt idx="69">
                  <c:v>Okt 10</c:v>
                </c:pt>
                <c:pt idx="70">
                  <c:v>Nov 10</c:v>
                </c:pt>
                <c:pt idx="71">
                  <c:v>Dez 10</c:v>
                </c:pt>
                <c:pt idx="72">
                  <c:v>Jan 11</c:v>
                </c:pt>
                <c:pt idx="73">
                  <c:v>Feb 11</c:v>
                </c:pt>
                <c:pt idx="74">
                  <c:v>Mrz 11</c:v>
                </c:pt>
                <c:pt idx="75">
                  <c:v>Apr 11</c:v>
                </c:pt>
                <c:pt idx="76">
                  <c:v>Mai 11</c:v>
                </c:pt>
                <c:pt idx="77">
                  <c:v>Jun 11</c:v>
                </c:pt>
                <c:pt idx="78">
                  <c:v>Jul 11</c:v>
                </c:pt>
                <c:pt idx="79">
                  <c:v>Aug 11</c:v>
                </c:pt>
                <c:pt idx="80">
                  <c:v>Sep 11</c:v>
                </c:pt>
                <c:pt idx="81">
                  <c:v>Okt 11</c:v>
                </c:pt>
                <c:pt idx="82">
                  <c:v>Nov 11</c:v>
                </c:pt>
                <c:pt idx="83">
                  <c:v>Dez 11</c:v>
                </c:pt>
                <c:pt idx="84">
                  <c:v>Jan 12</c:v>
                </c:pt>
                <c:pt idx="85">
                  <c:v>Feb 12</c:v>
                </c:pt>
                <c:pt idx="86">
                  <c:v>Mrz 12</c:v>
                </c:pt>
                <c:pt idx="87">
                  <c:v>Apr 12</c:v>
                </c:pt>
                <c:pt idx="88">
                  <c:v>Mai 12</c:v>
                </c:pt>
                <c:pt idx="89">
                  <c:v>Jun 12</c:v>
                </c:pt>
                <c:pt idx="90">
                  <c:v>Jul 12</c:v>
                </c:pt>
                <c:pt idx="91">
                  <c:v>Aug 12</c:v>
                </c:pt>
                <c:pt idx="92">
                  <c:v>Sep 12</c:v>
                </c:pt>
                <c:pt idx="93">
                  <c:v>Okt 12</c:v>
                </c:pt>
                <c:pt idx="94">
                  <c:v>Nov 12</c:v>
                </c:pt>
                <c:pt idx="95">
                  <c:v>Dez 12</c:v>
                </c:pt>
                <c:pt idx="96">
                  <c:v>Jan 13</c:v>
                </c:pt>
                <c:pt idx="97">
                  <c:v>Feb 13</c:v>
                </c:pt>
                <c:pt idx="98">
                  <c:v>Mrz 13</c:v>
                </c:pt>
                <c:pt idx="99">
                  <c:v>Apr 13</c:v>
                </c:pt>
                <c:pt idx="100">
                  <c:v>Mai 13</c:v>
                </c:pt>
                <c:pt idx="101">
                  <c:v>Jun 13</c:v>
                </c:pt>
                <c:pt idx="102">
                  <c:v>Jul 13</c:v>
                </c:pt>
                <c:pt idx="103">
                  <c:v>Aug 13</c:v>
                </c:pt>
                <c:pt idx="104">
                  <c:v>Sep 13</c:v>
                </c:pt>
                <c:pt idx="105">
                  <c:v>Okt 13</c:v>
                </c:pt>
                <c:pt idx="106">
                  <c:v>Nov 13</c:v>
                </c:pt>
                <c:pt idx="107">
                  <c:v>Dez 13</c:v>
                </c:pt>
                <c:pt idx="108">
                  <c:v>Jan 14</c:v>
                </c:pt>
                <c:pt idx="109">
                  <c:v>Feb 14</c:v>
                </c:pt>
                <c:pt idx="110">
                  <c:v>Mrz 14</c:v>
                </c:pt>
                <c:pt idx="111">
                  <c:v>Apr 14</c:v>
                </c:pt>
                <c:pt idx="112">
                  <c:v>Mai 14</c:v>
                </c:pt>
                <c:pt idx="113">
                  <c:v>Jun 14</c:v>
                </c:pt>
                <c:pt idx="114">
                  <c:v>Jul 14</c:v>
                </c:pt>
                <c:pt idx="115">
                  <c:v>Aug 14</c:v>
                </c:pt>
                <c:pt idx="116">
                  <c:v>Sep 14</c:v>
                </c:pt>
                <c:pt idx="117">
                  <c:v>Okt 14</c:v>
                </c:pt>
                <c:pt idx="118">
                  <c:v>Nov 14</c:v>
                </c:pt>
                <c:pt idx="119">
                  <c:v>Dez 14</c:v>
                </c:pt>
                <c:pt idx="120">
                  <c:v>Jan 15</c:v>
                </c:pt>
                <c:pt idx="121">
                  <c:v>Feb 15</c:v>
                </c:pt>
                <c:pt idx="122">
                  <c:v>Mrz 15</c:v>
                </c:pt>
                <c:pt idx="123">
                  <c:v>Apr 15</c:v>
                </c:pt>
                <c:pt idx="124">
                  <c:v>Mai 15</c:v>
                </c:pt>
                <c:pt idx="125">
                  <c:v>Jun 15</c:v>
                </c:pt>
                <c:pt idx="126">
                  <c:v>Jul 15</c:v>
                </c:pt>
                <c:pt idx="127">
                  <c:v>Aug 15</c:v>
                </c:pt>
                <c:pt idx="128">
                  <c:v>Sep 15</c:v>
                </c:pt>
                <c:pt idx="129">
                  <c:v>Okt 15</c:v>
                </c:pt>
                <c:pt idx="130">
                  <c:v>Nov 15</c:v>
                </c:pt>
                <c:pt idx="131">
                  <c:v>Dez 15</c:v>
                </c:pt>
                <c:pt idx="132">
                  <c:v>Jan 16</c:v>
                </c:pt>
                <c:pt idx="133">
                  <c:v>Feb 16</c:v>
                </c:pt>
                <c:pt idx="134">
                  <c:v>Mrz 16</c:v>
                </c:pt>
                <c:pt idx="135">
                  <c:v>Apr 16</c:v>
                </c:pt>
                <c:pt idx="136">
                  <c:v>Mai 16</c:v>
                </c:pt>
                <c:pt idx="137">
                  <c:v>Jun 16</c:v>
                </c:pt>
                <c:pt idx="138">
                  <c:v>Jul 16</c:v>
                </c:pt>
                <c:pt idx="139">
                  <c:v>Aug 16</c:v>
                </c:pt>
                <c:pt idx="140">
                  <c:v>Sep 16</c:v>
                </c:pt>
                <c:pt idx="141">
                  <c:v>Okt 16</c:v>
                </c:pt>
                <c:pt idx="142">
                  <c:v>Nov 16</c:v>
                </c:pt>
                <c:pt idx="143">
                  <c:v>Dez 16</c:v>
                </c:pt>
                <c:pt idx="144">
                  <c:v>Jan 17</c:v>
                </c:pt>
                <c:pt idx="145">
                  <c:v>Feb 17</c:v>
                </c:pt>
                <c:pt idx="146">
                  <c:v>Mrz 17</c:v>
                </c:pt>
                <c:pt idx="147">
                  <c:v>Apr 17</c:v>
                </c:pt>
                <c:pt idx="148">
                  <c:v>Mai 17</c:v>
                </c:pt>
                <c:pt idx="149">
                  <c:v>Jun 17</c:v>
                </c:pt>
                <c:pt idx="150">
                  <c:v>Jul 17</c:v>
                </c:pt>
                <c:pt idx="151">
                  <c:v>Aug 17</c:v>
                </c:pt>
                <c:pt idx="152">
                  <c:v>Sep 17</c:v>
                </c:pt>
                <c:pt idx="153">
                  <c:v>Okt 17</c:v>
                </c:pt>
                <c:pt idx="154">
                  <c:v>Nov 17</c:v>
                </c:pt>
                <c:pt idx="155">
                  <c:v>Dez 17</c:v>
                </c:pt>
                <c:pt idx="156">
                  <c:v>Jan 18</c:v>
                </c:pt>
                <c:pt idx="157">
                  <c:v>Feb 18</c:v>
                </c:pt>
                <c:pt idx="158">
                  <c:v>Mrz 18</c:v>
                </c:pt>
                <c:pt idx="159">
                  <c:v>Apr 18</c:v>
                </c:pt>
                <c:pt idx="160">
                  <c:v>Mai 18</c:v>
                </c:pt>
                <c:pt idx="161">
                  <c:v>Jun 18</c:v>
                </c:pt>
                <c:pt idx="162">
                  <c:v>Jul 18</c:v>
                </c:pt>
                <c:pt idx="163">
                  <c:v>Aug 18</c:v>
                </c:pt>
                <c:pt idx="164">
                  <c:v>Sep 18</c:v>
                </c:pt>
                <c:pt idx="165">
                  <c:v>Okt 18</c:v>
                </c:pt>
                <c:pt idx="166">
                  <c:v>Nov 18</c:v>
                </c:pt>
                <c:pt idx="167">
                  <c:v>Dez 18</c:v>
                </c:pt>
                <c:pt idx="168">
                  <c:v>Jan 19</c:v>
                </c:pt>
                <c:pt idx="169">
                  <c:v>Feb 19</c:v>
                </c:pt>
                <c:pt idx="170">
                  <c:v>Mrz 19</c:v>
                </c:pt>
                <c:pt idx="171">
                  <c:v>Apr 19</c:v>
                </c:pt>
                <c:pt idx="172">
                  <c:v>Mai 19</c:v>
                </c:pt>
                <c:pt idx="173">
                  <c:v>Jun 19</c:v>
                </c:pt>
                <c:pt idx="174">
                  <c:v>Jul 19</c:v>
                </c:pt>
                <c:pt idx="175">
                  <c:v>Aug 19</c:v>
                </c:pt>
                <c:pt idx="176">
                  <c:v>Sep 19</c:v>
                </c:pt>
                <c:pt idx="177">
                  <c:v>Okt 19</c:v>
                </c:pt>
                <c:pt idx="178">
                  <c:v>Nov 19</c:v>
                </c:pt>
                <c:pt idx="179">
                  <c:v>Dez 19</c:v>
                </c:pt>
                <c:pt idx="180">
                  <c:v>Jan 20</c:v>
                </c:pt>
                <c:pt idx="181">
                  <c:v>Feb 20</c:v>
                </c:pt>
                <c:pt idx="182">
                  <c:v>Mrz 20</c:v>
                </c:pt>
                <c:pt idx="183">
                  <c:v>Apr 20</c:v>
                </c:pt>
                <c:pt idx="184">
                  <c:v>Mai 20</c:v>
                </c:pt>
                <c:pt idx="185">
                  <c:v>Jun 20</c:v>
                </c:pt>
                <c:pt idx="186">
                  <c:v>Jul 20</c:v>
                </c:pt>
                <c:pt idx="187">
                  <c:v>Aug 20</c:v>
                </c:pt>
                <c:pt idx="188">
                  <c:v>Sep 20</c:v>
                </c:pt>
                <c:pt idx="189">
                  <c:v>Okt 20</c:v>
                </c:pt>
                <c:pt idx="190">
                  <c:v>Nov 20</c:v>
                </c:pt>
                <c:pt idx="191">
                  <c:v>Dez 20</c:v>
                </c:pt>
                <c:pt idx="192">
                  <c:v>Jan 21</c:v>
                </c:pt>
                <c:pt idx="193">
                  <c:v>Feb 21</c:v>
                </c:pt>
                <c:pt idx="194">
                  <c:v>Mrz 21</c:v>
                </c:pt>
                <c:pt idx="195">
                  <c:v>Apr 21</c:v>
                </c:pt>
                <c:pt idx="196">
                  <c:v>Mai 21</c:v>
                </c:pt>
                <c:pt idx="197">
                  <c:v>Jun 21</c:v>
                </c:pt>
                <c:pt idx="198">
                  <c:v>Jul 21</c:v>
                </c:pt>
                <c:pt idx="199">
                  <c:v>Aug 21</c:v>
                </c:pt>
                <c:pt idx="200">
                  <c:v>Sep 21</c:v>
                </c:pt>
                <c:pt idx="201">
                  <c:v>Okt 21</c:v>
                </c:pt>
                <c:pt idx="202">
                  <c:v>Nov 21</c:v>
                </c:pt>
                <c:pt idx="203">
                  <c:v>Dez 21</c:v>
                </c:pt>
                <c:pt idx="204">
                  <c:v>Jan 22</c:v>
                </c:pt>
                <c:pt idx="205">
                  <c:v>Feb 22</c:v>
                </c:pt>
                <c:pt idx="206">
                  <c:v>Mrz 22</c:v>
                </c:pt>
                <c:pt idx="207">
                  <c:v>Apr 22</c:v>
                </c:pt>
                <c:pt idx="208">
                  <c:v>Mai 22</c:v>
                </c:pt>
                <c:pt idx="209">
                  <c:v>Jun 22</c:v>
                </c:pt>
                <c:pt idx="210">
                  <c:v>Jul 22</c:v>
                </c:pt>
                <c:pt idx="211">
                  <c:v>Aug 22</c:v>
                </c:pt>
                <c:pt idx="212">
                  <c:v>Sep 22</c:v>
                </c:pt>
                <c:pt idx="213">
                  <c:v>Okt 22</c:v>
                </c:pt>
                <c:pt idx="214">
                  <c:v>Nov 22</c:v>
                </c:pt>
                <c:pt idx="215">
                  <c:v>Dez 22</c:v>
                </c:pt>
              </c:strCache>
            </c:strRef>
          </c:cat>
          <c:val>
            <c:numRef>
              <c:f>Sheet1!$C$2:$C$217</c:f>
              <c:numCache>
                <c:formatCode>#,##0.0</c:formatCode>
                <c:ptCount val="216"/>
                <c:pt idx="0">
                  <c:v>73.900000000000006</c:v>
                </c:pt>
                <c:pt idx="1">
                  <c:v>74.5</c:v>
                </c:pt>
                <c:pt idx="2">
                  <c:v>85.7</c:v>
                </c:pt>
                <c:pt idx="3">
                  <c:v>85.2</c:v>
                </c:pt>
                <c:pt idx="4">
                  <c:v>79.599999999999994</c:v>
                </c:pt>
                <c:pt idx="5">
                  <c:v>95.9</c:v>
                </c:pt>
                <c:pt idx="6">
                  <c:v>95.7</c:v>
                </c:pt>
                <c:pt idx="7">
                  <c:v>104.8</c:v>
                </c:pt>
                <c:pt idx="8">
                  <c:v>105.7</c:v>
                </c:pt>
                <c:pt idx="9">
                  <c:v>107.6</c:v>
                </c:pt>
                <c:pt idx="10">
                  <c:v>96.9</c:v>
                </c:pt>
                <c:pt idx="11">
                  <c:v>98.8</c:v>
                </c:pt>
                <c:pt idx="12">
                  <c:v>96.4</c:v>
                </c:pt>
                <c:pt idx="13">
                  <c:v>97.1</c:v>
                </c:pt>
                <c:pt idx="14">
                  <c:v>106.2</c:v>
                </c:pt>
                <c:pt idx="15">
                  <c:v>109.8</c:v>
                </c:pt>
                <c:pt idx="16">
                  <c:v>105.4</c:v>
                </c:pt>
                <c:pt idx="17">
                  <c:v>105.8</c:v>
                </c:pt>
                <c:pt idx="18">
                  <c:v>112.2</c:v>
                </c:pt>
                <c:pt idx="19">
                  <c:v>109</c:v>
                </c:pt>
                <c:pt idx="20">
                  <c:v>99.7</c:v>
                </c:pt>
                <c:pt idx="21">
                  <c:v>100.2</c:v>
                </c:pt>
                <c:pt idx="22">
                  <c:v>93.9</c:v>
                </c:pt>
                <c:pt idx="23">
                  <c:v>94.8</c:v>
                </c:pt>
                <c:pt idx="24">
                  <c:v>84.8</c:v>
                </c:pt>
                <c:pt idx="25">
                  <c:v>89.3</c:v>
                </c:pt>
                <c:pt idx="26">
                  <c:v>90.4</c:v>
                </c:pt>
                <c:pt idx="27">
                  <c:v>97</c:v>
                </c:pt>
                <c:pt idx="28">
                  <c:v>96.1</c:v>
                </c:pt>
                <c:pt idx="29">
                  <c:v>99.2</c:v>
                </c:pt>
                <c:pt idx="30">
                  <c:v>102.6</c:v>
                </c:pt>
                <c:pt idx="31">
                  <c:v>101.4</c:v>
                </c:pt>
                <c:pt idx="32">
                  <c:v>108.6</c:v>
                </c:pt>
                <c:pt idx="33">
                  <c:v>107.6</c:v>
                </c:pt>
                <c:pt idx="34">
                  <c:v>118.5</c:v>
                </c:pt>
                <c:pt idx="35">
                  <c:v>121.8</c:v>
                </c:pt>
                <c:pt idx="36">
                  <c:v>116.3</c:v>
                </c:pt>
                <c:pt idx="37">
                  <c:v>123</c:v>
                </c:pt>
                <c:pt idx="38">
                  <c:v>128.69999999999999</c:v>
                </c:pt>
                <c:pt idx="39">
                  <c:v>134.6</c:v>
                </c:pt>
                <c:pt idx="40">
                  <c:v>153.30000000000001</c:v>
                </c:pt>
                <c:pt idx="41">
                  <c:v>161</c:v>
                </c:pt>
                <c:pt idx="42">
                  <c:v>162.9</c:v>
                </c:pt>
                <c:pt idx="43">
                  <c:v>140.9</c:v>
                </c:pt>
                <c:pt idx="44">
                  <c:v>135.6</c:v>
                </c:pt>
                <c:pt idx="45">
                  <c:v>119.7</c:v>
                </c:pt>
                <c:pt idx="46">
                  <c:v>107.2</c:v>
                </c:pt>
                <c:pt idx="47">
                  <c:v>86</c:v>
                </c:pt>
                <c:pt idx="48">
                  <c:v>91.5</c:v>
                </c:pt>
                <c:pt idx="49">
                  <c:v>81.900000000000006</c:v>
                </c:pt>
                <c:pt idx="50">
                  <c:v>76.099999999999994</c:v>
                </c:pt>
                <c:pt idx="51">
                  <c:v>84.1</c:v>
                </c:pt>
                <c:pt idx="52">
                  <c:v>84.2</c:v>
                </c:pt>
                <c:pt idx="53">
                  <c:v>95.3</c:v>
                </c:pt>
                <c:pt idx="54">
                  <c:v>85.8</c:v>
                </c:pt>
                <c:pt idx="55">
                  <c:v>95.5</c:v>
                </c:pt>
                <c:pt idx="56">
                  <c:v>90.4</c:v>
                </c:pt>
                <c:pt idx="57">
                  <c:v>97.6</c:v>
                </c:pt>
                <c:pt idx="58">
                  <c:v>95.7</c:v>
                </c:pt>
                <c:pt idx="59">
                  <c:v>94.1</c:v>
                </c:pt>
                <c:pt idx="60">
                  <c:v>100.5</c:v>
                </c:pt>
                <c:pt idx="61">
                  <c:v>99.5</c:v>
                </c:pt>
                <c:pt idx="62">
                  <c:v>108.1</c:v>
                </c:pt>
                <c:pt idx="63">
                  <c:v>114.4</c:v>
                </c:pt>
                <c:pt idx="64">
                  <c:v>116.3</c:v>
                </c:pt>
                <c:pt idx="65">
                  <c:v>114.7</c:v>
                </c:pt>
                <c:pt idx="66">
                  <c:v>112</c:v>
                </c:pt>
                <c:pt idx="67">
                  <c:v>110.4</c:v>
                </c:pt>
                <c:pt idx="68">
                  <c:v>115.6</c:v>
                </c:pt>
                <c:pt idx="69">
                  <c:v>112.7</c:v>
                </c:pt>
                <c:pt idx="70">
                  <c:v>117.6</c:v>
                </c:pt>
                <c:pt idx="71">
                  <c:v>122.5</c:v>
                </c:pt>
                <c:pt idx="72">
                  <c:v>129.5</c:v>
                </c:pt>
                <c:pt idx="73">
                  <c:v>135.19999999999999</c:v>
                </c:pt>
                <c:pt idx="74">
                  <c:v>143.30000000000001</c:v>
                </c:pt>
                <c:pt idx="75">
                  <c:v>144.69999999999999</c:v>
                </c:pt>
                <c:pt idx="76">
                  <c:v>136.30000000000001</c:v>
                </c:pt>
                <c:pt idx="77">
                  <c:v>141.6</c:v>
                </c:pt>
                <c:pt idx="78">
                  <c:v>143.1</c:v>
                </c:pt>
                <c:pt idx="79">
                  <c:v>137.30000000000001</c:v>
                </c:pt>
                <c:pt idx="80">
                  <c:v>142.4</c:v>
                </c:pt>
                <c:pt idx="81">
                  <c:v>148.5</c:v>
                </c:pt>
                <c:pt idx="82">
                  <c:v>153.69999999999999</c:v>
                </c:pt>
                <c:pt idx="83">
                  <c:v>144.9</c:v>
                </c:pt>
                <c:pt idx="84">
                  <c:v>152.9</c:v>
                </c:pt>
                <c:pt idx="85">
                  <c:v>157.9</c:v>
                </c:pt>
                <c:pt idx="86">
                  <c:v>159.1</c:v>
                </c:pt>
                <c:pt idx="87">
                  <c:v>154.6</c:v>
                </c:pt>
                <c:pt idx="88">
                  <c:v>149.19999999999999</c:v>
                </c:pt>
                <c:pt idx="89">
                  <c:v>143.1</c:v>
                </c:pt>
                <c:pt idx="90">
                  <c:v>150.69999999999999</c:v>
                </c:pt>
                <c:pt idx="91">
                  <c:v>159.30000000000001</c:v>
                </c:pt>
                <c:pt idx="92">
                  <c:v>157.5</c:v>
                </c:pt>
                <c:pt idx="93">
                  <c:v>162.30000000000001</c:v>
                </c:pt>
                <c:pt idx="94">
                  <c:v>155.5</c:v>
                </c:pt>
                <c:pt idx="95">
                  <c:v>146.6</c:v>
                </c:pt>
                <c:pt idx="96">
                  <c:v>148.19999999999999</c:v>
                </c:pt>
                <c:pt idx="97">
                  <c:v>153</c:v>
                </c:pt>
                <c:pt idx="98">
                  <c:v>146.6</c:v>
                </c:pt>
                <c:pt idx="99">
                  <c:v>138.69999999999999</c:v>
                </c:pt>
                <c:pt idx="100">
                  <c:v>139.80000000000001</c:v>
                </c:pt>
                <c:pt idx="101">
                  <c:v>141</c:v>
                </c:pt>
                <c:pt idx="102">
                  <c:v>144.9</c:v>
                </c:pt>
                <c:pt idx="103">
                  <c:v>145.5</c:v>
                </c:pt>
                <c:pt idx="104">
                  <c:v>147.9</c:v>
                </c:pt>
                <c:pt idx="105">
                  <c:v>144.19999999999999</c:v>
                </c:pt>
                <c:pt idx="106">
                  <c:v>140.5</c:v>
                </c:pt>
                <c:pt idx="107">
                  <c:v>139.19999999999999</c:v>
                </c:pt>
                <c:pt idx="108">
                  <c:v>136.4</c:v>
                </c:pt>
                <c:pt idx="109">
                  <c:v>138.69999999999999</c:v>
                </c:pt>
                <c:pt idx="110">
                  <c:v>135.19999999999999</c:v>
                </c:pt>
                <c:pt idx="111">
                  <c:v>138</c:v>
                </c:pt>
                <c:pt idx="112">
                  <c:v>138</c:v>
                </c:pt>
                <c:pt idx="113">
                  <c:v>139.69999999999999</c:v>
                </c:pt>
                <c:pt idx="114">
                  <c:v>135.4</c:v>
                </c:pt>
                <c:pt idx="115">
                  <c:v>135.80000000000001</c:v>
                </c:pt>
                <c:pt idx="116">
                  <c:v>135.19999999999999</c:v>
                </c:pt>
                <c:pt idx="117">
                  <c:v>125.9</c:v>
                </c:pt>
                <c:pt idx="118">
                  <c:v>122.2</c:v>
                </c:pt>
                <c:pt idx="119">
                  <c:v>102.6</c:v>
                </c:pt>
                <c:pt idx="120">
                  <c:v>91.4</c:v>
                </c:pt>
                <c:pt idx="121">
                  <c:v>111.1</c:v>
                </c:pt>
                <c:pt idx="122">
                  <c:v>106.2</c:v>
                </c:pt>
                <c:pt idx="123">
                  <c:v>111.3</c:v>
                </c:pt>
                <c:pt idx="124">
                  <c:v>114</c:v>
                </c:pt>
                <c:pt idx="125">
                  <c:v>109.6</c:v>
                </c:pt>
                <c:pt idx="126">
                  <c:v>104.9</c:v>
                </c:pt>
                <c:pt idx="127">
                  <c:v>96.6</c:v>
                </c:pt>
                <c:pt idx="128">
                  <c:v>94.3</c:v>
                </c:pt>
                <c:pt idx="129">
                  <c:v>92.3</c:v>
                </c:pt>
                <c:pt idx="130">
                  <c:v>93</c:v>
                </c:pt>
                <c:pt idx="131">
                  <c:v>75.400000000000006</c:v>
                </c:pt>
                <c:pt idx="132">
                  <c:v>67</c:v>
                </c:pt>
                <c:pt idx="133">
                  <c:v>69.5</c:v>
                </c:pt>
                <c:pt idx="134">
                  <c:v>77.2</c:v>
                </c:pt>
                <c:pt idx="135">
                  <c:v>79.099999999999994</c:v>
                </c:pt>
                <c:pt idx="136">
                  <c:v>87.5</c:v>
                </c:pt>
                <c:pt idx="137">
                  <c:v>88.1</c:v>
                </c:pt>
                <c:pt idx="138">
                  <c:v>83.7</c:v>
                </c:pt>
                <c:pt idx="139">
                  <c:v>86</c:v>
                </c:pt>
                <c:pt idx="140">
                  <c:v>84</c:v>
                </c:pt>
                <c:pt idx="141">
                  <c:v>95.8</c:v>
                </c:pt>
                <c:pt idx="142">
                  <c:v>88.5</c:v>
                </c:pt>
                <c:pt idx="143">
                  <c:v>101.8</c:v>
                </c:pt>
                <c:pt idx="144">
                  <c:v>101.2</c:v>
                </c:pt>
                <c:pt idx="145">
                  <c:v>102.9</c:v>
                </c:pt>
                <c:pt idx="146">
                  <c:v>96.4</c:v>
                </c:pt>
                <c:pt idx="147">
                  <c:v>101.6</c:v>
                </c:pt>
                <c:pt idx="148">
                  <c:v>95.3</c:v>
                </c:pt>
                <c:pt idx="149">
                  <c:v>88.4</c:v>
                </c:pt>
                <c:pt idx="150">
                  <c:v>90.5</c:v>
                </c:pt>
                <c:pt idx="151">
                  <c:v>90.7</c:v>
                </c:pt>
                <c:pt idx="152">
                  <c:v>97.2</c:v>
                </c:pt>
                <c:pt idx="153">
                  <c:v>99.5</c:v>
                </c:pt>
                <c:pt idx="154">
                  <c:v>102.1</c:v>
                </c:pt>
                <c:pt idx="155">
                  <c:v>104.3</c:v>
                </c:pt>
                <c:pt idx="156">
                  <c:v>108.5</c:v>
                </c:pt>
                <c:pt idx="157">
                  <c:v>101.3</c:v>
                </c:pt>
                <c:pt idx="158">
                  <c:v>103.6</c:v>
                </c:pt>
                <c:pt idx="159">
                  <c:v>111</c:v>
                </c:pt>
                <c:pt idx="160">
                  <c:v>120.6</c:v>
                </c:pt>
                <c:pt idx="161">
                  <c:v>117.9</c:v>
                </c:pt>
                <c:pt idx="162">
                  <c:v>116.4</c:v>
                </c:pt>
                <c:pt idx="163">
                  <c:v>120.9</c:v>
                </c:pt>
                <c:pt idx="164">
                  <c:v>130.5</c:v>
                </c:pt>
                <c:pt idx="165">
                  <c:v>137</c:v>
                </c:pt>
                <c:pt idx="166">
                  <c:v>140</c:v>
                </c:pt>
                <c:pt idx="167">
                  <c:v>115.3</c:v>
                </c:pt>
                <c:pt idx="168">
                  <c:v>111.5</c:v>
                </c:pt>
                <c:pt idx="169">
                  <c:v>117.3</c:v>
                </c:pt>
                <c:pt idx="170">
                  <c:v>116.4</c:v>
                </c:pt>
                <c:pt idx="171">
                  <c:v>120</c:v>
                </c:pt>
                <c:pt idx="172">
                  <c:v>122.1</c:v>
                </c:pt>
                <c:pt idx="173">
                  <c:v>112.1</c:v>
                </c:pt>
                <c:pt idx="174">
                  <c:v>116.1</c:v>
                </c:pt>
                <c:pt idx="175">
                  <c:v>112.1</c:v>
                </c:pt>
                <c:pt idx="176">
                  <c:v>120.5</c:v>
                </c:pt>
                <c:pt idx="177">
                  <c:v>114.8</c:v>
                </c:pt>
                <c:pt idx="178">
                  <c:v>113.7</c:v>
                </c:pt>
                <c:pt idx="179">
                  <c:v>116.1</c:v>
                </c:pt>
                <c:pt idx="180">
                  <c:v>112.3</c:v>
                </c:pt>
                <c:pt idx="181">
                  <c:v>105.6</c:v>
                </c:pt>
                <c:pt idx="182">
                  <c:v>82.6</c:v>
                </c:pt>
                <c:pt idx="183">
                  <c:v>74.7</c:v>
                </c:pt>
                <c:pt idx="184">
                  <c:v>71.3</c:v>
                </c:pt>
                <c:pt idx="185">
                  <c:v>74.8</c:v>
                </c:pt>
                <c:pt idx="186">
                  <c:v>78</c:v>
                </c:pt>
                <c:pt idx="187">
                  <c:v>76.7</c:v>
                </c:pt>
                <c:pt idx="188">
                  <c:v>68.7</c:v>
                </c:pt>
                <c:pt idx="189">
                  <c:v>73.2</c:v>
                </c:pt>
                <c:pt idx="190">
                  <c:v>73</c:v>
                </c:pt>
                <c:pt idx="191">
                  <c:v>82.4</c:v>
                </c:pt>
                <c:pt idx="192">
                  <c:v>100.6</c:v>
                </c:pt>
                <c:pt idx="193">
                  <c:v>109.8</c:v>
                </c:pt>
                <c:pt idx="194">
                  <c:v>115.4</c:v>
                </c:pt>
                <c:pt idx="195">
                  <c:v>112.6</c:v>
                </c:pt>
                <c:pt idx="196">
                  <c:v>115.5</c:v>
                </c:pt>
                <c:pt idx="197">
                  <c:v>120.1</c:v>
                </c:pt>
                <c:pt idx="198">
                  <c:v>124</c:v>
                </c:pt>
                <c:pt idx="199">
                  <c:v>120.9</c:v>
                </c:pt>
                <c:pt idx="200">
                  <c:v>127</c:v>
                </c:pt>
                <c:pt idx="201">
                  <c:v>148.80000000000001</c:v>
                </c:pt>
                <c:pt idx="202">
                  <c:v>144.5</c:v>
                </c:pt>
                <c:pt idx="203">
                  <c:v>138.30000000000001</c:v>
                </c:pt>
                <c:pt idx="204">
                  <c:v>155</c:v>
                </c:pt>
                <c:pt idx="205">
                  <c:v>168.5</c:v>
                </c:pt>
                <c:pt idx="206">
                  <c:v>266.2</c:v>
                </c:pt>
                <c:pt idx="207">
                  <c:v>223</c:v>
                </c:pt>
                <c:pt idx="208">
                  <c:v>220</c:v>
                </c:pt>
                <c:pt idx="209">
                  <c:v>261.7</c:v>
                </c:pt>
                <c:pt idx="210">
                  <c:v>253.4</c:v>
                </c:pt>
                <c:pt idx="211">
                  <c:v>242.2</c:v>
                </c:pt>
                <c:pt idx="212">
                  <c:v>233.6</c:v>
                </c:pt>
              </c:numCache>
            </c:numRef>
          </c:val>
          <c:smooth val="0"/>
          <c:extLst xmlns:c16r2="http://schemas.microsoft.com/office/drawing/2015/06/chart">
            <c:ext xmlns:c16="http://schemas.microsoft.com/office/drawing/2014/chart" uri="{C3380CC4-5D6E-409C-BE32-E72D297353CC}">
              <c16:uniqueId val="{00000001-3245-49E1-9510-1A506CB4AEE7}"/>
            </c:ext>
          </c:extLst>
        </c:ser>
        <c:ser>
          <c:idx val="0"/>
          <c:order val="2"/>
          <c:tx>
            <c:strRef>
              <c:f>Sheet1!$D$1</c:f>
              <c:strCache>
                <c:ptCount val="1"/>
                <c:pt idx="0">
                  <c:v>Strom Industrie</c:v>
                </c:pt>
              </c:strCache>
            </c:strRef>
          </c:tx>
          <c:spPr>
            <a:ln w="36402">
              <a:solidFill>
                <a:srgbClr val="FF7F24"/>
              </a:solidFill>
              <a:prstDash val="solid"/>
            </a:ln>
          </c:spPr>
          <c:marker>
            <c:symbol val="none"/>
          </c:marker>
          <c:cat>
            <c:strRef>
              <c:f>Sheet1!$A$2:$A$217</c:f>
              <c:strCache>
                <c:ptCount val="216"/>
                <c:pt idx="0">
                  <c:v>Jan 05</c:v>
                </c:pt>
                <c:pt idx="1">
                  <c:v>Feb 05</c:v>
                </c:pt>
                <c:pt idx="2">
                  <c:v>Mrz 05</c:v>
                </c:pt>
                <c:pt idx="3">
                  <c:v>Apr 05</c:v>
                </c:pt>
                <c:pt idx="4">
                  <c:v>Mai 05</c:v>
                </c:pt>
                <c:pt idx="5">
                  <c:v>Jun 05</c:v>
                </c:pt>
                <c:pt idx="6">
                  <c:v>Jul 05</c:v>
                </c:pt>
                <c:pt idx="7">
                  <c:v>Aug 05</c:v>
                </c:pt>
                <c:pt idx="8">
                  <c:v>Sep 05</c:v>
                </c:pt>
                <c:pt idx="9">
                  <c:v>Okt 05</c:v>
                </c:pt>
                <c:pt idx="10">
                  <c:v>Nov 05</c:v>
                </c:pt>
                <c:pt idx="11">
                  <c:v>Dez 05</c:v>
                </c:pt>
                <c:pt idx="12">
                  <c:v>Jan 06</c:v>
                </c:pt>
                <c:pt idx="13">
                  <c:v>Feb 06</c:v>
                </c:pt>
                <c:pt idx="14">
                  <c:v>Mrz 06</c:v>
                </c:pt>
                <c:pt idx="15">
                  <c:v>Apr 06</c:v>
                </c:pt>
                <c:pt idx="16">
                  <c:v>Mai 06</c:v>
                </c:pt>
                <c:pt idx="17">
                  <c:v>Jun 06</c:v>
                </c:pt>
                <c:pt idx="18">
                  <c:v>Jul 06</c:v>
                </c:pt>
                <c:pt idx="19">
                  <c:v>Aug 06</c:v>
                </c:pt>
                <c:pt idx="20">
                  <c:v>Sep 06</c:v>
                </c:pt>
                <c:pt idx="21">
                  <c:v>Okt 06</c:v>
                </c:pt>
                <c:pt idx="22">
                  <c:v>Nov 06</c:v>
                </c:pt>
                <c:pt idx="23">
                  <c:v>Dez 06</c:v>
                </c:pt>
                <c:pt idx="24">
                  <c:v>Jan 07</c:v>
                </c:pt>
                <c:pt idx="25">
                  <c:v>Feb 07</c:v>
                </c:pt>
                <c:pt idx="26">
                  <c:v>Mrz 07</c:v>
                </c:pt>
                <c:pt idx="27">
                  <c:v>Apr 07</c:v>
                </c:pt>
                <c:pt idx="28">
                  <c:v>Mai 07</c:v>
                </c:pt>
                <c:pt idx="29">
                  <c:v>Jun 07</c:v>
                </c:pt>
                <c:pt idx="30">
                  <c:v>Jul 07</c:v>
                </c:pt>
                <c:pt idx="31">
                  <c:v>Aug 07</c:v>
                </c:pt>
                <c:pt idx="32">
                  <c:v>Sep 07</c:v>
                </c:pt>
                <c:pt idx="33">
                  <c:v>Okt 07</c:v>
                </c:pt>
                <c:pt idx="34">
                  <c:v>Nov 07</c:v>
                </c:pt>
                <c:pt idx="35">
                  <c:v>Dez 07</c:v>
                </c:pt>
                <c:pt idx="36">
                  <c:v>Jan 08</c:v>
                </c:pt>
                <c:pt idx="37">
                  <c:v>Feb 08</c:v>
                </c:pt>
                <c:pt idx="38">
                  <c:v>Mrz 08</c:v>
                </c:pt>
                <c:pt idx="39">
                  <c:v>Apr 08</c:v>
                </c:pt>
                <c:pt idx="40">
                  <c:v>Mai 08</c:v>
                </c:pt>
                <c:pt idx="41">
                  <c:v>Jun 08</c:v>
                </c:pt>
                <c:pt idx="42">
                  <c:v>Jul 08</c:v>
                </c:pt>
                <c:pt idx="43">
                  <c:v>Aug 08</c:v>
                </c:pt>
                <c:pt idx="44">
                  <c:v>Sep 08</c:v>
                </c:pt>
                <c:pt idx="45">
                  <c:v>Okt 08</c:v>
                </c:pt>
                <c:pt idx="46">
                  <c:v>Nov 08</c:v>
                </c:pt>
                <c:pt idx="47">
                  <c:v>Dez 08</c:v>
                </c:pt>
                <c:pt idx="48">
                  <c:v>Jan 09</c:v>
                </c:pt>
                <c:pt idx="49">
                  <c:v>Feb 09</c:v>
                </c:pt>
                <c:pt idx="50">
                  <c:v>Mrz 09</c:v>
                </c:pt>
                <c:pt idx="51">
                  <c:v>Apr 09</c:v>
                </c:pt>
                <c:pt idx="52">
                  <c:v>Mai 09</c:v>
                </c:pt>
                <c:pt idx="53">
                  <c:v>Jun 09</c:v>
                </c:pt>
                <c:pt idx="54">
                  <c:v>Jul 09</c:v>
                </c:pt>
                <c:pt idx="55">
                  <c:v>Aug 09</c:v>
                </c:pt>
                <c:pt idx="56">
                  <c:v>Sep 09</c:v>
                </c:pt>
                <c:pt idx="57">
                  <c:v>Okt 09</c:v>
                </c:pt>
                <c:pt idx="58">
                  <c:v>Nov 09</c:v>
                </c:pt>
                <c:pt idx="59">
                  <c:v>Dez 09</c:v>
                </c:pt>
                <c:pt idx="60">
                  <c:v>Jan 10</c:v>
                </c:pt>
                <c:pt idx="61">
                  <c:v>Feb 10</c:v>
                </c:pt>
                <c:pt idx="62">
                  <c:v>Mrz 10</c:v>
                </c:pt>
                <c:pt idx="63">
                  <c:v>Apr 10</c:v>
                </c:pt>
                <c:pt idx="64">
                  <c:v>Mai 10</c:v>
                </c:pt>
                <c:pt idx="65">
                  <c:v>Jun 10</c:v>
                </c:pt>
                <c:pt idx="66">
                  <c:v>Jul 10</c:v>
                </c:pt>
                <c:pt idx="67">
                  <c:v>Aug 10</c:v>
                </c:pt>
                <c:pt idx="68">
                  <c:v>Sep 10</c:v>
                </c:pt>
                <c:pt idx="69">
                  <c:v>Okt 10</c:v>
                </c:pt>
                <c:pt idx="70">
                  <c:v>Nov 10</c:v>
                </c:pt>
                <c:pt idx="71">
                  <c:v>Dez 10</c:v>
                </c:pt>
                <c:pt idx="72">
                  <c:v>Jan 11</c:v>
                </c:pt>
                <c:pt idx="73">
                  <c:v>Feb 11</c:v>
                </c:pt>
                <c:pt idx="74">
                  <c:v>Mrz 11</c:v>
                </c:pt>
                <c:pt idx="75">
                  <c:v>Apr 11</c:v>
                </c:pt>
                <c:pt idx="76">
                  <c:v>Mai 11</c:v>
                </c:pt>
                <c:pt idx="77">
                  <c:v>Jun 11</c:v>
                </c:pt>
                <c:pt idx="78">
                  <c:v>Jul 11</c:v>
                </c:pt>
                <c:pt idx="79">
                  <c:v>Aug 11</c:v>
                </c:pt>
                <c:pt idx="80">
                  <c:v>Sep 11</c:v>
                </c:pt>
                <c:pt idx="81">
                  <c:v>Okt 11</c:v>
                </c:pt>
                <c:pt idx="82">
                  <c:v>Nov 11</c:v>
                </c:pt>
                <c:pt idx="83">
                  <c:v>Dez 11</c:v>
                </c:pt>
                <c:pt idx="84">
                  <c:v>Jan 12</c:v>
                </c:pt>
                <c:pt idx="85">
                  <c:v>Feb 12</c:v>
                </c:pt>
                <c:pt idx="86">
                  <c:v>Mrz 12</c:v>
                </c:pt>
                <c:pt idx="87">
                  <c:v>Apr 12</c:v>
                </c:pt>
                <c:pt idx="88">
                  <c:v>Mai 12</c:v>
                </c:pt>
                <c:pt idx="89">
                  <c:v>Jun 12</c:v>
                </c:pt>
                <c:pt idx="90">
                  <c:v>Jul 12</c:v>
                </c:pt>
                <c:pt idx="91">
                  <c:v>Aug 12</c:v>
                </c:pt>
                <c:pt idx="92">
                  <c:v>Sep 12</c:v>
                </c:pt>
                <c:pt idx="93">
                  <c:v>Okt 12</c:v>
                </c:pt>
                <c:pt idx="94">
                  <c:v>Nov 12</c:v>
                </c:pt>
                <c:pt idx="95">
                  <c:v>Dez 12</c:v>
                </c:pt>
                <c:pt idx="96">
                  <c:v>Jan 13</c:v>
                </c:pt>
                <c:pt idx="97">
                  <c:v>Feb 13</c:v>
                </c:pt>
                <c:pt idx="98">
                  <c:v>Mrz 13</c:v>
                </c:pt>
                <c:pt idx="99">
                  <c:v>Apr 13</c:v>
                </c:pt>
                <c:pt idx="100">
                  <c:v>Mai 13</c:v>
                </c:pt>
                <c:pt idx="101">
                  <c:v>Jun 13</c:v>
                </c:pt>
                <c:pt idx="102">
                  <c:v>Jul 13</c:v>
                </c:pt>
                <c:pt idx="103">
                  <c:v>Aug 13</c:v>
                </c:pt>
                <c:pt idx="104">
                  <c:v>Sep 13</c:v>
                </c:pt>
                <c:pt idx="105">
                  <c:v>Okt 13</c:v>
                </c:pt>
                <c:pt idx="106">
                  <c:v>Nov 13</c:v>
                </c:pt>
                <c:pt idx="107">
                  <c:v>Dez 13</c:v>
                </c:pt>
                <c:pt idx="108">
                  <c:v>Jan 14</c:v>
                </c:pt>
                <c:pt idx="109">
                  <c:v>Feb 14</c:v>
                </c:pt>
                <c:pt idx="110">
                  <c:v>Mrz 14</c:v>
                </c:pt>
                <c:pt idx="111">
                  <c:v>Apr 14</c:v>
                </c:pt>
                <c:pt idx="112">
                  <c:v>Mai 14</c:v>
                </c:pt>
                <c:pt idx="113">
                  <c:v>Jun 14</c:v>
                </c:pt>
                <c:pt idx="114">
                  <c:v>Jul 14</c:v>
                </c:pt>
                <c:pt idx="115">
                  <c:v>Aug 14</c:v>
                </c:pt>
                <c:pt idx="116">
                  <c:v>Sep 14</c:v>
                </c:pt>
                <c:pt idx="117">
                  <c:v>Okt 14</c:v>
                </c:pt>
                <c:pt idx="118">
                  <c:v>Nov 14</c:v>
                </c:pt>
                <c:pt idx="119">
                  <c:v>Dez 14</c:v>
                </c:pt>
                <c:pt idx="120">
                  <c:v>Jan 15</c:v>
                </c:pt>
                <c:pt idx="121">
                  <c:v>Feb 15</c:v>
                </c:pt>
                <c:pt idx="122">
                  <c:v>Mrz 15</c:v>
                </c:pt>
                <c:pt idx="123">
                  <c:v>Apr 15</c:v>
                </c:pt>
                <c:pt idx="124">
                  <c:v>Mai 15</c:v>
                </c:pt>
                <c:pt idx="125">
                  <c:v>Jun 15</c:v>
                </c:pt>
                <c:pt idx="126">
                  <c:v>Jul 15</c:v>
                </c:pt>
                <c:pt idx="127">
                  <c:v>Aug 15</c:v>
                </c:pt>
                <c:pt idx="128">
                  <c:v>Sep 15</c:v>
                </c:pt>
                <c:pt idx="129">
                  <c:v>Okt 15</c:v>
                </c:pt>
                <c:pt idx="130">
                  <c:v>Nov 15</c:v>
                </c:pt>
                <c:pt idx="131">
                  <c:v>Dez 15</c:v>
                </c:pt>
                <c:pt idx="132">
                  <c:v>Jan 16</c:v>
                </c:pt>
                <c:pt idx="133">
                  <c:v>Feb 16</c:v>
                </c:pt>
                <c:pt idx="134">
                  <c:v>Mrz 16</c:v>
                </c:pt>
                <c:pt idx="135">
                  <c:v>Apr 16</c:v>
                </c:pt>
                <c:pt idx="136">
                  <c:v>Mai 16</c:v>
                </c:pt>
                <c:pt idx="137">
                  <c:v>Jun 16</c:v>
                </c:pt>
                <c:pt idx="138">
                  <c:v>Jul 16</c:v>
                </c:pt>
                <c:pt idx="139">
                  <c:v>Aug 16</c:v>
                </c:pt>
                <c:pt idx="140">
                  <c:v>Sep 16</c:v>
                </c:pt>
                <c:pt idx="141">
                  <c:v>Okt 16</c:v>
                </c:pt>
                <c:pt idx="142">
                  <c:v>Nov 16</c:v>
                </c:pt>
                <c:pt idx="143">
                  <c:v>Dez 16</c:v>
                </c:pt>
                <c:pt idx="144">
                  <c:v>Jan 17</c:v>
                </c:pt>
                <c:pt idx="145">
                  <c:v>Feb 17</c:v>
                </c:pt>
                <c:pt idx="146">
                  <c:v>Mrz 17</c:v>
                </c:pt>
                <c:pt idx="147">
                  <c:v>Apr 17</c:v>
                </c:pt>
                <c:pt idx="148">
                  <c:v>Mai 17</c:v>
                </c:pt>
                <c:pt idx="149">
                  <c:v>Jun 17</c:v>
                </c:pt>
                <c:pt idx="150">
                  <c:v>Jul 17</c:v>
                </c:pt>
                <c:pt idx="151">
                  <c:v>Aug 17</c:v>
                </c:pt>
                <c:pt idx="152">
                  <c:v>Sep 17</c:v>
                </c:pt>
                <c:pt idx="153">
                  <c:v>Okt 17</c:v>
                </c:pt>
                <c:pt idx="154">
                  <c:v>Nov 17</c:v>
                </c:pt>
                <c:pt idx="155">
                  <c:v>Dez 17</c:v>
                </c:pt>
                <c:pt idx="156">
                  <c:v>Jan 18</c:v>
                </c:pt>
                <c:pt idx="157">
                  <c:v>Feb 18</c:v>
                </c:pt>
                <c:pt idx="158">
                  <c:v>Mrz 18</c:v>
                </c:pt>
                <c:pt idx="159">
                  <c:v>Apr 18</c:v>
                </c:pt>
                <c:pt idx="160">
                  <c:v>Mai 18</c:v>
                </c:pt>
                <c:pt idx="161">
                  <c:v>Jun 18</c:v>
                </c:pt>
                <c:pt idx="162">
                  <c:v>Jul 18</c:v>
                </c:pt>
                <c:pt idx="163">
                  <c:v>Aug 18</c:v>
                </c:pt>
                <c:pt idx="164">
                  <c:v>Sep 18</c:v>
                </c:pt>
                <c:pt idx="165">
                  <c:v>Okt 18</c:v>
                </c:pt>
                <c:pt idx="166">
                  <c:v>Nov 18</c:v>
                </c:pt>
                <c:pt idx="167">
                  <c:v>Dez 18</c:v>
                </c:pt>
                <c:pt idx="168">
                  <c:v>Jan 19</c:v>
                </c:pt>
                <c:pt idx="169">
                  <c:v>Feb 19</c:v>
                </c:pt>
                <c:pt idx="170">
                  <c:v>Mrz 19</c:v>
                </c:pt>
                <c:pt idx="171">
                  <c:v>Apr 19</c:v>
                </c:pt>
                <c:pt idx="172">
                  <c:v>Mai 19</c:v>
                </c:pt>
                <c:pt idx="173">
                  <c:v>Jun 19</c:v>
                </c:pt>
                <c:pt idx="174">
                  <c:v>Jul 19</c:v>
                </c:pt>
                <c:pt idx="175">
                  <c:v>Aug 19</c:v>
                </c:pt>
                <c:pt idx="176">
                  <c:v>Sep 19</c:v>
                </c:pt>
                <c:pt idx="177">
                  <c:v>Okt 19</c:v>
                </c:pt>
                <c:pt idx="178">
                  <c:v>Nov 19</c:v>
                </c:pt>
                <c:pt idx="179">
                  <c:v>Dez 19</c:v>
                </c:pt>
                <c:pt idx="180">
                  <c:v>Jan 20</c:v>
                </c:pt>
                <c:pt idx="181">
                  <c:v>Feb 20</c:v>
                </c:pt>
                <c:pt idx="182">
                  <c:v>Mrz 20</c:v>
                </c:pt>
                <c:pt idx="183">
                  <c:v>Apr 20</c:v>
                </c:pt>
                <c:pt idx="184">
                  <c:v>Mai 20</c:v>
                </c:pt>
                <c:pt idx="185">
                  <c:v>Jun 20</c:v>
                </c:pt>
                <c:pt idx="186">
                  <c:v>Jul 20</c:v>
                </c:pt>
                <c:pt idx="187">
                  <c:v>Aug 20</c:v>
                </c:pt>
                <c:pt idx="188">
                  <c:v>Sep 20</c:v>
                </c:pt>
                <c:pt idx="189">
                  <c:v>Okt 20</c:v>
                </c:pt>
                <c:pt idx="190">
                  <c:v>Nov 20</c:v>
                </c:pt>
                <c:pt idx="191">
                  <c:v>Dez 20</c:v>
                </c:pt>
                <c:pt idx="192">
                  <c:v>Jan 21</c:v>
                </c:pt>
                <c:pt idx="193">
                  <c:v>Feb 21</c:v>
                </c:pt>
                <c:pt idx="194">
                  <c:v>Mrz 21</c:v>
                </c:pt>
                <c:pt idx="195">
                  <c:v>Apr 21</c:v>
                </c:pt>
                <c:pt idx="196">
                  <c:v>Mai 21</c:v>
                </c:pt>
                <c:pt idx="197">
                  <c:v>Jun 21</c:v>
                </c:pt>
                <c:pt idx="198">
                  <c:v>Jul 21</c:v>
                </c:pt>
                <c:pt idx="199">
                  <c:v>Aug 21</c:v>
                </c:pt>
                <c:pt idx="200">
                  <c:v>Sep 21</c:v>
                </c:pt>
                <c:pt idx="201">
                  <c:v>Okt 21</c:v>
                </c:pt>
                <c:pt idx="202">
                  <c:v>Nov 21</c:v>
                </c:pt>
                <c:pt idx="203">
                  <c:v>Dez 21</c:v>
                </c:pt>
                <c:pt idx="204">
                  <c:v>Jan 22</c:v>
                </c:pt>
                <c:pt idx="205">
                  <c:v>Feb 22</c:v>
                </c:pt>
                <c:pt idx="206">
                  <c:v>Mrz 22</c:v>
                </c:pt>
                <c:pt idx="207">
                  <c:v>Apr 22</c:v>
                </c:pt>
                <c:pt idx="208">
                  <c:v>Mai 22</c:v>
                </c:pt>
                <c:pt idx="209">
                  <c:v>Jun 22</c:v>
                </c:pt>
                <c:pt idx="210">
                  <c:v>Jul 22</c:v>
                </c:pt>
                <c:pt idx="211">
                  <c:v>Aug 22</c:v>
                </c:pt>
                <c:pt idx="212">
                  <c:v>Sep 22</c:v>
                </c:pt>
                <c:pt idx="213">
                  <c:v>Okt 22</c:v>
                </c:pt>
                <c:pt idx="214">
                  <c:v>Nov 22</c:v>
                </c:pt>
                <c:pt idx="215">
                  <c:v>Dez 22</c:v>
                </c:pt>
              </c:strCache>
            </c:strRef>
          </c:cat>
          <c:val>
            <c:numRef>
              <c:f>Sheet1!$D$2:$D$217</c:f>
              <c:numCache>
                <c:formatCode>#,##0.0</c:formatCode>
                <c:ptCount val="216"/>
                <c:pt idx="0">
                  <c:v>67.400000000000006</c:v>
                </c:pt>
                <c:pt idx="1">
                  <c:v>67.400000000000006</c:v>
                </c:pt>
                <c:pt idx="2">
                  <c:v>67.8</c:v>
                </c:pt>
                <c:pt idx="3">
                  <c:v>69</c:v>
                </c:pt>
                <c:pt idx="4">
                  <c:v>69.599999999999994</c:v>
                </c:pt>
                <c:pt idx="5">
                  <c:v>70.099999999999994</c:v>
                </c:pt>
                <c:pt idx="6">
                  <c:v>72.099999999999994</c:v>
                </c:pt>
                <c:pt idx="7">
                  <c:v>71.8</c:v>
                </c:pt>
                <c:pt idx="8">
                  <c:v>71.7</c:v>
                </c:pt>
                <c:pt idx="9">
                  <c:v>72.599999999999994</c:v>
                </c:pt>
                <c:pt idx="10">
                  <c:v>73</c:v>
                </c:pt>
                <c:pt idx="11">
                  <c:v>74</c:v>
                </c:pt>
                <c:pt idx="12">
                  <c:v>77.900000000000006</c:v>
                </c:pt>
                <c:pt idx="13">
                  <c:v>79.7</c:v>
                </c:pt>
                <c:pt idx="14">
                  <c:v>80.599999999999994</c:v>
                </c:pt>
                <c:pt idx="15">
                  <c:v>80.900000000000006</c:v>
                </c:pt>
                <c:pt idx="16">
                  <c:v>80.5</c:v>
                </c:pt>
                <c:pt idx="17">
                  <c:v>80.2</c:v>
                </c:pt>
                <c:pt idx="18">
                  <c:v>80.7</c:v>
                </c:pt>
                <c:pt idx="19">
                  <c:v>81.7</c:v>
                </c:pt>
                <c:pt idx="20">
                  <c:v>81.3</c:v>
                </c:pt>
                <c:pt idx="21">
                  <c:v>80.8</c:v>
                </c:pt>
                <c:pt idx="22">
                  <c:v>80.900000000000006</c:v>
                </c:pt>
                <c:pt idx="23">
                  <c:v>80.8</c:v>
                </c:pt>
                <c:pt idx="24">
                  <c:v>82.2</c:v>
                </c:pt>
                <c:pt idx="25">
                  <c:v>80.599999999999994</c:v>
                </c:pt>
                <c:pt idx="26">
                  <c:v>79.8</c:v>
                </c:pt>
                <c:pt idx="27">
                  <c:v>80.3</c:v>
                </c:pt>
                <c:pt idx="28">
                  <c:v>81.900000000000006</c:v>
                </c:pt>
                <c:pt idx="29">
                  <c:v>81.900000000000006</c:v>
                </c:pt>
                <c:pt idx="30">
                  <c:v>82.7</c:v>
                </c:pt>
                <c:pt idx="31">
                  <c:v>82.8</c:v>
                </c:pt>
                <c:pt idx="32">
                  <c:v>82.9</c:v>
                </c:pt>
                <c:pt idx="33">
                  <c:v>84.1</c:v>
                </c:pt>
                <c:pt idx="34">
                  <c:v>85.4</c:v>
                </c:pt>
                <c:pt idx="35">
                  <c:v>85.8</c:v>
                </c:pt>
                <c:pt idx="36">
                  <c:v>87.1</c:v>
                </c:pt>
                <c:pt idx="37">
                  <c:v>86.9</c:v>
                </c:pt>
                <c:pt idx="38">
                  <c:v>87.6</c:v>
                </c:pt>
                <c:pt idx="39">
                  <c:v>88.2</c:v>
                </c:pt>
                <c:pt idx="40">
                  <c:v>89.5</c:v>
                </c:pt>
                <c:pt idx="41">
                  <c:v>92.5</c:v>
                </c:pt>
                <c:pt idx="42">
                  <c:v>97.7</c:v>
                </c:pt>
                <c:pt idx="43">
                  <c:v>95.9</c:v>
                </c:pt>
                <c:pt idx="44">
                  <c:v>96.4</c:v>
                </c:pt>
                <c:pt idx="45">
                  <c:v>95</c:v>
                </c:pt>
                <c:pt idx="46">
                  <c:v>91.9</c:v>
                </c:pt>
                <c:pt idx="47">
                  <c:v>89.7</c:v>
                </c:pt>
                <c:pt idx="48" formatCode="0.0">
                  <c:v>88.2</c:v>
                </c:pt>
                <c:pt idx="49" formatCode="0.0">
                  <c:v>85.8</c:v>
                </c:pt>
                <c:pt idx="50" formatCode="0.0">
                  <c:v>84.4</c:v>
                </c:pt>
                <c:pt idx="51" formatCode="0.0">
                  <c:v>86.6</c:v>
                </c:pt>
                <c:pt idx="52" formatCode="0.0">
                  <c:v>87.6</c:v>
                </c:pt>
                <c:pt idx="53" formatCode="0.0">
                  <c:v>87.3</c:v>
                </c:pt>
                <c:pt idx="54" formatCode="0.0">
                  <c:v>87.2</c:v>
                </c:pt>
                <c:pt idx="55" formatCode="0.0">
                  <c:v>87.8</c:v>
                </c:pt>
                <c:pt idx="56" formatCode="0.0">
                  <c:v>86.7</c:v>
                </c:pt>
                <c:pt idx="57" formatCode="0.0">
                  <c:v>87.3</c:v>
                </c:pt>
                <c:pt idx="58" formatCode="0.0">
                  <c:v>87.6</c:v>
                </c:pt>
                <c:pt idx="59" formatCode="0.0">
                  <c:v>86.7</c:v>
                </c:pt>
                <c:pt idx="60">
                  <c:v>86.6</c:v>
                </c:pt>
                <c:pt idx="61">
                  <c:v>85.8</c:v>
                </c:pt>
                <c:pt idx="62">
                  <c:v>85.7</c:v>
                </c:pt>
                <c:pt idx="63">
                  <c:v>87.2</c:v>
                </c:pt>
                <c:pt idx="64">
                  <c:v>88.2</c:v>
                </c:pt>
                <c:pt idx="65">
                  <c:v>90.5</c:v>
                </c:pt>
                <c:pt idx="66">
                  <c:v>89.7</c:v>
                </c:pt>
                <c:pt idx="67">
                  <c:v>88.5</c:v>
                </c:pt>
                <c:pt idx="68">
                  <c:v>88.2</c:v>
                </c:pt>
                <c:pt idx="69">
                  <c:v>89.3</c:v>
                </c:pt>
                <c:pt idx="70">
                  <c:v>91.5</c:v>
                </c:pt>
                <c:pt idx="71">
                  <c:v>92.9</c:v>
                </c:pt>
                <c:pt idx="72">
                  <c:v>96</c:v>
                </c:pt>
                <c:pt idx="73">
                  <c:v>96</c:v>
                </c:pt>
                <c:pt idx="74">
                  <c:v>99.1</c:v>
                </c:pt>
                <c:pt idx="75">
                  <c:v>100.7</c:v>
                </c:pt>
                <c:pt idx="76">
                  <c:v>100.9</c:v>
                </c:pt>
                <c:pt idx="77">
                  <c:v>100.7</c:v>
                </c:pt>
                <c:pt idx="78">
                  <c:v>100</c:v>
                </c:pt>
                <c:pt idx="79">
                  <c:v>99.6</c:v>
                </c:pt>
                <c:pt idx="80">
                  <c:v>100.2</c:v>
                </c:pt>
                <c:pt idx="81">
                  <c:v>99.1</c:v>
                </c:pt>
                <c:pt idx="82">
                  <c:v>99.9</c:v>
                </c:pt>
                <c:pt idx="83">
                  <c:v>97.7</c:v>
                </c:pt>
                <c:pt idx="84">
                  <c:v>96.9</c:v>
                </c:pt>
                <c:pt idx="85">
                  <c:v>97.1</c:v>
                </c:pt>
                <c:pt idx="86">
                  <c:v>97.6</c:v>
                </c:pt>
                <c:pt idx="87">
                  <c:v>97.1</c:v>
                </c:pt>
                <c:pt idx="88">
                  <c:v>96</c:v>
                </c:pt>
                <c:pt idx="89">
                  <c:v>95.2</c:v>
                </c:pt>
                <c:pt idx="90">
                  <c:v>95.4</c:v>
                </c:pt>
                <c:pt idx="91">
                  <c:v>96.4</c:v>
                </c:pt>
                <c:pt idx="92">
                  <c:v>96</c:v>
                </c:pt>
                <c:pt idx="93">
                  <c:v>96</c:v>
                </c:pt>
                <c:pt idx="94">
                  <c:v>100</c:v>
                </c:pt>
                <c:pt idx="95">
                  <c:v>99.2</c:v>
                </c:pt>
                <c:pt idx="96">
                  <c:v>102.3</c:v>
                </c:pt>
                <c:pt idx="97">
                  <c:v>101.1</c:v>
                </c:pt>
                <c:pt idx="98">
                  <c:v>100</c:v>
                </c:pt>
                <c:pt idx="99">
                  <c:v>100.4</c:v>
                </c:pt>
                <c:pt idx="100">
                  <c:v>99.5</c:v>
                </c:pt>
                <c:pt idx="101">
                  <c:v>99</c:v>
                </c:pt>
                <c:pt idx="102">
                  <c:v>99.4</c:v>
                </c:pt>
                <c:pt idx="103">
                  <c:v>99.4</c:v>
                </c:pt>
                <c:pt idx="104">
                  <c:v>101.5</c:v>
                </c:pt>
                <c:pt idx="105">
                  <c:v>100.7</c:v>
                </c:pt>
                <c:pt idx="106">
                  <c:v>103</c:v>
                </c:pt>
                <c:pt idx="107">
                  <c:v>103.6</c:v>
                </c:pt>
                <c:pt idx="108" formatCode="#,##0">
                  <c:v>104</c:v>
                </c:pt>
                <c:pt idx="109" formatCode="#,##0">
                  <c:v>103.7</c:v>
                </c:pt>
                <c:pt idx="110" formatCode="#,##0">
                  <c:v>103</c:v>
                </c:pt>
                <c:pt idx="111" formatCode="#,##0">
                  <c:v>102.3</c:v>
                </c:pt>
                <c:pt idx="112" formatCode="#,##0">
                  <c:v>102.4</c:v>
                </c:pt>
                <c:pt idx="113" formatCode="#,##0">
                  <c:v>102.3</c:v>
                </c:pt>
                <c:pt idx="114" formatCode="#,##0">
                  <c:v>102.3</c:v>
                </c:pt>
                <c:pt idx="115" formatCode="#,##0">
                  <c:v>102.5</c:v>
                </c:pt>
                <c:pt idx="116" formatCode="#,##0">
                  <c:v>102.8</c:v>
                </c:pt>
                <c:pt idx="117" formatCode="#,##0">
                  <c:v>102.1</c:v>
                </c:pt>
                <c:pt idx="118" formatCode="#,##0">
                  <c:v>103</c:v>
                </c:pt>
                <c:pt idx="119" formatCode="#,##0">
                  <c:v>102.3</c:v>
                </c:pt>
                <c:pt idx="120">
                  <c:v>100.3</c:v>
                </c:pt>
                <c:pt idx="121">
                  <c:v>101.8</c:v>
                </c:pt>
                <c:pt idx="122">
                  <c:v>100.7</c:v>
                </c:pt>
                <c:pt idx="123">
                  <c:v>100.2</c:v>
                </c:pt>
                <c:pt idx="124">
                  <c:v>99.3</c:v>
                </c:pt>
                <c:pt idx="125">
                  <c:v>99.9</c:v>
                </c:pt>
                <c:pt idx="126">
                  <c:v>100.7</c:v>
                </c:pt>
                <c:pt idx="127">
                  <c:v>100</c:v>
                </c:pt>
                <c:pt idx="128">
                  <c:v>99.5</c:v>
                </c:pt>
                <c:pt idx="129">
                  <c:v>100</c:v>
                </c:pt>
                <c:pt idx="130">
                  <c:v>99.2</c:v>
                </c:pt>
                <c:pt idx="131">
                  <c:v>98.4</c:v>
                </c:pt>
                <c:pt idx="132" formatCode="0.0">
                  <c:v>98.1</c:v>
                </c:pt>
                <c:pt idx="133" formatCode="0.0">
                  <c:v>96.1</c:v>
                </c:pt>
                <c:pt idx="134" formatCode="0.0">
                  <c:v>96.4</c:v>
                </c:pt>
                <c:pt idx="135" formatCode="0.0">
                  <c:v>96.9</c:v>
                </c:pt>
                <c:pt idx="136" formatCode="0.0">
                  <c:v>97.3</c:v>
                </c:pt>
                <c:pt idx="137" formatCode="0.0">
                  <c:v>98.8</c:v>
                </c:pt>
                <c:pt idx="138" formatCode="0.0">
                  <c:v>99.5</c:v>
                </c:pt>
                <c:pt idx="139" formatCode="0.0">
                  <c:v>99.2</c:v>
                </c:pt>
                <c:pt idx="140" formatCode="0.0">
                  <c:v>99.4</c:v>
                </c:pt>
                <c:pt idx="141" formatCode="0.0">
                  <c:v>102.9</c:v>
                </c:pt>
                <c:pt idx="142" formatCode="0.0">
                  <c:v>104</c:v>
                </c:pt>
                <c:pt idx="143" formatCode="0.0">
                  <c:v>102.9</c:v>
                </c:pt>
                <c:pt idx="144" formatCode="0.0">
                  <c:v>107.5</c:v>
                </c:pt>
                <c:pt idx="145" formatCode="0.0">
                  <c:v>106.3</c:v>
                </c:pt>
                <c:pt idx="146" formatCode="0.0">
                  <c:v>104.7</c:v>
                </c:pt>
                <c:pt idx="147" formatCode="0.0">
                  <c:v>105</c:v>
                </c:pt>
                <c:pt idx="148" formatCode="0.0">
                  <c:v>105.1</c:v>
                </c:pt>
                <c:pt idx="149" formatCode="0.0">
                  <c:v>105.4</c:v>
                </c:pt>
                <c:pt idx="150" formatCode="0.0">
                  <c:v>106.2</c:v>
                </c:pt>
                <c:pt idx="151" formatCode="0.0">
                  <c:v>106.2</c:v>
                </c:pt>
                <c:pt idx="152" formatCode="0.0">
                  <c:v>107.8</c:v>
                </c:pt>
                <c:pt idx="153" formatCode="0.0">
                  <c:v>107.3</c:v>
                </c:pt>
                <c:pt idx="154" formatCode="0.0">
                  <c:v>109</c:v>
                </c:pt>
                <c:pt idx="155" formatCode="0.0">
                  <c:v>108.6</c:v>
                </c:pt>
                <c:pt idx="156" formatCode="0.0">
                  <c:v>107.4</c:v>
                </c:pt>
                <c:pt idx="157" formatCode="0.0">
                  <c:v>108.2</c:v>
                </c:pt>
                <c:pt idx="158" formatCode="0.0">
                  <c:v>108</c:v>
                </c:pt>
                <c:pt idx="159" formatCode="0.0">
                  <c:v>109</c:v>
                </c:pt>
                <c:pt idx="160" formatCode="0.0">
                  <c:v>110.7</c:v>
                </c:pt>
                <c:pt idx="161" formatCode="0.0">
                  <c:v>112.7</c:v>
                </c:pt>
                <c:pt idx="162" formatCode="0.0">
                  <c:v>114.8</c:v>
                </c:pt>
                <c:pt idx="163" formatCode="0.0">
                  <c:v>116.6</c:v>
                </c:pt>
                <c:pt idx="164" formatCode="0.0">
                  <c:v>118.8</c:v>
                </c:pt>
                <c:pt idx="165" formatCode="0.0">
                  <c:v>119.1</c:v>
                </c:pt>
                <c:pt idx="166" formatCode="0.0">
                  <c:v>118.9</c:v>
                </c:pt>
                <c:pt idx="167" formatCode="0.0">
                  <c:v>118.6</c:v>
                </c:pt>
                <c:pt idx="168">
                  <c:v>118.6</c:v>
                </c:pt>
                <c:pt idx="169">
                  <c:v>117.2</c:v>
                </c:pt>
                <c:pt idx="170">
                  <c:v>115.7</c:v>
                </c:pt>
                <c:pt idx="171">
                  <c:v>117.5</c:v>
                </c:pt>
                <c:pt idx="172">
                  <c:v>117.2</c:v>
                </c:pt>
                <c:pt idx="173">
                  <c:v>115.9</c:v>
                </c:pt>
                <c:pt idx="174">
                  <c:v>118.7</c:v>
                </c:pt>
                <c:pt idx="175">
                  <c:v>117.2</c:v>
                </c:pt>
                <c:pt idx="176">
                  <c:v>117.4</c:v>
                </c:pt>
                <c:pt idx="177">
                  <c:v>117.1</c:v>
                </c:pt>
                <c:pt idx="178">
                  <c:v>116.9</c:v>
                </c:pt>
                <c:pt idx="179">
                  <c:v>115</c:v>
                </c:pt>
                <c:pt idx="180">
                  <c:v>116.3</c:v>
                </c:pt>
                <c:pt idx="181">
                  <c:v>113.6</c:v>
                </c:pt>
                <c:pt idx="182">
                  <c:v>111.4</c:v>
                </c:pt>
                <c:pt idx="183" formatCode="0.0">
                  <c:v>111</c:v>
                </c:pt>
                <c:pt idx="184" formatCode="0.0">
                  <c:v>110.8</c:v>
                </c:pt>
                <c:pt idx="185" formatCode="0.0">
                  <c:v>113.1</c:v>
                </c:pt>
                <c:pt idx="186">
                  <c:v>115.1</c:v>
                </c:pt>
                <c:pt idx="187">
                  <c:v>115.3</c:v>
                </c:pt>
                <c:pt idx="188">
                  <c:v>117.3</c:v>
                </c:pt>
                <c:pt idx="189">
                  <c:v>115.5</c:v>
                </c:pt>
                <c:pt idx="190">
                  <c:v>115.8</c:v>
                </c:pt>
                <c:pt idx="191">
                  <c:v>118.9</c:v>
                </c:pt>
                <c:pt idx="192">
                  <c:v>122.6</c:v>
                </c:pt>
                <c:pt idx="193">
                  <c:v>123.2</c:v>
                </c:pt>
                <c:pt idx="194">
                  <c:v>124</c:v>
                </c:pt>
                <c:pt idx="195">
                  <c:v>126.8</c:v>
                </c:pt>
                <c:pt idx="196">
                  <c:v>130.5</c:v>
                </c:pt>
                <c:pt idx="197">
                  <c:v>134.30000000000001</c:v>
                </c:pt>
                <c:pt idx="198">
                  <c:v>139.19999999999999</c:v>
                </c:pt>
                <c:pt idx="199">
                  <c:v>144.30000000000001</c:v>
                </c:pt>
                <c:pt idx="200">
                  <c:v>161.19999999999999</c:v>
                </c:pt>
                <c:pt idx="201">
                  <c:v>181.6</c:v>
                </c:pt>
                <c:pt idx="202">
                  <c:v>179.3</c:v>
                </c:pt>
                <c:pt idx="203">
                  <c:v>228.5</c:v>
                </c:pt>
                <c:pt idx="204">
                  <c:v>202.3</c:v>
                </c:pt>
                <c:pt idx="205">
                  <c:v>204.8</c:v>
                </c:pt>
                <c:pt idx="206">
                  <c:v>243</c:v>
                </c:pt>
                <c:pt idx="207">
                  <c:v>235.4</c:v>
                </c:pt>
                <c:pt idx="208">
                  <c:v>239.1</c:v>
                </c:pt>
                <c:pt idx="209">
                  <c:v>253.5</c:v>
                </c:pt>
                <c:pt idx="210">
                  <c:v>319</c:v>
                </c:pt>
                <c:pt idx="211">
                  <c:v>426.6</c:v>
                </c:pt>
                <c:pt idx="212">
                  <c:v>401.3</c:v>
                </c:pt>
              </c:numCache>
            </c:numRef>
          </c:val>
          <c:smooth val="0"/>
          <c:extLst xmlns:c16r2="http://schemas.microsoft.com/office/drawing/2015/06/chart">
            <c:ext xmlns:c16="http://schemas.microsoft.com/office/drawing/2014/chart" uri="{C3380CC4-5D6E-409C-BE32-E72D297353CC}">
              <c16:uniqueId val="{00000002-3245-49E1-9510-1A506CB4AEE7}"/>
            </c:ext>
          </c:extLst>
        </c:ser>
        <c:ser>
          <c:idx val="2"/>
          <c:order val="3"/>
          <c:tx>
            <c:strRef>
              <c:f>Sheet1!$E$1</c:f>
              <c:strCache>
                <c:ptCount val="1"/>
                <c:pt idx="0">
                  <c:v>Fernwärme Industrie</c:v>
                </c:pt>
              </c:strCache>
            </c:strRef>
          </c:tx>
          <c:spPr>
            <a:ln w="36402">
              <a:solidFill>
                <a:srgbClr val="7B0B6D"/>
              </a:solidFill>
              <a:prstDash val="solid"/>
            </a:ln>
          </c:spPr>
          <c:marker>
            <c:symbol val="none"/>
          </c:marker>
          <c:cat>
            <c:strRef>
              <c:f>Sheet1!$A$2:$A$217</c:f>
              <c:strCache>
                <c:ptCount val="216"/>
                <c:pt idx="0">
                  <c:v>Jan 05</c:v>
                </c:pt>
                <c:pt idx="1">
                  <c:v>Feb 05</c:v>
                </c:pt>
                <c:pt idx="2">
                  <c:v>Mrz 05</c:v>
                </c:pt>
                <c:pt idx="3">
                  <c:v>Apr 05</c:v>
                </c:pt>
                <c:pt idx="4">
                  <c:v>Mai 05</c:v>
                </c:pt>
                <c:pt idx="5">
                  <c:v>Jun 05</c:v>
                </c:pt>
                <c:pt idx="6">
                  <c:v>Jul 05</c:v>
                </c:pt>
                <c:pt idx="7">
                  <c:v>Aug 05</c:v>
                </c:pt>
                <c:pt idx="8">
                  <c:v>Sep 05</c:v>
                </c:pt>
                <c:pt idx="9">
                  <c:v>Okt 05</c:v>
                </c:pt>
                <c:pt idx="10">
                  <c:v>Nov 05</c:v>
                </c:pt>
                <c:pt idx="11">
                  <c:v>Dez 05</c:v>
                </c:pt>
                <c:pt idx="12">
                  <c:v>Jan 06</c:v>
                </c:pt>
                <c:pt idx="13">
                  <c:v>Feb 06</c:v>
                </c:pt>
                <c:pt idx="14">
                  <c:v>Mrz 06</c:v>
                </c:pt>
                <c:pt idx="15">
                  <c:v>Apr 06</c:v>
                </c:pt>
                <c:pt idx="16">
                  <c:v>Mai 06</c:v>
                </c:pt>
                <c:pt idx="17">
                  <c:v>Jun 06</c:v>
                </c:pt>
                <c:pt idx="18">
                  <c:v>Jul 06</c:v>
                </c:pt>
                <c:pt idx="19">
                  <c:v>Aug 06</c:v>
                </c:pt>
                <c:pt idx="20">
                  <c:v>Sep 06</c:v>
                </c:pt>
                <c:pt idx="21">
                  <c:v>Okt 06</c:v>
                </c:pt>
                <c:pt idx="22">
                  <c:v>Nov 06</c:v>
                </c:pt>
                <c:pt idx="23">
                  <c:v>Dez 06</c:v>
                </c:pt>
                <c:pt idx="24">
                  <c:v>Jan 07</c:v>
                </c:pt>
                <c:pt idx="25">
                  <c:v>Feb 07</c:v>
                </c:pt>
                <c:pt idx="26">
                  <c:v>Mrz 07</c:v>
                </c:pt>
                <c:pt idx="27">
                  <c:v>Apr 07</c:v>
                </c:pt>
                <c:pt idx="28">
                  <c:v>Mai 07</c:v>
                </c:pt>
                <c:pt idx="29">
                  <c:v>Jun 07</c:v>
                </c:pt>
                <c:pt idx="30">
                  <c:v>Jul 07</c:v>
                </c:pt>
                <c:pt idx="31">
                  <c:v>Aug 07</c:v>
                </c:pt>
                <c:pt idx="32">
                  <c:v>Sep 07</c:v>
                </c:pt>
                <c:pt idx="33">
                  <c:v>Okt 07</c:v>
                </c:pt>
                <c:pt idx="34">
                  <c:v>Nov 07</c:v>
                </c:pt>
                <c:pt idx="35">
                  <c:v>Dez 07</c:v>
                </c:pt>
                <c:pt idx="36">
                  <c:v>Jan 08</c:v>
                </c:pt>
                <c:pt idx="37">
                  <c:v>Feb 08</c:v>
                </c:pt>
                <c:pt idx="38">
                  <c:v>Mrz 08</c:v>
                </c:pt>
                <c:pt idx="39">
                  <c:v>Apr 08</c:v>
                </c:pt>
                <c:pt idx="40">
                  <c:v>Mai 08</c:v>
                </c:pt>
                <c:pt idx="41">
                  <c:v>Jun 08</c:v>
                </c:pt>
                <c:pt idx="42">
                  <c:v>Jul 08</c:v>
                </c:pt>
                <c:pt idx="43">
                  <c:v>Aug 08</c:v>
                </c:pt>
                <c:pt idx="44">
                  <c:v>Sep 08</c:v>
                </c:pt>
                <c:pt idx="45">
                  <c:v>Okt 08</c:v>
                </c:pt>
                <c:pt idx="46">
                  <c:v>Nov 08</c:v>
                </c:pt>
                <c:pt idx="47">
                  <c:v>Dez 08</c:v>
                </c:pt>
                <c:pt idx="48">
                  <c:v>Jan 09</c:v>
                </c:pt>
                <c:pt idx="49">
                  <c:v>Feb 09</c:v>
                </c:pt>
                <c:pt idx="50">
                  <c:v>Mrz 09</c:v>
                </c:pt>
                <c:pt idx="51">
                  <c:v>Apr 09</c:v>
                </c:pt>
                <c:pt idx="52">
                  <c:v>Mai 09</c:v>
                </c:pt>
                <c:pt idx="53">
                  <c:v>Jun 09</c:v>
                </c:pt>
                <c:pt idx="54">
                  <c:v>Jul 09</c:v>
                </c:pt>
                <c:pt idx="55">
                  <c:v>Aug 09</c:v>
                </c:pt>
                <c:pt idx="56">
                  <c:v>Sep 09</c:v>
                </c:pt>
                <c:pt idx="57">
                  <c:v>Okt 09</c:v>
                </c:pt>
                <c:pt idx="58">
                  <c:v>Nov 09</c:v>
                </c:pt>
                <c:pt idx="59">
                  <c:v>Dez 09</c:v>
                </c:pt>
                <c:pt idx="60">
                  <c:v>Jan 10</c:v>
                </c:pt>
                <c:pt idx="61">
                  <c:v>Feb 10</c:v>
                </c:pt>
                <c:pt idx="62">
                  <c:v>Mrz 10</c:v>
                </c:pt>
                <c:pt idx="63">
                  <c:v>Apr 10</c:v>
                </c:pt>
                <c:pt idx="64">
                  <c:v>Mai 10</c:v>
                </c:pt>
                <c:pt idx="65">
                  <c:v>Jun 10</c:v>
                </c:pt>
                <c:pt idx="66">
                  <c:v>Jul 10</c:v>
                </c:pt>
                <c:pt idx="67">
                  <c:v>Aug 10</c:v>
                </c:pt>
                <c:pt idx="68">
                  <c:v>Sep 10</c:v>
                </c:pt>
                <c:pt idx="69">
                  <c:v>Okt 10</c:v>
                </c:pt>
                <c:pt idx="70">
                  <c:v>Nov 10</c:v>
                </c:pt>
                <c:pt idx="71">
                  <c:v>Dez 10</c:v>
                </c:pt>
                <c:pt idx="72">
                  <c:v>Jan 11</c:v>
                </c:pt>
                <c:pt idx="73">
                  <c:v>Feb 11</c:v>
                </c:pt>
                <c:pt idx="74">
                  <c:v>Mrz 11</c:v>
                </c:pt>
                <c:pt idx="75">
                  <c:v>Apr 11</c:v>
                </c:pt>
                <c:pt idx="76">
                  <c:v>Mai 11</c:v>
                </c:pt>
                <c:pt idx="77">
                  <c:v>Jun 11</c:v>
                </c:pt>
                <c:pt idx="78">
                  <c:v>Jul 11</c:v>
                </c:pt>
                <c:pt idx="79">
                  <c:v>Aug 11</c:v>
                </c:pt>
                <c:pt idx="80">
                  <c:v>Sep 11</c:v>
                </c:pt>
                <c:pt idx="81">
                  <c:v>Okt 11</c:v>
                </c:pt>
                <c:pt idx="82">
                  <c:v>Nov 11</c:v>
                </c:pt>
                <c:pt idx="83">
                  <c:v>Dez 11</c:v>
                </c:pt>
                <c:pt idx="84">
                  <c:v>Jan 12</c:v>
                </c:pt>
                <c:pt idx="85">
                  <c:v>Feb 12</c:v>
                </c:pt>
                <c:pt idx="86">
                  <c:v>Mrz 12</c:v>
                </c:pt>
                <c:pt idx="87">
                  <c:v>Apr 12</c:v>
                </c:pt>
                <c:pt idx="88">
                  <c:v>Mai 12</c:v>
                </c:pt>
                <c:pt idx="89">
                  <c:v>Jun 12</c:v>
                </c:pt>
                <c:pt idx="90">
                  <c:v>Jul 12</c:v>
                </c:pt>
                <c:pt idx="91">
                  <c:v>Aug 12</c:v>
                </c:pt>
                <c:pt idx="92">
                  <c:v>Sep 12</c:v>
                </c:pt>
                <c:pt idx="93">
                  <c:v>Okt 12</c:v>
                </c:pt>
                <c:pt idx="94">
                  <c:v>Nov 12</c:v>
                </c:pt>
                <c:pt idx="95">
                  <c:v>Dez 12</c:v>
                </c:pt>
                <c:pt idx="96">
                  <c:v>Jan 13</c:v>
                </c:pt>
                <c:pt idx="97">
                  <c:v>Feb 13</c:v>
                </c:pt>
                <c:pt idx="98">
                  <c:v>Mrz 13</c:v>
                </c:pt>
                <c:pt idx="99">
                  <c:v>Apr 13</c:v>
                </c:pt>
                <c:pt idx="100">
                  <c:v>Mai 13</c:v>
                </c:pt>
                <c:pt idx="101">
                  <c:v>Jun 13</c:v>
                </c:pt>
                <c:pt idx="102">
                  <c:v>Jul 13</c:v>
                </c:pt>
                <c:pt idx="103">
                  <c:v>Aug 13</c:v>
                </c:pt>
                <c:pt idx="104">
                  <c:v>Sep 13</c:v>
                </c:pt>
                <c:pt idx="105">
                  <c:v>Okt 13</c:v>
                </c:pt>
                <c:pt idx="106">
                  <c:v>Nov 13</c:v>
                </c:pt>
                <c:pt idx="107">
                  <c:v>Dez 13</c:v>
                </c:pt>
                <c:pt idx="108">
                  <c:v>Jan 14</c:v>
                </c:pt>
                <c:pt idx="109">
                  <c:v>Feb 14</c:v>
                </c:pt>
                <c:pt idx="110">
                  <c:v>Mrz 14</c:v>
                </c:pt>
                <c:pt idx="111">
                  <c:v>Apr 14</c:v>
                </c:pt>
                <c:pt idx="112">
                  <c:v>Mai 14</c:v>
                </c:pt>
                <c:pt idx="113">
                  <c:v>Jun 14</c:v>
                </c:pt>
                <c:pt idx="114">
                  <c:v>Jul 14</c:v>
                </c:pt>
                <c:pt idx="115">
                  <c:v>Aug 14</c:v>
                </c:pt>
                <c:pt idx="116">
                  <c:v>Sep 14</c:v>
                </c:pt>
                <c:pt idx="117">
                  <c:v>Okt 14</c:v>
                </c:pt>
                <c:pt idx="118">
                  <c:v>Nov 14</c:v>
                </c:pt>
                <c:pt idx="119">
                  <c:v>Dez 14</c:v>
                </c:pt>
                <c:pt idx="120">
                  <c:v>Jan 15</c:v>
                </c:pt>
                <c:pt idx="121">
                  <c:v>Feb 15</c:v>
                </c:pt>
                <c:pt idx="122">
                  <c:v>Mrz 15</c:v>
                </c:pt>
                <c:pt idx="123">
                  <c:v>Apr 15</c:v>
                </c:pt>
                <c:pt idx="124">
                  <c:v>Mai 15</c:v>
                </c:pt>
                <c:pt idx="125">
                  <c:v>Jun 15</c:v>
                </c:pt>
                <c:pt idx="126">
                  <c:v>Jul 15</c:v>
                </c:pt>
                <c:pt idx="127">
                  <c:v>Aug 15</c:v>
                </c:pt>
                <c:pt idx="128">
                  <c:v>Sep 15</c:v>
                </c:pt>
                <c:pt idx="129">
                  <c:v>Okt 15</c:v>
                </c:pt>
                <c:pt idx="130">
                  <c:v>Nov 15</c:v>
                </c:pt>
                <c:pt idx="131">
                  <c:v>Dez 15</c:v>
                </c:pt>
                <c:pt idx="132">
                  <c:v>Jan 16</c:v>
                </c:pt>
                <c:pt idx="133">
                  <c:v>Feb 16</c:v>
                </c:pt>
                <c:pt idx="134">
                  <c:v>Mrz 16</c:v>
                </c:pt>
                <c:pt idx="135">
                  <c:v>Apr 16</c:v>
                </c:pt>
                <c:pt idx="136">
                  <c:v>Mai 16</c:v>
                </c:pt>
                <c:pt idx="137">
                  <c:v>Jun 16</c:v>
                </c:pt>
                <c:pt idx="138">
                  <c:v>Jul 16</c:v>
                </c:pt>
                <c:pt idx="139">
                  <c:v>Aug 16</c:v>
                </c:pt>
                <c:pt idx="140">
                  <c:v>Sep 16</c:v>
                </c:pt>
                <c:pt idx="141">
                  <c:v>Okt 16</c:v>
                </c:pt>
                <c:pt idx="142">
                  <c:v>Nov 16</c:v>
                </c:pt>
                <c:pt idx="143">
                  <c:v>Dez 16</c:v>
                </c:pt>
                <c:pt idx="144">
                  <c:v>Jan 17</c:v>
                </c:pt>
                <c:pt idx="145">
                  <c:v>Feb 17</c:v>
                </c:pt>
                <c:pt idx="146">
                  <c:v>Mrz 17</c:v>
                </c:pt>
                <c:pt idx="147">
                  <c:v>Apr 17</c:v>
                </c:pt>
                <c:pt idx="148">
                  <c:v>Mai 17</c:v>
                </c:pt>
                <c:pt idx="149">
                  <c:v>Jun 17</c:v>
                </c:pt>
                <c:pt idx="150">
                  <c:v>Jul 17</c:v>
                </c:pt>
                <c:pt idx="151">
                  <c:v>Aug 17</c:v>
                </c:pt>
                <c:pt idx="152">
                  <c:v>Sep 17</c:v>
                </c:pt>
                <c:pt idx="153">
                  <c:v>Okt 17</c:v>
                </c:pt>
                <c:pt idx="154">
                  <c:v>Nov 17</c:v>
                </c:pt>
                <c:pt idx="155">
                  <c:v>Dez 17</c:v>
                </c:pt>
                <c:pt idx="156">
                  <c:v>Jan 18</c:v>
                </c:pt>
                <c:pt idx="157">
                  <c:v>Feb 18</c:v>
                </c:pt>
                <c:pt idx="158">
                  <c:v>Mrz 18</c:v>
                </c:pt>
                <c:pt idx="159">
                  <c:v>Apr 18</c:v>
                </c:pt>
                <c:pt idx="160">
                  <c:v>Mai 18</c:v>
                </c:pt>
                <c:pt idx="161">
                  <c:v>Jun 18</c:v>
                </c:pt>
                <c:pt idx="162">
                  <c:v>Jul 18</c:v>
                </c:pt>
                <c:pt idx="163">
                  <c:v>Aug 18</c:v>
                </c:pt>
                <c:pt idx="164">
                  <c:v>Sep 18</c:v>
                </c:pt>
                <c:pt idx="165">
                  <c:v>Okt 18</c:v>
                </c:pt>
                <c:pt idx="166">
                  <c:v>Nov 18</c:v>
                </c:pt>
                <c:pt idx="167">
                  <c:v>Dez 18</c:v>
                </c:pt>
                <c:pt idx="168">
                  <c:v>Jan 19</c:v>
                </c:pt>
                <c:pt idx="169">
                  <c:v>Feb 19</c:v>
                </c:pt>
                <c:pt idx="170">
                  <c:v>Mrz 19</c:v>
                </c:pt>
                <c:pt idx="171">
                  <c:v>Apr 19</c:v>
                </c:pt>
                <c:pt idx="172">
                  <c:v>Mai 19</c:v>
                </c:pt>
                <c:pt idx="173">
                  <c:v>Jun 19</c:v>
                </c:pt>
                <c:pt idx="174">
                  <c:v>Jul 19</c:v>
                </c:pt>
                <c:pt idx="175">
                  <c:v>Aug 19</c:v>
                </c:pt>
                <c:pt idx="176">
                  <c:v>Sep 19</c:v>
                </c:pt>
                <c:pt idx="177">
                  <c:v>Okt 19</c:v>
                </c:pt>
                <c:pt idx="178">
                  <c:v>Nov 19</c:v>
                </c:pt>
                <c:pt idx="179">
                  <c:v>Dez 19</c:v>
                </c:pt>
                <c:pt idx="180">
                  <c:v>Jan 20</c:v>
                </c:pt>
                <c:pt idx="181">
                  <c:v>Feb 20</c:v>
                </c:pt>
                <c:pt idx="182">
                  <c:v>Mrz 20</c:v>
                </c:pt>
                <c:pt idx="183">
                  <c:v>Apr 20</c:v>
                </c:pt>
                <c:pt idx="184">
                  <c:v>Mai 20</c:v>
                </c:pt>
                <c:pt idx="185">
                  <c:v>Jun 20</c:v>
                </c:pt>
                <c:pt idx="186">
                  <c:v>Jul 20</c:v>
                </c:pt>
                <c:pt idx="187">
                  <c:v>Aug 20</c:v>
                </c:pt>
                <c:pt idx="188">
                  <c:v>Sep 20</c:v>
                </c:pt>
                <c:pt idx="189">
                  <c:v>Okt 20</c:v>
                </c:pt>
                <c:pt idx="190">
                  <c:v>Nov 20</c:v>
                </c:pt>
                <c:pt idx="191">
                  <c:v>Dez 20</c:v>
                </c:pt>
                <c:pt idx="192">
                  <c:v>Jan 21</c:v>
                </c:pt>
                <c:pt idx="193">
                  <c:v>Feb 21</c:v>
                </c:pt>
                <c:pt idx="194">
                  <c:v>Mrz 21</c:v>
                </c:pt>
                <c:pt idx="195">
                  <c:v>Apr 21</c:v>
                </c:pt>
                <c:pt idx="196">
                  <c:v>Mai 21</c:v>
                </c:pt>
                <c:pt idx="197">
                  <c:v>Jun 21</c:v>
                </c:pt>
                <c:pt idx="198">
                  <c:v>Jul 21</c:v>
                </c:pt>
                <c:pt idx="199">
                  <c:v>Aug 21</c:v>
                </c:pt>
                <c:pt idx="200">
                  <c:v>Sep 21</c:v>
                </c:pt>
                <c:pt idx="201">
                  <c:v>Okt 21</c:v>
                </c:pt>
                <c:pt idx="202">
                  <c:v>Nov 21</c:v>
                </c:pt>
                <c:pt idx="203">
                  <c:v>Dez 21</c:v>
                </c:pt>
                <c:pt idx="204">
                  <c:v>Jan 22</c:v>
                </c:pt>
                <c:pt idx="205">
                  <c:v>Feb 22</c:v>
                </c:pt>
                <c:pt idx="206">
                  <c:v>Mrz 22</c:v>
                </c:pt>
                <c:pt idx="207">
                  <c:v>Apr 22</c:v>
                </c:pt>
                <c:pt idx="208">
                  <c:v>Mai 22</c:v>
                </c:pt>
                <c:pt idx="209">
                  <c:v>Jun 22</c:v>
                </c:pt>
                <c:pt idx="210">
                  <c:v>Jul 22</c:v>
                </c:pt>
                <c:pt idx="211">
                  <c:v>Aug 22</c:v>
                </c:pt>
                <c:pt idx="212">
                  <c:v>Sep 22</c:v>
                </c:pt>
                <c:pt idx="213">
                  <c:v>Okt 22</c:v>
                </c:pt>
                <c:pt idx="214">
                  <c:v>Nov 22</c:v>
                </c:pt>
                <c:pt idx="215">
                  <c:v>Dez 22</c:v>
                </c:pt>
              </c:strCache>
            </c:strRef>
          </c:cat>
          <c:val>
            <c:numRef>
              <c:f>Sheet1!$E$2:$E$217</c:f>
              <c:numCache>
                <c:formatCode>#,##0.0</c:formatCode>
                <c:ptCount val="216"/>
                <c:pt idx="0">
                  <c:v>66.599999999999994</c:v>
                </c:pt>
                <c:pt idx="1">
                  <c:v>66.7</c:v>
                </c:pt>
                <c:pt idx="2">
                  <c:v>66.8</c:v>
                </c:pt>
                <c:pt idx="3">
                  <c:v>67.900000000000006</c:v>
                </c:pt>
                <c:pt idx="4">
                  <c:v>68.2</c:v>
                </c:pt>
                <c:pt idx="5">
                  <c:v>68.3</c:v>
                </c:pt>
                <c:pt idx="6">
                  <c:v>69.2</c:v>
                </c:pt>
                <c:pt idx="7">
                  <c:v>69.2</c:v>
                </c:pt>
                <c:pt idx="8">
                  <c:v>69.3</c:v>
                </c:pt>
                <c:pt idx="9">
                  <c:v>70.900000000000006</c:v>
                </c:pt>
                <c:pt idx="10">
                  <c:v>71.099999999999994</c:v>
                </c:pt>
                <c:pt idx="11">
                  <c:v>71.099999999999994</c:v>
                </c:pt>
                <c:pt idx="12">
                  <c:v>74.599999999999994</c:v>
                </c:pt>
                <c:pt idx="13">
                  <c:v>75.099999999999994</c:v>
                </c:pt>
                <c:pt idx="14">
                  <c:v>75.599999999999994</c:v>
                </c:pt>
                <c:pt idx="15">
                  <c:v>76.8</c:v>
                </c:pt>
                <c:pt idx="16">
                  <c:v>77.3</c:v>
                </c:pt>
                <c:pt idx="17">
                  <c:v>77.400000000000006</c:v>
                </c:pt>
                <c:pt idx="18">
                  <c:v>77.5</c:v>
                </c:pt>
                <c:pt idx="19">
                  <c:v>77.8</c:v>
                </c:pt>
                <c:pt idx="20">
                  <c:v>77.900000000000006</c:v>
                </c:pt>
                <c:pt idx="21">
                  <c:v>79.599999999999994</c:v>
                </c:pt>
                <c:pt idx="22">
                  <c:v>80.400000000000006</c:v>
                </c:pt>
                <c:pt idx="23">
                  <c:v>80.400000000000006</c:v>
                </c:pt>
                <c:pt idx="24">
                  <c:v>82.7</c:v>
                </c:pt>
                <c:pt idx="25">
                  <c:v>83.4</c:v>
                </c:pt>
                <c:pt idx="26">
                  <c:v>83.6</c:v>
                </c:pt>
                <c:pt idx="27">
                  <c:v>82.9</c:v>
                </c:pt>
                <c:pt idx="28">
                  <c:v>82.7</c:v>
                </c:pt>
                <c:pt idx="29">
                  <c:v>82.6</c:v>
                </c:pt>
                <c:pt idx="30">
                  <c:v>82</c:v>
                </c:pt>
                <c:pt idx="31">
                  <c:v>81.8</c:v>
                </c:pt>
                <c:pt idx="32">
                  <c:v>81.599999999999994</c:v>
                </c:pt>
                <c:pt idx="33">
                  <c:v>81.900000000000006</c:v>
                </c:pt>
                <c:pt idx="34">
                  <c:v>81.7</c:v>
                </c:pt>
                <c:pt idx="35">
                  <c:v>81.599999999999994</c:v>
                </c:pt>
                <c:pt idx="36">
                  <c:v>82.9</c:v>
                </c:pt>
                <c:pt idx="37">
                  <c:v>83</c:v>
                </c:pt>
                <c:pt idx="38">
                  <c:v>82.9</c:v>
                </c:pt>
                <c:pt idx="39">
                  <c:v>84.6</c:v>
                </c:pt>
                <c:pt idx="40">
                  <c:v>85.2</c:v>
                </c:pt>
                <c:pt idx="41">
                  <c:v>85.3</c:v>
                </c:pt>
                <c:pt idx="42">
                  <c:v>87.2</c:v>
                </c:pt>
                <c:pt idx="43">
                  <c:v>87.6</c:v>
                </c:pt>
                <c:pt idx="44">
                  <c:v>88.5</c:v>
                </c:pt>
                <c:pt idx="45">
                  <c:v>92.8</c:v>
                </c:pt>
                <c:pt idx="46">
                  <c:v>93.7</c:v>
                </c:pt>
                <c:pt idx="47">
                  <c:v>93.7</c:v>
                </c:pt>
                <c:pt idx="48">
                  <c:v>96.5</c:v>
                </c:pt>
                <c:pt idx="49">
                  <c:v>97.3</c:v>
                </c:pt>
                <c:pt idx="50">
                  <c:v>97</c:v>
                </c:pt>
                <c:pt idx="51">
                  <c:v>94.3</c:v>
                </c:pt>
                <c:pt idx="52">
                  <c:v>93.4</c:v>
                </c:pt>
                <c:pt idx="53">
                  <c:v>93.1</c:v>
                </c:pt>
                <c:pt idx="54">
                  <c:v>90.9</c:v>
                </c:pt>
                <c:pt idx="55">
                  <c:v>90.4</c:v>
                </c:pt>
                <c:pt idx="56">
                  <c:v>90.4</c:v>
                </c:pt>
                <c:pt idx="57">
                  <c:v>88.4</c:v>
                </c:pt>
                <c:pt idx="58">
                  <c:v>88</c:v>
                </c:pt>
                <c:pt idx="59">
                  <c:v>87.5</c:v>
                </c:pt>
                <c:pt idx="60">
                  <c:v>86.8</c:v>
                </c:pt>
                <c:pt idx="61">
                  <c:v>86</c:v>
                </c:pt>
                <c:pt idx="62">
                  <c:v>86</c:v>
                </c:pt>
                <c:pt idx="63">
                  <c:v>86</c:v>
                </c:pt>
                <c:pt idx="64">
                  <c:v>85.5</c:v>
                </c:pt>
                <c:pt idx="65">
                  <c:v>85.5</c:v>
                </c:pt>
                <c:pt idx="66">
                  <c:v>86.1</c:v>
                </c:pt>
                <c:pt idx="67">
                  <c:v>86.1</c:v>
                </c:pt>
                <c:pt idx="68">
                  <c:v>86.2</c:v>
                </c:pt>
                <c:pt idx="69">
                  <c:v>87.7</c:v>
                </c:pt>
                <c:pt idx="70">
                  <c:v>88.2</c:v>
                </c:pt>
                <c:pt idx="71">
                  <c:v>88.2</c:v>
                </c:pt>
                <c:pt idx="72">
                  <c:v>89.1</c:v>
                </c:pt>
                <c:pt idx="73">
                  <c:v>89.8</c:v>
                </c:pt>
                <c:pt idx="74">
                  <c:v>89.8</c:v>
                </c:pt>
                <c:pt idx="75">
                  <c:v>90.7</c:v>
                </c:pt>
                <c:pt idx="76">
                  <c:v>91</c:v>
                </c:pt>
                <c:pt idx="77">
                  <c:v>91.2</c:v>
                </c:pt>
                <c:pt idx="78">
                  <c:v>93</c:v>
                </c:pt>
                <c:pt idx="79">
                  <c:v>93.3</c:v>
                </c:pt>
                <c:pt idx="80">
                  <c:v>93.7</c:v>
                </c:pt>
                <c:pt idx="81">
                  <c:v>96.3</c:v>
                </c:pt>
                <c:pt idx="82">
                  <c:v>96.8</c:v>
                </c:pt>
                <c:pt idx="83">
                  <c:v>96.9</c:v>
                </c:pt>
                <c:pt idx="84">
                  <c:v>98.2</c:v>
                </c:pt>
                <c:pt idx="85">
                  <c:v>98.8</c:v>
                </c:pt>
                <c:pt idx="86">
                  <c:v>99</c:v>
                </c:pt>
                <c:pt idx="87">
                  <c:v>99.7</c:v>
                </c:pt>
                <c:pt idx="88">
                  <c:v>100</c:v>
                </c:pt>
                <c:pt idx="89">
                  <c:v>100.2</c:v>
                </c:pt>
                <c:pt idx="90">
                  <c:v>100.7</c:v>
                </c:pt>
                <c:pt idx="91">
                  <c:v>100.9</c:v>
                </c:pt>
                <c:pt idx="92">
                  <c:v>101.3</c:v>
                </c:pt>
                <c:pt idx="93">
                  <c:v>102.6</c:v>
                </c:pt>
                <c:pt idx="94">
                  <c:v>102.7</c:v>
                </c:pt>
                <c:pt idx="95">
                  <c:v>102.6</c:v>
                </c:pt>
                <c:pt idx="96">
                  <c:v>103.4</c:v>
                </c:pt>
                <c:pt idx="97">
                  <c:v>103.6</c:v>
                </c:pt>
                <c:pt idx="98">
                  <c:v>103.6</c:v>
                </c:pt>
                <c:pt idx="99">
                  <c:v>103.9</c:v>
                </c:pt>
                <c:pt idx="100">
                  <c:v>103.9</c:v>
                </c:pt>
                <c:pt idx="101">
                  <c:v>103.8</c:v>
                </c:pt>
                <c:pt idx="102">
                  <c:v>103.7</c:v>
                </c:pt>
                <c:pt idx="103">
                  <c:v>103.7</c:v>
                </c:pt>
                <c:pt idx="104">
                  <c:v>103.7</c:v>
                </c:pt>
                <c:pt idx="105">
                  <c:v>103.3</c:v>
                </c:pt>
                <c:pt idx="106">
                  <c:v>103.3</c:v>
                </c:pt>
                <c:pt idx="107">
                  <c:v>103.3</c:v>
                </c:pt>
                <c:pt idx="108">
                  <c:v>103.3</c:v>
                </c:pt>
                <c:pt idx="109">
                  <c:v>103.3</c:v>
                </c:pt>
                <c:pt idx="110">
                  <c:v>103.3</c:v>
                </c:pt>
                <c:pt idx="111">
                  <c:v>103.1</c:v>
                </c:pt>
                <c:pt idx="112">
                  <c:v>102.8</c:v>
                </c:pt>
                <c:pt idx="113">
                  <c:v>102.8</c:v>
                </c:pt>
                <c:pt idx="114">
                  <c:v>102.5</c:v>
                </c:pt>
                <c:pt idx="115">
                  <c:v>102.4</c:v>
                </c:pt>
                <c:pt idx="116">
                  <c:v>102.3</c:v>
                </c:pt>
                <c:pt idx="117">
                  <c:v>102.3</c:v>
                </c:pt>
                <c:pt idx="118">
                  <c:v>102.3</c:v>
                </c:pt>
                <c:pt idx="119">
                  <c:v>102.2</c:v>
                </c:pt>
                <c:pt idx="120">
                  <c:v>101.7</c:v>
                </c:pt>
                <c:pt idx="121">
                  <c:v>101.5</c:v>
                </c:pt>
                <c:pt idx="122">
                  <c:v>101.4</c:v>
                </c:pt>
                <c:pt idx="123">
                  <c:v>100.4</c:v>
                </c:pt>
                <c:pt idx="124">
                  <c:v>100.4</c:v>
                </c:pt>
                <c:pt idx="125">
                  <c:v>100.4</c:v>
                </c:pt>
                <c:pt idx="126">
                  <c:v>99.4</c:v>
                </c:pt>
                <c:pt idx="127">
                  <c:v>99.4</c:v>
                </c:pt>
                <c:pt idx="128">
                  <c:v>99.4</c:v>
                </c:pt>
                <c:pt idx="129">
                  <c:v>98.7</c:v>
                </c:pt>
                <c:pt idx="130">
                  <c:v>98.7</c:v>
                </c:pt>
                <c:pt idx="131">
                  <c:v>98.7</c:v>
                </c:pt>
                <c:pt idx="132">
                  <c:v>97.3</c:v>
                </c:pt>
                <c:pt idx="133">
                  <c:v>97</c:v>
                </c:pt>
                <c:pt idx="134">
                  <c:v>97</c:v>
                </c:pt>
                <c:pt idx="135">
                  <c:v>95.1</c:v>
                </c:pt>
                <c:pt idx="136">
                  <c:v>95</c:v>
                </c:pt>
                <c:pt idx="137">
                  <c:v>95</c:v>
                </c:pt>
                <c:pt idx="138">
                  <c:v>93.7</c:v>
                </c:pt>
                <c:pt idx="139">
                  <c:v>93.3</c:v>
                </c:pt>
                <c:pt idx="140">
                  <c:v>93.3</c:v>
                </c:pt>
                <c:pt idx="141">
                  <c:v>92.3</c:v>
                </c:pt>
                <c:pt idx="142">
                  <c:v>92.2</c:v>
                </c:pt>
                <c:pt idx="143">
                  <c:v>92.2</c:v>
                </c:pt>
                <c:pt idx="144">
                  <c:v>90.9</c:v>
                </c:pt>
                <c:pt idx="145">
                  <c:v>91</c:v>
                </c:pt>
                <c:pt idx="146">
                  <c:v>90.8</c:v>
                </c:pt>
                <c:pt idx="147">
                  <c:v>91.3</c:v>
                </c:pt>
                <c:pt idx="148">
                  <c:v>91.3</c:v>
                </c:pt>
                <c:pt idx="149">
                  <c:v>91.3</c:v>
                </c:pt>
                <c:pt idx="150">
                  <c:v>91.7</c:v>
                </c:pt>
                <c:pt idx="151">
                  <c:v>91.7</c:v>
                </c:pt>
                <c:pt idx="152">
                  <c:v>91.8</c:v>
                </c:pt>
                <c:pt idx="153">
                  <c:v>91.9</c:v>
                </c:pt>
                <c:pt idx="154">
                  <c:v>91.9</c:v>
                </c:pt>
                <c:pt idx="155">
                  <c:v>91.8</c:v>
                </c:pt>
                <c:pt idx="156">
                  <c:v>92.4</c:v>
                </c:pt>
                <c:pt idx="157">
                  <c:v>92.4</c:v>
                </c:pt>
                <c:pt idx="158">
                  <c:v>92.4</c:v>
                </c:pt>
                <c:pt idx="159">
                  <c:v>93</c:v>
                </c:pt>
                <c:pt idx="160">
                  <c:v>93.1</c:v>
                </c:pt>
                <c:pt idx="161">
                  <c:v>93.1</c:v>
                </c:pt>
                <c:pt idx="162">
                  <c:v>93.5</c:v>
                </c:pt>
                <c:pt idx="163">
                  <c:v>93.7</c:v>
                </c:pt>
                <c:pt idx="164">
                  <c:v>93.8</c:v>
                </c:pt>
                <c:pt idx="165">
                  <c:v>94.7</c:v>
                </c:pt>
                <c:pt idx="166">
                  <c:v>94.9</c:v>
                </c:pt>
                <c:pt idx="167">
                  <c:v>94.9</c:v>
                </c:pt>
                <c:pt idx="168">
                  <c:v>96.6</c:v>
                </c:pt>
                <c:pt idx="169">
                  <c:v>97</c:v>
                </c:pt>
                <c:pt idx="170">
                  <c:v>97.2</c:v>
                </c:pt>
                <c:pt idx="171">
                  <c:v>97.9</c:v>
                </c:pt>
                <c:pt idx="172">
                  <c:v>98.2</c:v>
                </c:pt>
                <c:pt idx="173">
                  <c:v>98.3</c:v>
                </c:pt>
                <c:pt idx="174">
                  <c:v>98.1</c:v>
                </c:pt>
                <c:pt idx="175">
                  <c:v>98.3</c:v>
                </c:pt>
                <c:pt idx="176">
                  <c:v>98.3</c:v>
                </c:pt>
                <c:pt idx="177">
                  <c:v>98.1</c:v>
                </c:pt>
                <c:pt idx="178">
                  <c:v>98.1</c:v>
                </c:pt>
                <c:pt idx="179">
                  <c:v>98.1</c:v>
                </c:pt>
                <c:pt idx="180">
                  <c:v>98.2</c:v>
                </c:pt>
                <c:pt idx="181">
                  <c:v>98.2</c:v>
                </c:pt>
                <c:pt idx="182">
                  <c:v>98.3</c:v>
                </c:pt>
                <c:pt idx="183">
                  <c:v>97.9</c:v>
                </c:pt>
                <c:pt idx="184">
                  <c:v>97.8</c:v>
                </c:pt>
                <c:pt idx="185">
                  <c:v>97.8</c:v>
                </c:pt>
                <c:pt idx="186">
                  <c:v>97.5</c:v>
                </c:pt>
                <c:pt idx="187">
                  <c:v>97.4</c:v>
                </c:pt>
                <c:pt idx="188">
                  <c:v>97.4</c:v>
                </c:pt>
                <c:pt idx="189">
                  <c:v>96.2</c:v>
                </c:pt>
                <c:pt idx="190">
                  <c:v>96</c:v>
                </c:pt>
                <c:pt idx="191">
                  <c:v>96.3</c:v>
                </c:pt>
                <c:pt idx="192">
                  <c:v>95.2</c:v>
                </c:pt>
                <c:pt idx="193">
                  <c:v>95.4</c:v>
                </c:pt>
                <c:pt idx="194">
                  <c:v>95.5</c:v>
                </c:pt>
                <c:pt idx="195">
                  <c:v>95.9</c:v>
                </c:pt>
                <c:pt idx="196">
                  <c:v>95.9</c:v>
                </c:pt>
                <c:pt idx="197">
                  <c:v>95.8</c:v>
                </c:pt>
                <c:pt idx="198">
                  <c:v>96.9</c:v>
                </c:pt>
                <c:pt idx="199">
                  <c:v>97.2</c:v>
                </c:pt>
                <c:pt idx="200">
                  <c:v>97.5</c:v>
                </c:pt>
                <c:pt idx="201">
                  <c:v>100.2</c:v>
                </c:pt>
                <c:pt idx="202">
                  <c:v>101.5</c:v>
                </c:pt>
                <c:pt idx="203">
                  <c:v>101.5</c:v>
                </c:pt>
                <c:pt idx="204">
                  <c:v>109.2</c:v>
                </c:pt>
                <c:pt idx="205">
                  <c:v>110.4</c:v>
                </c:pt>
                <c:pt idx="206">
                  <c:v>111.7</c:v>
                </c:pt>
                <c:pt idx="207">
                  <c:v>119</c:v>
                </c:pt>
                <c:pt idx="208">
                  <c:v>119.8</c:v>
                </c:pt>
                <c:pt idx="209">
                  <c:v>122.5</c:v>
                </c:pt>
                <c:pt idx="210">
                  <c:v>131.1</c:v>
                </c:pt>
                <c:pt idx="211">
                  <c:v>133.30000000000001</c:v>
                </c:pt>
                <c:pt idx="212">
                  <c:v>133.69999999999999</c:v>
                </c:pt>
              </c:numCache>
            </c:numRef>
          </c:val>
          <c:smooth val="0"/>
          <c:extLst xmlns:c16r2="http://schemas.microsoft.com/office/drawing/2015/06/chart">
            <c:ext xmlns:c16="http://schemas.microsoft.com/office/drawing/2014/chart" uri="{C3380CC4-5D6E-409C-BE32-E72D297353CC}">
              <c16:uniqueId val="{00000003-3245-49E1-9510-1A506CB4AEE7}"/>
            </c:ext>
          </c:extLst>
        </c:ser>
        <c:dLbls>
          <c:showLegendKey val="0"/>
          <c:showVal val="0"/>
          <c:showCatName val="0"/>
          <c:showSerName val="0"/>
          <c:showPercent val="0"/>
          <c:showBubbleSize val="0"/>
        </c:dLbls>
        <c:marker val="1"/>
        <c:smooth val="0"/>
        <c:axId val="288787456"/>
        <c:axId val="288797440"/>
      </c:lineChart>
      <c:catAx>
        <c:axId val="288787456"/>
        <c:scaling>
          <c:orientation val="minMax"/>
        </c:scaling>
        <c:delete val="1"/>
        <c:axPos val="b"/>
        <c:majorGridlines>
          <c:spPr>
            <a:ln w="9525">
              <a:solidFill>
                <a:srgbClr val="B5C0C9"/>
              </a:solidFill>
            </a:ln>
          </c:spPr>
        </c:majorGridlines>
        <c:numFmt formatCode="mmm\ yy" sourceLinked="0"/>
        <c:majorTickMark val="out"/>
        <c:minorTickMark val="none"/>
        <c:tickLblPos val="none"/>
        <c:crossAx val="288797440"/>
        <c:crosses val="autoZero"/>
        <c:auto val="1"/>
        <c:lblAlgn val="ctr"/>
        <c:lblOffset val="100"/>
        <c:tickLblSkip val="12"/>
        <c:tickMarkSkip val="12"/>
        <c:noMultiLvlLbl val="0"/>
      </c:catAx>
      <c:valAx>
        <c:axId val="288797440"/>
        <c:scaling>
          <c:orientation val="minMax"/>
          <c:min val="0"/>
        </c:scaling>
        <c:delete val="0"/>
        <c:axPos val="l"/>
        <c:majorGridlines>
          <c:spPr>
            <a:ln w="9525">
              <a:solidFill>
                <a:srgbClr val="B5C0C9"/>
              </a:solidFill>
              <a:prstDash val="solid"/>
            </a:ln>
          </c:spPr>
        </c:majorGridlines>
        <c:numFmt formatCode="#,##0" sourceLinked="0"/>
        <c:majorTickMark val="out"/>
        <c:minorTickMark val="none"/>
        <c:tickLblPos val="nextTo"/>
        <c:spPr>
          <a:ln w="9100">
            <a:noFill/>
          </a:ln>
        </c:spPr>
        <c:txPr>
          <a:bodyPr rot="0" vert="horz"/>
          <a:lstStyle/>
          <a:p>
            <a:pPr>
              <a:defRPr sz="1200" b="0" i="0" u="none" strike="noStrike" baseline="0">
                <a:solidFill>
                  <a:schemeClr val="tx1"/>
                </a:solidFill>
                <a:latin typeface="+mj-lt"/>
                <a:ea typeface="Arial"/>
                <a:cs typeface="Arial"/>
              </a:defRPr>
            </a:pPr>
            <a:endParaRPr lang="de-DE"/>
          </a:p>
        </c:txPr>
        <c:crossAx val="288787456"/>
        <c:crosses val="autoZero"/>
        <c:crossBetween val="between"/>
        <c:majorUnit val="50"/>
      </c:valAx>
      <c:spPr>
        <a:noFill/>
        <a:ln w="9525">
          <a:solidFill>
            <a:srgbClr val="B5C0C9"/>
          </a:solidFill>
        </a:ln>
      </c:spPr>
    </c:plotArea>
    <c:legend>
      <c:legendPos val="b"/>
      <c:layout>
        <c:manualLayout>
          <c:xMode val="edge"/>
          <c:yMode val="edge"/>
          <c:x val="4.8567607969937358E-2"/>
          <c:y val="0.88905878274061456"/>
          <c:w val="0.89999997744246774"/>
          <c:h val="6.5328469250543336E-2"/>
        </c:manualLayout>
      </c:layout>
      <c:overlay val="0"/>
      <c:spPr>
        <a:noFill/>
        <a:ln w="24268">
          <a:noFill/>
        </a:ln>
      </c:spPr>
      <c:txPr>
        <a:bodyPr/>
        <a:lstStyle/>
        <a:p>
          <a:pPr>
            <a:defRPr sz="1400" b="0" i="0" u="none" strike="noStrike" baseline="0">
              <a:solidFill>
                <a:schemeClr val="tx1"/>
              </a:solidFill>
              <a:latin typeface="+mj-lt"/>
              <a:ea typeface="Arial"/>
              <a:cs typeface="Arial"/>
            </a:defRPr>
          </a:pPr>
          <a:endParaRPr lang="de-DE"/>
        </a:p>
      </c:txPr>
    </c:legend>
    <c:plotVisOnly val="1"/>
    <c:dispBlanksAs val="gap"/>
    <c:showDLblsOverMax val="0"/>
  </c:chart>
  <c:spPr>
    <a:noFill/>
    <a:ln>
      <a:noFill/>
    </a:ln>
  </c:spPr>
  <c:txPr>
    <a:bodyPr/>
    <a:lstStyle/>
    <a:p>
      <a:pPr>
        <a:defRPr sz="1720" b="1" i="0" u="none" strike="noStrike" baseline="0">
          <a:solidFill>
            <a:schemeClr val="tx1"/>
          </a:solidFill>
          <a:latin typeface="Arial"/>
          <a:ea typeface="Arial"/>
          <a:cs typeface="Arial"/>
        </a:defRPr>
      </a:pPr>
      <a:endParaRPr lang="de-D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1859691244012"/>
          <c:y val="4.2419934393222336E-2"/>
          <c:w val="0.6614965472270895"/>
          <c:h val="0.73246900626761824"/>
        </c:manualLayout>
      </c:layout>
      <c:areaChart>
        <c:grouping val="stacked"/>
        <c:varyColors val="0"/>
        <c:ser>
          <c:idx val="1"/>
          <c:order val="4"/>
          <c:tx>
            <c:strRef>
              <c:f>Tabelle1!$N$1</c:f>
              <c:strCache>
                <c:ptCount val="1"/>
                <c:pt idx="0">
                  <c:v> </c:v>
                </c:pt>
              </c:strCache>
            </c:strRef>
          </c:tx>
          <c:spPr>
            <a:noFill/>
            <a:ln>
              <a:noFill/>
            </a:ln>
            <a:effectLst/>
          </c:spPr>
          <c:cat>
            <c:numRef>
              <c:f>Tabelle1!$A$9:$A$729</c:f>
              <c:numCache>
                <c:formatCode>dd/mm/yy;@</c:formatCode>
                <c:ptCount val="721"/>
                <c:pt idx="0">
                  <c:v>43836</c:v>
                </c:pt>
                <c:pt idx="1">
                  <c:v>43837</c:v>
                </c:pt>
                <c:pt idx="2">
                  <c:v>43838</c:v>
                </c:pt>
                <c:pt idx="3">
                  <c:v>43839</c:v>
                </c:pt>
                <c:pt idx="4">
                  <c:v>43840</c:v>
                </c:pt>
                <c:pt idx="5">
                  <c:v>43841</c:v>
                </c:pt>
                <c:pt idx="6">
                  <c:v>43842</c:v>
                </c:pt>
                <c:pt idx="7">
                  <c:v>43843</c:v>
                </c:pt>
                <c:pt idx="8">
                  <c:v>43844</c:v>
                </c:pt>
                <c:pt idx="9">
                  <c:v>43845</c:v>
                </c:pt>
                <c:pt idx="10">
                  <c:v>43846</c:v>
                </c:pt>
                <c:pt idx="11">
                  <c:v>43847</c:v>
                </c:pt>
                <c:pt idx="12">
                  <c:v>43848</c:v>
                </c:pt>
                <c:pt idx="13">
                  <c:v>43849</c:v>
                </c:pt>
                <c:pt idx="14">
                  <c:v>43850</c:v>
                </c:pt>
                <c:pt idx="15">
                  <c:v>43851</c:v>
                </c:pt>
                <c:pt idx="16">
                  <c:v>43852</c:v>
                </c:pt>
                <c:pt idx="17">
                  <c:v>43853</c:v>
                </c:pt>
                <c:pt idx="18">
                  <c:v>43854</c:v>
                </c:pt>
                <c:pt idx="19">
                  <c:v>43855</c:v>
                </c:pt>
                <c:pt idx="20">
                  <c:v>43856</c:v>
                </c:pt>
                <c:pt idx="21">
                  <c:v>43857</c:v>
                </c:pt>
                <c:pt idx="22">
                  <c:v>43858</c:v>
                </c:pt>
                <c:pt idx="23">
                  <c:v>43859</c:v>
                </c:pt>
                <c:pt idx="24">
                  <c:v>43860</c:v>
                </c:pt>
                <c:pt idx="25">
                  <c:v>43861</c:v>
                </c:pt>
                <c:pt idx="26">
                  <c:v>43862</c:v>
                </c:pt>
                <c:pt idx="27">
                  <c:v>43863</c:v>
                </c:pt>
                <c:pt idx="28">
                  <c:v>43864</c:v>
                </c:pt>
                <c:pt idx="29">
                  <c:v>43865</c:v>
                </c:pt>
                <c:pt idx="30">
                  <c:v>43866</c:v>
                </c:pt>
                <c:pt idx="31">
                  <c:v>43867</c:v>
                </c:pt>
                <c:pt idx="32">
                  <c:v>43868</c:v>
                </c:pt>
                <c:pt idx="33">
                  <c:v>43869</c:v>
                </c:pt>
                <c:pt idx="34">
                  <c:v>43870</c:v>
                </c:pt>
                <c:pt idx="35">
                  <c:v>43871</c:v>
                </c:pt>
                <c:pt idx="36">
                  <c:v>43872</c:v>
                </c:pt>
                <c:pt idx="37">
                  <c:v>43873</c:v>
                </c:pt>
                <c:pt idx="38">
                  <c:v>43874</c:v>
                </c:pt>
                <c:pt idx="39">
                  <c:v>43875</c:v>
                </c:pt>
                <c:pt idx="40">
                  <c:v>43876</c:v>
                </c:pt>
                <c:pt idx="41">
                  <c:v>43877</c:v>
                </c:pt>
                <c:pt idx="42">
                  <c:v>43878</c:v>
                </c:pt>
                <c:pt idx="43">
                  <c:v>43879</c:v>
                </c:pt>
                <c:pt idx="44">
                  <c:v>43880</c:v>
                </c:pt>
                <c:pt idx="45">
                  <c:v>43881</c:v>
                </c:pt>
                <c:pt idx="46">
                  <c:v>43882</c:v>
                </c:pt>
                <c:pt idx="47">
                  <c:v>43883</c:v>
                </c:pt>
                <c:pt idx="48">
                  <c:v>43884</c:v>
                </c:pt>
                <c:pt idx="49">
                  <c:v>43885</c:v>
                </c:pt>
                <c:pt idx="50">
                  <c:v>43886</c:v>
                </c:pt>
                <c:pt idx="51">
                  <c:v>43887</c:v>
                </c:pt>
                <c:pt idx="52">
                  <c:v>43888</c:v>
                </c:pt>
                <c:pt idx="53">
                  <c:v>43889</c:v>
                </c:pt>
                <c:pt idx="54">
                  <c:v>43890</c:v>
                </c:pt>
                <c:pt idx="55">
                  <c:v>43891</c:v>
                </c:pt>
                <c:pt idx="56">
                  <c:v>43892</c:v>
                </c:pt>
                <c:pt idx="57">
                  <c:v>43893</c:v>
                </c:pt>
                <c:pt idx="58">
                  <c:v>43894</c:v>
                </c:pt>
                <c:pt idx="59">
                  <c:v>43895</c:v>
                </c:pt>
                <c:pt idx="60">
                  <c:v>43896</c:v>
                </c:pt>
                <c:pt idx="61">
                  <c:v>43897</c:v>
                </c:pt>
                <c:pt idx="62">
                  <c:v>43898</c:v>
                </c:pt>
                <c:pt idx="63">
                  <c:v>43899</c:v>
                </c:pt>
                <c:pt idx="64">
                  <c:v>43900</c:v>
                </c:pt>
                <c:pt idx="65">
                  <c:v>43901</c:v>
                </c:pt>
                <c:pt idx="66">
                  <c:v>43902</c:v>
                </c:pt>
                <c:pt idx="67">
                  <c:v>43903</c:v>
                </c:pt>
                <c:pt idx="68">
                  <c:v>43904</c:v>
                </c:pt>
                <c:pt idx="69">
                  <c:v>43905</c:v>
                </c:pt>
                <c:pt idx="70">
                  <c:v>43906</c:v>
                </c:pt>
                <c:pt idx="71">
                  <c:v>43907</c:v>
                </c:pt>
                <c:pt idx="72">
                  <c:v>43908</c:v>
                </c:pt>
                <c:pt idx="73">
                  <c:v>43909</c:v>
                </c:pt>
                <c:pt idx="74">
                  <c:v>43910</c:v>
                </c:pt>
                <c:pt idx="75">
                  <c:v>43911</c:v>
                </c:pt>
                <c:pt idx="76">
                  <c:v>43912</c:v>
                </c:pt>
                <c:pt idx="77">
                  <c:v>43913</c:v>
                </c:pt>
                <c:pt idx="78">
                  <c:v>43914</c:v>
                </c:pt>
                <c:pt idx="79">
                  <c:v>43915</c:v>
                </c:pt>
                <c:pt idx="80">
                  <c:v>43916</c:v>
                </c:pt>
                <c:pt idx="81">
                  <c:v>43917</c:v>
                </c:pt>
                <c:pt idx="82">
                  <c:v>43918</c:v>
                </c:pt>
                <c:pt idx="83">
                  <c:v>43919</c:v>
                </c:pt>
                <c:pt idx="84">
                  <c:v>43920</c:v>
                </c:pt>
                <c:pt idx="85">
                  <c:v>43921</c:v>
                </c:pt>
                <c:pt idx="86">
                  <c:v>43922</c:v>
                </c:pt>
                <c:pt idx="87">
                  <c:v>43923</c:v>
                </c:pt>
                <c:pt idx="88">
                  <c:v>43924</c:v>
                </c:pt>
                <c:pt idx="89">
                  <c:v>43925</c:v>
                </c:pt>
                <c:pt idx="90">
                  <c:v>43926</c:v>
                </c:pt>
                <c:pt idx="91">
                  <c:v>43927</c:v>
                </c:pt>
                <c:pt idx="92">
                  <c:v>43928</c:v>
                </c:pt>
                <c:pt idx="93">
                  <c:v>43929</c:v>
                </c:pt>
                <c:pt idx="94">
                  <c:v>43930</c:v>
                </c:pt>
                <c:pt idx="95">
                  <c:v>43931</c:v>
                </c:pt>
                <c:pt idx="96">
                  <c:v>43932</c:v>
                </c:pt>
                <c:pt idx="97">
                  <c:v>43933</c:v>
                </c:pt>
                <c:pt idx="98">
                  <c:v>43934</c:v>
                </c:pt>
                <c:pt idx="99">
                  <c:v>43935</c:v>
                </c:pt>
                <c:pt idx="100">
                  <c:v>43936</c:v>
                </c:pt>
                <c:pt idx="101">
                  <c:v>43937</c:v>
                </c:pt>
                <c:pt idx="102">
                  <c:v>43938</c:v>
                </c:pt>
                <c:pt idx="103">
                  <c:v>43939</c:v>
                </c:pt>
                <c:pt idx="104">
                  <c:v>43940</c:v>
                </c:pt>
                <c:pt idx="105">
                  <c:v>43941</c:v>
                </c:pt>
                <c:pt idx="106">
                  <c:v>43942</c:v>
                </c:pt>
                <c:pt idx="107">
                  <c:v>43943</c:v>
                </c:pt>
                <c:pt idx="108">
                  <c:v>43944</c:v>
                </c:pt>
                <c:pt idx="109">
                  <c:v>43945</c:v>
                </c:pt>
                <c:pt idx="110">
                  <c:v>43946</c:v>
                </c:pt>
                <c:pt idx="111">
                  <c:v>43947</c:v>
                </c:pt>
                <c:pt idx="112">
                  <c:v>43948</c:v>
                </c:pt>
                <c:pt idx="113">
                  <c:v>43949</c:v>
                </c:pt>
                <c:pt idx="114">
                  <c:v>43950</c:v>
                </c:pt>
                <c:pt idx="115">
                  <c:v>43951</c:v>
                </c:pt>
                <c:pt idx="116">
                  <c:v>43952</c:v>
                </c:pt>
                <c:pt idx="117">
                  <c:v>43953</c:v>
                </c:pt>
                <c:pt idx="118">
                  <c:v>43954</c:v>
                </c:pt>
                <c:pt idx="119">
                  <c:v>43955</c:v>
                </c:pt>
                <c:pt idx="120">
                  <c:v>43956</c:v>
                </c:pt>
                <c:pt idx="121">
                  <c:v>43957</c:v>
                </c:pt>
                <c:pt idx="122">
                  <c:v>43958</c:v>
                </c:pt>
                <c:pt idx="123">
                  <c:v>43959</c:v>
                </c:pt>
                <c:pt idx="124">
                  <c:v>43960</c:v>
                </c:pt>
                <c:pt idx="125">
                  <c:v>43961</c:v>
                </c:pt>
                <c:pt idx="126">
                  <c:v>43962</c:v>
                </c:pt>
                <c:pt idx="127">
                  <c:v>43963</c:v>
                </c:pt>
                <c:pt idx="128">
                  <c:v>43964</c:v>
                </c:pt>
                <c:pt idx="129">
                  <c:v>43965</c:v>
                </c:pt>
                <c:pt idx="130">
                  <c:v>43966</c:v>
                </c:pt>
                <c:pt idx="131">
                  <c:v>43967</c:v>
                </c:pt>
                <c:pt idx="132">
                  <c:v>43968</c:v>
                </c:pt>
                <c:pt idx="133">
                  <c:v>43969</c:v>
                </c:pt>
                <c:pt idx="134">
                  <c:v>43970</c:v>
                </c:pt>
                <c:pt idx="135">
                  <c:v>43971</c:v>
                </c:pt>
                <c:pt idx="136">
                  <c:v>43972</c:v>
                </c:pt>
                <c:pt idx="137">
                  <c:v>43973</c:v>
                </c:pt>
                <c:pt idx="138">
                  <c:v>43974</c:v>
                </c:pt>
                <c:pt idx="139">
                  <c:v>43975</c:v>
                </c:pt>
                <c:pt idx="140">
                  <c:v>43976</c:v>
                </c:pt>
                <c:pt idx="141">
                  <c:v>43977</c:v>
                </c:pt>
                <c:pt idx="142">
                  <c:v>43978</c:v>
                </c:pt>
                <c:pt idx="143">
                  <c:v>43979</c:v>
                </c:pt>
                <c:pt idx="144">
                  <c:v>43980</c:v>
                </c:pt>
                <c:pt idx="145">
                  <c:v>43981</c:v>
                </c:pt>
                <c:pt idx="146">
                  <c:v>43982</c:v>
                </c:pt>
                <c:pt idx="147">
                  <c:v>43983</c:v>
                </c:pt>
                <c:pt idx="148">
                  <c:v>43984</c:v>
                </c:pt>
                <c:pt idx="149">
                  <c:v>43985</c:v>
                </c:pt>
                <c:pt idx="150">
                  <c:v>43986</c:v>
                </c:pt>
                <c:pt idx="151">
                  <c:v>43987</c:v>
                </c:pt>
                <c:pt idx="152">
                  <c:v>43988</c:v>
                </c:pt>
                <c:pt idx="153">
                  <c:v>43989</c:v>
                </c:pt>
                <c:pt idx="154">
                  <c:v>43990</c:v>
                </c:pt>
                <c:pt idx="155">
                  <c:v>43991</c:v>
                </c:pt>
                <c:pt idx="156">
                  <c:v>43992</c:v>
                </c:pt>
                <c:pt idx="157">
                  <c:v>43993</c:v>
                </c:pt>
                <c:pt idx="158">
                  <c:v>43994</c:v>
                </c:pt>
                <c:pt idx="159">
                  <c:v>43995</c:v>
                </c:pt>
                <c:pt idx="160">
                  <c:v>43996</c:v>
                </c:pt>
                <c:pt idx="161">
                  <c:v>43997</c:v>
                </c:pt>
                <c:pt idx="162">
                  <c:v>43998</c:v>
                </c:pt>
                <c:pt idx="163">
                  <c:v>43999</c:v>
                </c:pt>
                <c:pt idx="164">
                  <c:v>44000</c:v>
                </c:pt>
                <c:pt idx="165">
                  <c:v>44001</c:v>
                </c:pt>
                <c:pt idx="166">
                  <c:v>44002</c:v>
                </c:pt>
                <c:pt idx="167">
                  <c:v>44003</c:v>
                </c:pt>
                <c:pt idx="168">
                  <c:v>44004</c:v>
                </c:pt>
                <c:pt idx="169">
                  <c:v>44005</c:v>
                </c:pt>
                <c:pt idx="170">
                  <c:v>44006</c:v>
                </c:pt>
                <c:pt idx="171">
                  <c:v>44007</c:v>
                </c:pt>
                <c:pt idx="172">
                  <c:v>44008</c:v>
                </c:pt>
                <c:pt idx="173">
                  <c:v>44009</c:v>
                </c:pt>
                <c:pt idx="174">
                  <c:v>44010</c:v>
                </c:pt>
                <c:pt idx="175">
                  <c:v>44011</c:v>
                </c:pt>
                <c:pt idx="176">
                  <c:v>44012</c:v>
                </c:pt>
                <c:pt idx="177">
                  <c:v>44013</c:v>
                </c:pt>
                <c:pt idx="178">
                  <c:v>44014</c:v>
                </c:pt>
                <c:pt idx="179">
                  <c:v>44015</c:v>
                </c:pt>
                <c:pt idx="180">
                  <c:v>44016</c:v>
                </c:pt>
                <c:pt idx="181">
                  <c:v>44017</c:v>
                </c:pt>
                <c:pt idx="182">
                  <c:v>44018</c:v>
                </c:pt>
                <c:pt idx="183">
                  <c:v>44019</c:v>
                </c:pt>
                <c:pt idx="184">
                  <c:v>44020</c:v>
                </c:pt>
                <c:pt idx="185">
                  <c:v>44021</c:v>
                </c:pt>
                <c:pt idx="186">
                  <c:v>44022</c:v>
                </c:pt>
                <c:pt idx="187">
                  <c:v>44023</c:v>
                </c:pt>
                <c:pt idx="188">
                  <c:v>44024</c:v>
                </c:pt>
                <c:pt idx="189">
                  <c:v>44025</c:v>
                </c:pt>
                <c:pt idx="190">
                  <c:v>44026</c:v>
                </c:pt>
                <c:pt idx="191">
                  <c:v>44027</c:v>
                </c:pt>
                <c:pt idx="192">
                  <c:v>44028</c:v>
                </c:pt>
                <c:pt idx="193">
                  <c:v>44029</c:v>
                </c:pt>
                <c:pt idx="194">
                  <c:v>44030</c:v>
                </c:pt>
                <c:pt idx="195">
                  <c:v>44031</c:v>
                </c:pt>
                <c:pt idx="196">
                  <c:v>44032</c:v>
                </c:pt>
                <c:pt idx="197">
                  <c:v>44033</c:v>
                </c:pt>
                <c:pt idx="198">
                  <c:v>44034</c:v>
                </c:pt>
                <c:pt idx="199">
                  <c:v>44035</c:v>
                </c:pt>
                <c:pt idx="200">
                  <c:v>44036</c:v>
                </c:pt>
                <c:pt idx="201">
                  <c:v>44037</c:v>
                </c:pt>
                <c:pt idx="202">
                  <c:v>44038</c:v>
                </c:pt>
                <c:pt idx="203">
                  <c:v>44039</c:v>
                </c:pt>
                <c:pt idx="204">
                  <c:v>44040</c:v>
                </c:pt>
                <c:pt idx="205">
                  <c:v>44041</c:v>
                </c:pt>
                <c:pt idx="206">
                  <c:v>44042</c:v>
                </c:pt>
                <c:pt idx="207">
                  <c:v>44043</c:v>
                </c:pt>
                <c:pt idx="208">
                  <c:v>44044</c:v>
                </c:pt>
                <c:pt idx="209">
                  <c:v>44045</c:v>
                </c:pt>
                <c:pt idx="210">
                  <c:v>44046</c:v>
                </c:pt>
                <c:pt idx="211">
                  <c:v>44047</c:v>
                </c:pt>
                <c:pt idx="212">
                  <c:v>44048</c:v>
                </c:pt>
                <c:pt idx="213">
                  <c:v>44049</c:v>
                </c:pt>
                <c:pt idx="214">
                  <c:v>44050</c:v>
                </c:pt>
                <c:pt idx="215">
                  <c:v>44051</c:v>
                </c:pt>
                <c:pt idx="216">
                  <c:v>44052</c:v>
                </c:pt>
                <c:pt idx="217">
                  <c:v>44053</c:v>
                </c:pt>
                <c:pt idx="218">
                  <c:v>44054</c:v>
                </c:pt>
                <c:pt idx="219">
                  <c:v>44055</c:v>
                </c:pt>
                <c:pt idx="220">
                  <c:v>44056</c:v>
                </c:pt>
                <c:pt idx="221">
                  <c:v>44057</c:v>
                </c:pt>
                <c:pt idx="222">
                  <c:v>44058</c:v>
                </c:pt>
                <c:pt idx="223">
                  <c:v>44059</c:v>
                </c:pt>
                <c:pt idx="224">
                  <c:v>44060</c:v>
                </c:pt>
                <c:pt idx="225">
                  <c:v>44061</c:v>
                </c:pt>
                <c:pt idx="226">
                  <c:v>44062</c:v>
                </c:pt>
                <c:pt idx="227">
                  <c:v>44063</c:v>
                </c:pt>
                <c:pt idx="228">
                  <c:v>44064</c:v>
                </c:pt>
                <c:pt idx="229">
                  <c:v>44065</c:v>
                </c:pt>
                <c:pt idx="230">
                  <c:v>44066</c:v>
                </c:pt>
                <c:pt idx="231">
                  <c:v>44067</c:v>
                </c:pt>
                <c:pt idx="232">
                  <c:v>44068</c:v>
                </c:pt>
                <c:pt idx="233">
                  <c:v>44069</c:v>
                </c:pt>
                <c:pt idx="234">
                  <c:v>44070</c:v>
                </c:pt>
                <c:pt idx="235">
                  <c:v>44071</c:v>
                </c:pt>
                <c:pt idx="236">
                  <c:v>44072</c:v>
                </c:pt>
                <c:pt idx="237">
                  <c:v>44073</c:v>
                </c:pt>
                <c:pt idx="238">
                  <c:v>44074</c:v>
                </c:pt>
                <c:pt idx="239">
                  <c:v>44075</c:v>
                </c:pt>
                <c:pt idx="240">
                  <c:v>44076</c:v>
                </c:pt>
                <c:pt idx="241">
                  <c:v>44077</c:v>
                </c:pt>
                <c:pt idx="242">
                  <c:v>44078</c:v>
                </c:pt>
                <c:pt idx="243">
                  <c:v>44079</c:v>
                </c:pt>
                <c:pt idx="244">
                  <c:v>44080</c:v>
                </c:pt>
                <c:pt idx="245">
                  <c:v>44081</c:v>
                </c:pt>
                <c:pt idx="246">
                  <c:v>44082</c:v>
                </c:pt>
                <c:pt idx="247">
                  <c:v>44083</c:v>
                </c:pt>
                <c:pt idx="248">
                  <c:v>44084</c:v>
                </c:pt>
                <c:pt idx="249">
                  <c:v>44085</c:v>
                </c:pt>
                <c:pt idx="250">
                  <c:v>44086</c:v>
                </c:pt>
                <c:pt idx="251">
                  <c:v>44087</c:v>
                </c:pt>
                <c:pt idx="252">
                  <c:v>44088</c:v>
                </c:pt>
                <c:pt idx="253">
                  <c:v>44089</c:v>
                </c:pt>
                <c:pt idx="254">
                  <c:v>44090</c:v>
                </c:pt>
                <c:pt idx="255">
                  <c:v>44091</c:v>
                </c:pt>
                <c:pt idx="256">
                  <c:v>44092</c:v>
                </c:pt>
                <c:pt idx="257">
                  <c:v>44093</c:v>
                </c:pt>
                <c:pt idx="258">
                  <c:v>44094</c:v>
                </c:pt>
                <c:pt idx="259">
                  <c:v>44095</c:v>
                </c:pt>
                <c:pt idx="260">
                  <c:v>44096</c:v>
                </c:pt>
                <c:pt idx="261">
                  <c:v>44097</c:v>
                </c:pt>
                <c:pt idx="262">
                  <c:v>44098</c:v>
                </c:pt>
                <c:pt idx="263">
                  <c:v>44099</c:v>
                </c:pt>
                <c:pt idx="264">
                  <c:v>44100</c:v>
                </c:pt>
                <c:pt idx="265">
                  <c:v>44101</c:v>
                </c:pt>
                <c:pt idx="266">
                  <c:v>44102</c:v>
                </c:pt>
                <c:pt idx="267">
                  <c:v>44103</c:v>
                </c:pt>
                <c:pt idx="268">
                  <c:v>44104</c:v>
                </c:pt>
                <c:pt idx="269">
                  <c:v>44105</c:v>
                </c:pt>
                <c:pt idx="270">
                  <c:v>44106</c:v>
                </c:pt>
                <c:pt idx="271">
                  <c:v>44107</c:v>
                </c:pt>
                <c:pt idx="272">
                  <c:v>44108</c:v>
                </c:pt>
                <c:pt idx="273">
                  <c:v>44109</c:v>
                </c:pt>
                <c:pt idx="274">
                  <c:v>44110</c:v>
                </c:pt>
                <c:pt idx="275">
                  <c:v>44111</c:v>
                </c:pt>
                <c:pt idx="276">
                  <c:v>44112</c:v>
                </c:pt>
                <c:pt idx="277">
                  <c:v>44113</c:v>
                </c:pt>
                <c:pt idx="278">
                  <c:v>44114</c:v>
                </c:pt>
                <c:pt idx="279">
                  <c:v>44115</c:v>
                </c:pt>
                <c:pt idx="280">
                  <c:v>44116</c:v>
                </c:pt>
                <c:pt idx="281">
                  <c:v>44117</c:v>
                </c:pt>
                <c:pt idx="282">
                  <c:v>44118</c:v>
                </c:pt>
                <c:pt idx="283">
                  <c:v>44119</c:v>
                </c:pt>
                <c:pt idx="284">
                  <c:v>44120</c:v>
                </c:pt>
                <c:pt idx="285">
                  <c:v>44121</c:v>
                </c:pt>
                <c:pt idx="286">
                  <c:v>44122</c:v>
                </c:pt>
                <c:pt idx="287">
                  <c:v>44123</c:v>
                </c:pt>
                <c:pt idx="288">
                  <c:v>44124</c:v>
                </c:pt>
                <c:pt idx="289">
                  <c:v>44125</c:v>
                </c:pt>
                <c:pt idx="290">
                  <c:v>44126</c:v>
                </c:pt>
                <c:pt idx="291">
                  <c:v>44127</c:v>
                </c:pt>
                <c:pt idx="292">
                  <c:v>44128</c:v>
                </c:pt>
                <c:pt idx="293">
                  <c:v>44129</c:v>
                </c:pt>
                <c:pt idx="294">
                  <c:v>44130</c:v>
                </c:pt>
                <c:pt idx="295">
                  <c:v>44131</c:v>
                </c:pt>
                <c:pt idx="296">
                  <c:v>44132</c:v>
                </c:pt>
                <c:pt idx="297">
                  <c:v>44133</c:v>
                </c:pt>
                <c:pt idx="298">
                  <c:v>44134</c:v>
                </c:pt>
                <c:pt idx="299">
                  <c:v>44135</c:v>
                </c:pt>
                <c:pt idx="300">
                  <c:v>44136</c:v>
                </c:pt>
                <c:pt idx="301">
                  <c:v>44137</c:v>
                </c:pt>
                <c:pt idx="302">
                  <c:v>44138</c:v>
                </c:pt>
                <c:pt idx="303">
                  <c:v>44139</c:v>
                </c:pt>
                <c:pt idx="304">
                  <c:v>44140</c:v>
                </c:pt>
                <c:pt idx="305">
                  <c:v>44141</c:v>
                </c:pt>
                <c:pt idx="306">
                  <c:v>44142</c:v>
                </c:pt>
                <c:pt idx="307">
                  <c:v>44143</c:v>
                </c:pt>
                <c:pt idx="308">
                  <c:v>44144</c:v>
                </c:pt>
                <c:pt idx="309">
                  <c:v>44145</c:v>
                </c:pt>
                <c:pt idx="310">
                  <c:v>44146</c:v>
                </c:pt>
                <c:pt idx="311">
                  <c:v>44147</c:v>
                </c:pt>
                <c:pt idx="312">
                  <c:v>44148</c:v>
                </c:pt>
                <c:pt idx="313">
                  <c:v>44149</c:v>
                </c:pt>
                <c:pt idx="314">
                  <c:v>44150</c:v>
                </c:pt>
                <c:pt idx="315">
                  <c:v>44151</c:v>
                </c:pt>
                <c:pt idx="316">
                  <c:v>44152</c:v>
                </c:pt>
                <c:pt idx="317">
                  <c:v>44153</c:v>
                </c:pt>
                <c:pt idx="318">
                  <c:v>44154</c:v>
                </c:pt>
                <c:pt idx="319">
                  <c:v>44155</c:v>
                </c:pt>
                <c:pt idx="320">
                  <c:v>44156</c:v>
                </c:pt>
                <c:pt idx="321">
                  <c:v>44157</c:v>
                </c:pt>
                <c:pt idx="322">
                  <c:v>44158</c:v>
                </c:pt>
                <c:pt idx="323">
                  <c:v>44159</c:v>
                </c:pt>
                <c:pt idx="324">
                  <c:v>44160</c:v>
                </c:pt>
                <c:pt idx="325">
                  <c:v>44161</c:v>
                </c:pt>
                <c:pt idx="326">
                  <c:v>44162</c:v>
                </c:pt>
                <c:pt idx="327">
                  <c:v>44163</c:v>
                </c:pt>
                <c:pt idx="328">
                  <c:v>44164</c:v>
                </c:pt>
                <c:pt idx="329">
                  <c:v>44165</c:v>
                </c:pt>
                <c:pt idx="330">
                  <c:v>44166</c:v>
                </c:pt>
                <c:pt idx="331">
                  <c:v>44167</c:v>
                </c:pt>
                <c:pt idx="332">
                  <c:v>44168</c:v>
                </c:pt>
                <c:pt idx="333">
                  <c:v>44169</c:v>
                </c:pt>
                <c:pt idx="334">
                  <c:v>44170</c:v>
                </c:pt>
                <c:pt idx="335">
                  <c:v>44171</c:v>
                </c:pt>
                <c:pt idx="336">
                  <c:v>44172</c:v>
                </c:pt>
                <c:pt idx="337">
                  <c:v>44173</c:v>
                </c:pt>
                <c:pt idx="338">
                  <c:v>44174</c:v>
                </c:pt>
                <c:pt idx="339">
                  <c:v>44175</c:v>
                </c:pt>
                <c:pt idx="340">
                  <c:v>44176</c:v>
                </c:pt>
                <c:pt idx="341">
                  <c:v>44177</c:v>
                </c:pt>
                <c:pt idx="342">
                  <c:v>44178</c:v>
                </c:pt>
                <c:pt idx="343">
                  <c:v>44179</c:v>
                </c:pt>
                <c:pt idx="344">
                  <c:v>44180</c:v>
                </c:pt>
                <c:pt idx="345">
                  <c:v>44181</c:v>
                </c:pt>
                <c:pt idx="346">
                  <c:v>44182</c:v>
                </c:pt>
                <c:pt idx="347">
                  <c:v>44183</c:v>
                </c:pt>
                <c:pt idx="348">
                  <c:v>44184</c:v>
                </c:pt>
                <c:pt idx="349">
                  <c:v>44185</c:v>
                </c:pt>
                <c:pt idx="350">
                  <c:v>44186</c:v>
                </c:pt>
                <c:pt idx="351">
                  <c:v>44187</c:v>
                </c:pt>
                <c:pt idx="352">
                  <c:v>44188</c:v>
                </c:pt>
                <c:pt idx="353">
                  <c:v>44189</c:v>
                </c:pt>
                <c:pt idx="354">
                  <c:v>44190</c:v>
                </c:pt>
                <c:pt idx="355">
                  <c:v>44191</c:v>
                </c:pt>
                <c:pt idx="356">
                  <c:v>44192</c:v>
                </c:pt>
                <c:pt idx="357">
                  <c:v>44200</c:v>
                </c:pt>
                <c:pt idx="358">
                  <c:v>44201</c:v>
                </c:pt>
                <c:pt idx="359">
                  <c:v>44202</c:v>
                </c:pt>
                <c:pt idx="360">
                  <c:v>44203</c:v>
                </c:pt>
                <c:pt idx="361">
                  <c:v>44204</c:v>
                </c:pt>
                <c:pt idx="362">
                  <c:v>44205</c:v>
                </c:pt>
                <c:pt idx="363">
                  <c:v>44206</c:v>
                </c:pt>
                <c:pt idx="364">
                  <c:v>44207</c:v>
                </c:pt>
                <c:pt idx="365">
                  <c:v>44208</c:v>
                </c:pt>
                <c:pt idx="366">
                  <c:v>44209</c:v>
                </c:pt>
                <c:pt idx="367">
                  <c:v>44210</c:v>
                </c:pt>
                <c:pt idx="368">
                  <c:v>44211</c:v>
                </c:pt>
                <c:pt idx="369">
                  <c:v>44212</c:v>
                </c:pt>
                <c:pt idx="370">
                  <c:v>44213</c:v>
                </c:pt>
                <c:pt idx="371">
                  <c:v>44214</c:v>
                </c:pt>
                <c:pt idx="372">
                  <c:v>44215</c:v>
                </c:pt>
                <c:pt idx="373">
                  <c:v>44216</c:v>
                </c:pt>
                <c:pt idx="374">
                  <c:v>44217</c:v>
                </c:pt>
                <c:pt idx="375">
                  <c:v>44218</c:v>
                </c:pt>
                <c:pt idx="376">
                  <c:v>44219</c:v>
                </c:pt>
                <c:pt idx="377">
                  <c:v>44220</c:v>
                </c:pt>
                <c:pt idx="378">
                  <c:v>44221</c:v>
                </c:pt>
                <c:pt idx="379">
                  <c:v>44222</c:v>
                </c:pt>
                <c:pt idx="380">
                  <c:v>44223</c:v>
                </c:pt>
                <c:pt idx="381">
                  <c:v>44224</c:v>
                </c:pt>
                <c:pt idx="382">
                  <c:v>44225</c:v>
                </c:pt>
                <c:pt idx="383">
                  <c:v>44226</c:v>
                </c:pt>
                <c:pt idx="384">
                  <c:v>44227</c:v>
                </c:pt>
                <c:pt idx="385">
                  <c:v>44228</c:v>
                </c:pt>
                <c:pt idx="386">
                  <c:v>44229</c:v>
                </c:pt>
                <c:pt idx="387">
                  <c:v>44230</c:v>
                </c:pt>
                <c:pt idx="388">
                  <c:v>44231</c:v>
                </c:pt>
                <c:pt idx="389">
                  <c:v>44232</c:v>
                </c:pt>
                <c:pt idx="390">
                  <c:v>44233</c:v>
                </c:pt>
                <c:pt idx="391">
                  <c:v>44234</c:v>
                </c:pt>
                <c:pt idx="392">
                  <c:v>44235</c:v>
                </c:pt>
                <c:pt idx="393">
                  <c:v>44236</c:v>
                </c:pt>
                <c:pt idx="394">
                  <c:v>44237</c:v>
                </c:pt>
                <c:pt idx="395">
                  <c:v>44238</c:v>
                </c:pt>
                <c:pt idx="396">
                  <c:v>44239</c:v>
                </c:pt>
                <c:pt idx="397">
                  <c:v>44240</c:v>
                </c:pt>
                <c:pt idx="398">
                  <c:v>44241</c:v>
                </c:pt>
                <c:pt idx="399">
                  <c:v>44242</c:v>
                </c:pt>
                <c:pt idx="400">
                  <c:v>44243</c:v>
                </c:pt>
                <c:pt idx="401">
                  <c:v>44244</c:v>
                </c:pt>
                <c:pt idx="402">
                  <c:v>44245</c:v>
                </c:pt>
                <c:pt idx="403">
                  <c:v>44246</c:v>
                </c:pt>
                <c:pt idx="404">
                  <c:v>44247</c:v>
                </c:pt>
                <c:pt idx="405">
                  <c:v>44248</c:v>
                </c:pt>
                <c:pt idx="406">
                  <c:v>44249</c:v>
                </c:pt>
                <c:pt idx="407">
                  <c:v>44250</c:v>
                </c:pt>
                <c:pt idx="408">
                  <c:v>44251</c:v>
                </c:pt>
                <c:pt idx="409">
                  <c:v>44252</c:v>
                </c:pt>
                <c:pt idx="410">
                  <c:v>44253</c:v>
                </c:pt>
                <c:pt idx="411">
                  <c:v>44254</c:v>
                </c:pt>
                <c:pt idx="412">
                  <c:v>44255</c:v>
                </c:pt>
                <c:pt idx="413">
                  <c:v>44256</c:v>
                </c:pt>
                <c:pt idx="414">
                  <c:v>44257</c:v>
                </c:pt>
                <c:pt idx="415">
                  <c:v>44258</c:v>
                </c:pt>
                <c:pt idx="416">
                  <c:v>44259</c:v>
                </c:pt>
                <c:pt idx="417">
                  <c:v>44260</c:v>
                </c:pt>
                <c:pt idx="418">
                  <c:v>44261</c:v>
                </c:pt>
                <c:pt idx="419">
                  <c:v>44262</c:v>
                </c:pt>
                <c:pt idx="420">
                  <c:v>44263</c:v>
                </c:pt>
                <c:pt idx="421">
                  <c:v>44264</c:v>
                </c:pt>
                <c:pt idx="422">
                  <c:v>44265</c:v>
                </c:pt>
                <c:pt idx="423">
                  <c:v>44266</c:v>
                </c:pt>
                <c:pt idx="424">
                  <c:v>44267</c:v>
                </c:pt>
                <c:pt idx="425">
                  <c:v>44268</c:v>
                </c:pt>
                <c:pt idx="426">
                  <c:v>44269</c:v>
                </c:pt>
                <c:pt idx="427">
                  <c:v>44270</c:v>
                </c:pt>
                <c:pt idx="428">
                  <c:v>44271</c:v>
                </c:pt>
                <c:pt idx="429">
                  <c:v>44272</c:v>
                </c:pt>
                <c:pt idx="430">
                  <c:v>44273</c:v>
                </c:pt>
                <c:pt idx="431">
                  <c:v>44274</c:v>
                </c:pt>
                <c:pt idx="432">
                  <c:v>44275</c:v>
                </c:pt>
                <c:pt idx="433">
                  <c:v>44276</c:v>
                </c:pt>
                <c:pt idx="434">
                  <c:v>44277</c:v>
                </c:pt>
                <c:pt idx="435">
                  <c:v>44278</c:v>
                </c:pt>
                <c:pt idx="436">
                  <c:v>44279</c:v>
                </c:pt>
                <c:pt idx="437">
                  <c:v>44280</c:v>
                </c:pt>
                <c:pt idx="438">
                  <c:v>44281</c:v>
                </c:pt>
                <c:pt idx="439">
                  <c:v>44282</c:v>
                </c:pt>
                <c:pt idx="440">
                  <c:v>44283</c:v>
                </c:pt>
                <c:pt idx="441">
                  <c:v>44284</c:v>
                </c:pt>
                <c:pt idx="442">
                  <c:v>44285</c:v>
                </c:pt>
                <c:pt idx="443">
                  <c:v>44286</c:v>
                </c:pt>
                <c:pt idx="444">
                  <c:v>44287</c:v>
                </c:pt>
                <c:pt idx="445">
                  <c:v>44288</c:v>
                </c:pt>
                <c:pt idx="446">
                  <c:v>44289</c:v>
                </c:pt>
                <c:pt idx="447">
                  <c:v>44290</c:v>
                </c:pt>
                <c:pt idx="448">
                  <c:v>44291</c:v>
                </c:pt>
                <c:pt idx="449">
                  <c:v>44292</c:v>
                </c:pt>
                <c:pt idx="450">
                  <c:v>44293</c:v>
                </c:pt>
                <c:pt idx="451">
                  <c:v>44294</c:v>
                </c:pt>
                <c:pt idx="452">
                  <c:v>44295</c:v>
                </c:pt>
                <c:pt idx="453">
                  <c:v>44296</c:v>
                </c:pt>
                <c:pt idx="454">
                  <c:v>44297</c:v>
                </c:pt>
                <c:pt idx="455">
                  <c:v>44298</c:v>
                </c:pt>
                <c:pt idx="456">
                  <c:v>44299</c:v>
                </c:pt>
                <c:pt idx="457">
                  <c:v>44300</c:v>
                </c:pt>
                <c:pt idx="458">
                  <c:v>44301</c:v>
                </c:pt>
                <c:pt idx="459">
                  <c:v>44302</c:v>
                </c:pt>
                <c:pt idx="460">
                  <c:v>44303</c:v>
                </c:pt>
                <c:pt idx="461">
                  <c:v>44304</c:v>
                </c:pt>
                <c:pt idx="462">
                  <c:v>44305</c:v>
                </c:pt>
                <c:pt idx="463">
                  <c:v>44306</c:v>
                </c:pt>
                <c:pt idx="464">
                  <c:v>44307</c:v>
                </c:pt>
                <c:pt idx="465">
                  <c:v>44308</c:v>
                </c:pt>
                <c:pt idx="466">
                  <c:v>44309</c:v>
                </c:pt>
                <c:pt idx="467">
                  <c:v>44310</c:v>
                </c:pt>
                <c:pt idx="468">
                  <c:v>44311</c:v>
                </c:pt>
                <c:pt idx="469">
                  <c:v>44312</c:v>
                </c:pt>
                <c:pt idx="470">
                  <c:v>44313</c:v>
                </c:pt>
                <c:pt idx="471">
                  <c:v>44314</c:v>
                </c:pt>
                <c:pt idx="472">
                  <c:v>44315</c:v>
                </c:pt>
                <c:pt idx="473">
                  <c:v>44316</c:v>
                </c:pt>
                <c:pt idx="474">
                  <c:v>44317</c:v>
                </c:pt>
                <c:pt idx="475">
                  <c:v>44318</c:v>
                </c:pt>
                <c:pt idx="476">
                  <c:v>44319</c:v>
                </c:pt>
                <c:pt idx="477">
                  <c:v>44320</c:v>
                </c:pt>
                <c:pt idx="478">
                  <c:v>44321</c:v>
                </c:pt>
                <c:pt idx="479">
                  <c:v>44322</c:v>
                </c:pt>
                <c:pt idx="480">
                  <c:v>44323</c:v>
                </c:pt>
                <c:pt idx="481">
                  <c:v>44324</c:v>
                </c:pt>
                <c:pt idx="482">
                  <c:v>44325</c:v>
                </c:pt>
                <c:pt idx="483">
                  <c:v>44326</c:v>
                </c:pt>
                <c:pt idx="484">
                  <c:v>44327</c:v>
                </c:pt>
                <c:pt idx="485">
                  <c:v>44328</c:v>
                </c:pt>
                <c:pt idx="486">
                  <c:v>44329</c:v>
                </c:pt>
                <c:pt idx="487">
                  <c:v>44330</c:v>
                </c:pt>
                <c:pt idx="488">
                  <c:v>44331</c:v>
                </c:pt>
                <c:pt idx="489">
                  <c:v>44332</c:v>
                </c:pt>
                <c:pt idx="490">
                  <c:v>44333</c:v>
                </c:pt>
                <c:pt idx="491">
                  <c:v>44334</c:v>
                </c:pt>
                <c:pt idx="492">
                  <c:v>44335</c:v>
                </c:pt>
                <c:pt idx="493">
                  <c:v>44336</c:v>
                </c:pt>
                <c:pt idx="494">
                  <c:v>44337</c:v>
                </c:pt>
                <c:pt idx="495">
                  <c:v>44338</c:v>
                </c:pt>
                <c:pt idx="496">
                  <c:v>44339</c:v>
                </c:pt>
                <c:pt idx="497">
                  <c:v>44340</c:v>
                </c:pt>
                <c:pt idx="498">
                  <c:v>44341</c:v>
                </c:pt>
                <c:pt idx="499">
                  <c:v>44342</c:v>
                </c:pt>
                <c:pt idx="500">
                  <c:v>44343</c:v>
                </c:pt>
                <c:pt idx="501">
                  <c:v>44344</c:v>
                </c:pt>
                <c:pt idx="502">
                  <c:v>44345</c:v>
                </c:pt>
                <c:pt idx="503">
                  <c:v>44346</c:v>
                </c:pt>
                <c:pt idx="504">
                  <c:v>44347</c:v>
                </c:pt>
                <c:pt idx="505">
                  <c:v>44348</c:v>
                </c:pt>
                <c:pt idx="506">
                  <c:v>44349</c:v>
                </c:pt>
                <c:pt idx="507">
                  <c:v>44350</c:v>
                </c:pt>
                <c:pt idx="508">
                  <c:v>44351</c:v>
                </c:pt>
                <c:pt idx="509">
                  <c:v>44352</c:v>
                </c:pt>
                <c:pt idx="510">
                  <c:v>44353</c:v>
                </c:pt>
                <c:pt idx="511">
                  <c:v>44354</c:v>
                </c:pt>
                <c:pt idx="512">
                  <c:v>44355</c:v>
                </c:pt>
                <c:pt idx="513">
                  <c:v>44356</c:v>
                </c:pt>
                <c:pt idx="514">
                  <c:v>44357</c:v>
                </c:pt>
                <c:pt idx="515">
                  <c:v>44358</c:v>
                </c:pt>
                <c:pt idx="516">
                  <c:v>44359</c:v>
                </c:pt>
                <c:pt idx="517">
                  <c:v>44360</c:v>
                </c:pt>
                <c:pt idx="518">
                  <c:v>44361</c:v>
                </c:pt>
                <c:pt idx="519">
                  <c:v>44362</c:v>
                </c:pt>
                <c:pt idx="520">
                  <c:v>44363</c:v>
                </c:pt>
                <c:pt idx="521">
                  <c:v>44364</c:v>
                </c:pt>
                <c:pt idx="522">
                  <c:v>44365</c:v>
                </c:pt>
                <c:pt idx="523">
                  <c:v>44366</c:v>
                </c:pt>
                <c:pt idx="524">
                  <c:v>44367</c:v>
                </c:pt>
                <c:pt idx="525">
                  <c:v>44368</c:v>
                </c:pt>
                <c:pt idx="526">
                  <c:v>44369</c:v>
                </c:pt>
                <c:pt idx="527">
                  <c:v>44370</c:v>
                </c:pt>
                <c:pt idx="528">
                  <c:v>44371</c:v>
                </c:pt>
                <c:pt idx="529">
                  <c:v>44372</c:v>
                </c:pt>
                <c:pt idx="530">
                  <c:v>44373</c:v>
                </c:pt>
                <c:pt idx="531">
                  <c:v>44374</c:v>
                </c:pt>
                <c:pt idx="532">
                  <c:v>44375</c:v>
                </c:pt>
                <c:pt idx="533">
                  <c:v>44376</c:v>
                </c:pt>
                <c:pt idx="534">
                  <c:v>44377</c:v>
                </c:pt>
                <c:pt idx="535">
                  <c:v>44378</c:v>
                </c:pt>
                <c:pt idx="536">
                  <c:v>44379</c:v>
                </c:pt>
                <c:pt idx="537">
                  <c:v>44380</c:v>
                </c:pt>
                <c:pt idx="538">
                  <c:v>44381</c:v>
                </c:pt>
                <c:pt idx="539">
                  <c:v>44382</c:v>
                </c:pt>
                <c:pt idx="540">
                  <c:v>44383</c:v>
                </c:pt>
                <c:pt idx="541">
                  <c:v>44384</c:v>
                </c:pt>
                <c:pt idx="542">
                  <c:v>44385</c:v>
                </c:pt>
                <c:pt idx="543">
                  <c:v>44386</c:v>
                </c:pt>
                <c:pt idx="544">
                  <c:v>44387</c:v>
                </c:pt>
                <c:pt idx="545">
                  <c:v>44388</c:v>
                </c:pt>
                <c:pt idx="546">
                  <c:v>44389</c:v>
                </c:pt>
                <c:pt idx="547">
                  <c:v>44390</c:v>
                </c:pt>
                <c:pt idx="548">
                  <c:v>44391</c:v>
                </c:pt>
                <c:pt idx="549">
                  <c:v>44392</c:v>
                </c:pt>
                <c:pt idx="550">
                  <c:v>44393</c:v>
                </c:pt>
                <c:pt idx="551">
                  <c:v>44394</c:v>
                </c:pt>
                <c:pt idx="552">
                  <c:v>44395</c:v>
                </c:pt>
                <c:pt idx="553">
                  <c:v>44396</c:v>
                </c:pt>
                <c:pt idx="554">
                  <c:v>44397</c:v>
                </c:pt>
                <c:pt idx="555">
                  <c:v>44398</c:v>
                </c:pt>
                <c:pt idx="556">
                  <c:v>44399</c:v>
                </c:pt>
                <c:pt idx="557">
                  <c:v>44400</c:v>
                </c:pt>
                <c:pt idx="558">
                  <c:v>44401</c:v>
                </c:pt>
                <c:pt idx="559">
                  <c:v>44402</c:v>
                </c:pt>
                <c:pt idx="560">
                  <c:v>44403</c:v>
                </c:pt>
                <c:pt idx="561">
                  <c:v>44404</c:v>
                </c:pt>
                <c:pt idx="562">
                  <c:v>44405</c:v>
                </c:pt>
                <c:pt idx="563">
                  <c:v>44406</c:v>
                </c:pt>
                <c:pt idx="564">
                  <c:v>44407</c:v>
                </c:pt>
                <c:pt idx="565">
                  <c:v>44408</c:v>
                </c:pt>
                <c:pt idx="566">
                  <c:v>44409</c:v>
                </c:pt>
                <c:pt idx="567">
                  <c:v>44410</c:v>
                </c:pt>
                <c:pt idx="568">
                  <c:v>44411</c:v>
                </c:pt>
                <c:pt idx="569">
                  <c:v>44412</c:v>
                </c:pt>
                <c:pt idx="570">
                  <c:v>44413</c:v>
                </c:pt>
                <c:pt idx="571">
                  <c:v>44414</c:v>
                </c:pt>
                <c:pt idx="572">
                  <c:v>44415</c:v>
                </c:pt>
                <c:pt idx="573">
                  <c:v>44416</c:v>
                </c:pt>
                <c:pt idx="574">
                  <c:v>44417</c:v>
                </c:pt>
                <c:pt idx="575">
                  <c:v>44418</c:v>
                </c:pt>
                <c:pt idx="576">
                  <c:v>44419</c:v>
                </c:pt>
                <c:pt idx="577">
                  <c:v>44420</c:v>
                </c:pt>
                <c:pt idx="578">
                  <c:v>44421</c:v>
                </c:pt>
                <c:pt idx="579">
                  <c:v>44422</c:v>
                </c:pt>
                <c:pt idx="580">
                  <c:v>44423</c:v>
                </c:pt>
                <c:pt idx="581">
                  <c:v>44424</c:v>
                </c:pt>
                <c:pt idx="582">
                  <c:v>44425</c:v>
                </c:pt>
                <c:pt idx="583">
                  <c:v>44426</c:v>
                </c:pt>
                <c:pt idx="584">
                  <c:v>44427</c:v>
                </c:pt>
                <c:pt idx="585">
                  <c:v>44428</c:v>
                </c:pt>
                <c:pt idx="586">
                  <c:v>44429</c:v>
                </c:pt>
                <c:pt idx="587">
                  <c:v>44430</c:v>
                </c:pt>
                <c:pt idx="588">
                  <c:v>44431</c:v>
                </c:pt>
                <c:pt idx="589">
                  <c:v>44432</c:v>
                </c:pt>
                <c:pt idx="590">
                  <c:v>44433</c:v>
                </c:pt>
                <c:pt idx="591">
                  <c:v>44434</c:v>
                </c:pt>
                <c:pt idx="592">
                  <c:v>44435</c:v>
                </c:pt>
                <c:pt idx="593">
                  <c:v>44436</c:v>
                </c:pt>
                <c:pt idx="594">
                  <c:v>44437</c:v>
                </c:pt>
                <c:pt idx="595">
                  <c:v>44438</c:v>
                </c:pt>
                <c:pt idx="596">
                  <c:v>44439</c:v>
                </c:pt>
                <c:pt idx="597">
                  <c:v>44440</c:v>
                </c:pt>
                <c:pt idx="598">
                  <c:v>44441</c:v>
                </c:pt>
                <c:pt idx="599">
                  <c:v>44442</c:v>
                </c:pt>
                <c:pt idx="600">
                  <c:v>44443</c:v>
                </c:pt>
                <c:pt idx="601">
                  <c:v>44444</c:v>
                </c:pt>
                <c:pt idx="602">
                  <c:v>44445</c:v>
                </c:pt>
                <c:pt idx="603">
                  <c:v>44446</c:v>
                </c:pt>
                <c:pt idx="604">
                  <c:v>44447</c:v>
                </c:pt>
                <c:pt idx="605">
                  <c:v>44448</c:v>
                </c:pt>
                <c:pt idx="606">
                  <c:v>44449</c:v>
                </c:pt>
                <c:pt idx="607">
                  <c:v>44450</c:v>
                </c:pt>
                <c:pt idx="608">
                  <c:v>44451</c:v>
                </c:pt>
                <c:pt idx="609">
                  <c:v>44452</c:v>
                </c:pt>
                <c:pt idx="610">
                  <c:v>44453</c:v>
                </c:pt>
                <c:pt idx="611">
                  <c:v>44454</c:v>
                </c:pt>
                <c:pt idx="612">
                  <c:v>44455</c:v>
                </c:pt>
                <c:pt idx="613">
                  <c:v>44456</c:v>
                </c:pt>
                <c:pt idx="614">
                  <c:v>44457</c:v>
                </c:pt>
                <c:pt idx="615">
                  <c:v>44458</c:v>
                </c:pt>
                <c:pt idx="616">
                  <c:v>44459</c:v>
                </c:pt>
                <c:pt idx="617">
                  <c:v>44460</c:v>
                </c:pt>
                <c:pt idx="618">
                  <c:v>44461</c:v>
                </c:pt>
                <c:pt idx="619">
                  <c:v>44462</c:v>
                </c:pt>
                <c:pt idx="620">
                  <c:v>44463</c:v>
                </c:pt>
                <c:pt idx="621">
                  <c:v>44464</c:v>
                </c:pt>
                <c:pt idx="622">
                  <c:v>44465</c:v>
                </c:pt>
                <c:pt idx="623">
                  <c:v>44466</c:v>
                </c:pt>
                <c:pt idx="624">
                  <c:v>44467</c:v>
                </c:pt>
                <c:pt idx="625">
                  <c:v>44468</c:v>
                </c:pt>
                <c:pt idx="626">
                  <c:v>44469</c:v>
                </c:pt>
                <c:pt idx="627">
                  <c:v>44470</c:v>
                </c:pt>
                <c:pt idx="628">
                  <c:v>44471</c:v>
                </c:pt>
                <c:pt idx="629">
                  <c:v>44472</c:v>
                </c:pt>
                <c:pt idx="630">
                  <c:v>44473</c:v>
                </c:pt>
                <c:pt idx="631">
                  <c:v>44474</c:v>
                </c:pt>
                <c:pt idx="632">
                  <c:v>44475</c:v>
                </c:pt>
                <c:pt idx="633">
                  <c:v>44476</c:v>
                </c:pt>
                <c:pt idx="634">
                  <c:v>44477</c:v>
                </c:pt>
                <c:pt idx="635">
                  <c:v>44478</c:v>
                </c:pt>
                <c:pt idx="636">
                  <c:v>44479</c:v>
                </c:pt>
                <c:pt idx="637">
                  <c:v>44480</c:v>
                </c:pt>
                <c:pt idx="638">
                  <c:v>44481</c:v>
                </c:pt>
                <c:pt idx="639">
                  <c:v>44482</c:v>
                </c:pt>
                <c:pt idx="640">
                  <c:v>44483</c:v>
                </c:pt>
                <c:pt idx="641">
                  <c:v>44484</c:v>
                </c:pt>
                <c:pt idx="642">
                  <c:v>44485</c:v>
                </c:pt>
                <c:pt idx="643">
                  <c:v>44486</c:v>
                </c:pt>
                <c:pt idx="644">
                  <c:v>44487</c:v>
                </c:pt>
                <c:pt idx="645">
                  <c:v>44488</c:v>
                </c:pt>
                <c:pt idx="646">
                  <c:v>44489</c:v>
                </c:pt>
                <c:pt idx="647">
                  <c:v>44490</c:v>
                </c:pt>
                <c:pt idx="648">
                  <c:v>44491</c:v>
                </c:pt>
                <c:pt idx="649">
                  <c:v>44492</c:v>
                </c:pt>
                <c:pt idx="650">
                  <c:v>44493</c:v>
                </c:pt>
                <c:pt idx="651">
                  <c:v>44494</c:v>
                </c:pt>
                <c:pt idx="652">
                  <c:v>44495</c:v>
                </c:pt>
                <c:pt idx="653">
                  <c:v>44496</c:v>
                </c:pt>
                <c:pt idx="654">
                  <c:v>44497</c:v>
                </c:pt>
                <c:pt idx="655">
                  <c:v>44498</c:v>
                </c:pt>
                <c:pt idx="656">
                  <c:v>44499</c:v>
                </c:pt>
                <c:pt idx="657">
                  <c:v>44500</c:v>
                </c:pt>
                <c:pt idx="658">
                  <c:v>44501</c:v>
                </c:pt>
                <c:pt idx="659">
                  <c:v>44502</c:v>
                </c:pt>
                <c:pt idx="660">
                  <c:v>44503</c:v>
                </c:pt>
                <c:pt idx="661">
                  <c:v>44504</c:v>
                </c:pt>
                <c:pt idx="662">
                  <c:v>44505</c:v>
                </c:pt>
                <c:pt idx="663">
                  <c:v>44506</c:v>
                </c:pt>
                <c:pt idx="664">
                  <c:v>44507</c:v>
                </c:pt>
                <c:pt idx="665">
                  <c:v>44508</c:v>
                </c:pt>
                <c:pt idx="666">
                  <c:v>44509</c:v>
                </c:pt>
                <c:pt idx="667">
                  <c:v>44510</c:v>
                </c:pt>
                <c:pt idx="668">
                  <c:v>44511</c:v>
                </c:pt>
                <c:pt idx="669">
                  <c:v>44512</c:v>
                </c:pt>
                <c:pt idx="670">
                  <c:v>44513</c:v>
                </c:pt>
                <c:pt idx="671">
                  <c:v>44514</c:v>
                </c:pt>
                <c:pt idx="672">
                  <c:v>44515</c:v>
                </c:pt>
                <c:pt idx="673">
                  <c:v>44516</c:v>
                </c:pt>
                <c:pt idx="674">
                  <c:v>44517</c:v>
                </c:pt>
                <c:pt idx="675">
                  <c:v>44518</c:v>
                </c:pt>
                <c:pt idx="676">
                  <c:v>44519</c:v>
                </c:pt>
                <c:pt idx="677">
                  <c:v>44520</c:v>
                </c:pt>
                <c:pt idx="678">
                  <c:v>44521</c:v>
                </c:pt>
                <c:pt idx="679">
                  <c:v>44522</c:v>
                </c:pt>
                <c:pt idx="680">
                  <c:v>44523</c:v>
                </c:pt>
                <c:pt idx="681">
                  <c:v>44524</c:v>
                </c:pt>
                <c:pt idx="682">
                  <c:v>44525</c:v>
                </c:pt>
                <c:pt idx="683">
                  <c:v>44526</c:v>
                </c:pt>
                <c:pt idx="684">
                  <c:v>44527</c:v>
                </c:pt>
                <c:pt idx="685">
                  <c:v>44528</c:v>
                </c:pt>
                <c:pt idx="686">
                  <c:v>44529</c:v>
                </c:pt>
                <c:pt idx="687">
                  <c:v>44530</c:v>
                </c:pt>
                <c:pt idx="688">
                  <c:v>44531</c:v>
                </c:pt>
                <c:pt idx="689">
                  <c:v>44532</c:v>
                </c:pt>
                <c:pt idx="690">
                  <c:v>44533</c:v>
                </c:pt>
                <c:pt idx="691">
                  <c:v>44534</c:v>
                </c:pt>
                <c:pt idx="692">
                  <c:v>44535</c:v>
                </c:pt>
                <c:pt idx="693">
                  <c:v>44536</c:v>
                </c:pt>
                <c:pt idx="694">
                  <c:v>44537</c:v>
                </c:pt>
                <c:pt idx="695">
                  <c:v>44538</c:v>
                </c:pt>
                <c:pt idx="696">
                  <c:v>44539</c:v>
                </c:pt>
                <c:pt idx="697">
                  <c:v>44540</c:v>
                </c:pt>
                <c:pt idx="698">
                  <c:v>44541</c:v>
                </c:pt>
                <c:pt idx="699">
                  <c:v>44542</c:v>
                </c:pt>
                <c:pt idx="700">
                  <c:v>44543</c:v>
                </c:pt>
                <c:pt idx="701">
                  <c:v>44544</c:v>
                </c:pt>
                <c:pt idx="702">
                  <c:v>44545</c:v>
                </c:pt>
                <c:pt idx="703">
                  <c:v>44546</c:v>
                </c:pt>
                <c:pt idx="704">
                  <c:v>44547</c:v>
                </c:pt>
                <c:pt idx="705">
                  <c:v>44548</c:v>
                </c:pt>
                <c:pt idx="706">
                  <c:v>44549</c:v>
                </c:pt>
                <c:pt idx="707">
                  <c:v>44550</c:v>
                </c:pt>
                <c:pt idx="708">
                  <c:v>44551</c:v>
                </c:pt>
                <c:pt idx="709">
                  <c:v>44552</c:v>
                </c:pt>
                <c:pt idx="710">
                  <c:v>44553</c:v>
                </c:pt>
                <c:pt idx="711">
                  <c:v>44554</c:v>
                </c:pt>
                <c:pt idx="712">
                  <c:v>44555</c:v>
                </c:pt>
                <c:pt idx="713">
                  <c:v>44556</c:v>
                </c:pt>
                <c:pt idx="714">
                  <c:v>44557</c:v>
                </c:pt>
                <c:pt idx="715">
                  <c:v>44558</c:v>
                </c:pt>
                <c:pt idx="716">
                  <c:v>44559</c:v>
                </c:pt>
                <c:pt idx="717">
                  <c:v>44560</c:v>
                </c:pt>
                <c:pt idx="718">
                  <c:v>44561</c:v>
                </c:pt>
                <c:pt idx="719">
                  <c:v>44562</c:v>
                </c:pt>
                <c:pt idx="720">
                  <c:v>44563</c:v>
                </c:pt>
              </c:numCache>
            </c:numRef>
          </c:cat>
          <c:val>
            <c:numRef>
              <c:f>Tabelle1!$N$2:$N$1021</c:f>
              <c:numCache>
                <c:formatCode>#,##0.00</c:formatCode>
                <c:ptCount val="1020"/>
                <c:pt idx="0">
                  <c:v>1.2879441428571428</c:v>
                </c:pt>
                <c:pt idx="1">
                  <c:v>1.3320461428571431</c:v>
                </c:pt>
                <c:pt idx="2">
                  <c:v>1.3522524285714288</c:v>
                </c:pt>
                <c:pt idx="3">
                  <c:v>1.3770744285714289</c:v>
                </c:pt>
                <c:pt idx="4">
                  <c:v>1.3892590000000002</c:v>
                </c:pt>
                <c:pt idx="5">
                  <c:v>1.4112532857142859</c:v>
                </c:pt>
                <c:pt idx="6">
                  <c:v>1.4355281428571427</c:v>
                </c:pt>
                <c:pt idx="7">
                  <c:v>1.448836</c:v>
                </c:pt>
                <c:pt idx="8">
                  <c:v>1.4583818571428573</c:v>
                </c:pt>
                <c:pt idx="9">
                  <c:v>1.4674017142857143</c:v>
                </c:pt>
                <c:pt idx="10">
                  <c:v>1.4761957142857143</c:v>
                </c:pt>
                <c:pt idx="11">
                  <c:v>1.4826922857142859</c:v>
                </c:pt>
                <c:pt idx="12">
                  <c:v>1.4879997142857142</c:v>
                </c:pt>
                <c:pt idx="13">
                  <c:v>1.4943725714285712</c:v>
                </c:pt>
                <c:pt idx="14">
                  <c:v>1.5036457142857143</c:v>
                </c:pt>
                <c:pt idx="15">
                  <c:v>1.5044581428571426</c:v>
                </c:pt>
                <c:pt idx="16">
                  <c:v>1.5055722857142855</c:v>
                </c:pt>
                <c:pt idx="17">
                  <c:v>1.5037315714285715</c:v>
                </c:pt>
                <c:pt idx="18">
                  <c:v>1.4983070000000003</c:v>
                </c:pt>
                <c:pt idx="19">
                  <c:v>1.4915611428571431</c:v>
                </c:pt>
                <c:pt idx="20">
                  <c:v>1.4871164285714287</c:v>
                </c:pt>
                <c:pt idx="21">
                  <c:v>1.4771397142857143</c:v>
                </c:pt>
                <c:pt idx="22">
                  <c:v>1.4716487142857144</c:v>
                </c:pt>
                <c:pt idx="23">
                  <c:v>1.4678211428571433</c:v>
                </c:pt>
                <c:pt idx="24">
                  <c:v>1.464064</c:v>
                </c:pt>
                <c:pt idx="25">
                  <c:v>1.4654625714285712</c:v>
                </c:pt>
                <c:pt idx="26">
                  <c:v>1.4679087142857143</c:v>
                </c:pt>
                <c:pt idx="27">
                  <c:v>1.4687295714285713</c:v>
                </c:pt>
                <c:pt idx="28">
                  <c:v>1.4719642857142858</c:v>
                </c:pt>
                <c:pt idx="29">
                  <c:v>1.4741815714285715</c:v>
                </c:pt>
                <c:pt idx="30">
                  <c:v>1.4701197142857143</c:v>
                </c:pt>
                <c:pt idx="31">
                  <c:v>1.467309142857143</c:v>
                </c:pt>
                <c:pt idx="32">
                  <c:v>1.4623615714285716</c:v>
                </c:pt>
                <c:pt idx="33">
                  <c:v>1.4590634285714283</c:v>
                </c:pt>
                <c:pt idx="34">
                  <c:v>1.4583677142857143</c:v>
                </c:pt>
                <c:pt idx="35">
                  <c:v>1.4545924285714287</c:v>
                </c:pt>
                <c:pt idx="36">
                  <c:v>1.4534975714285718</c:v>
                </c:pt>
                <c:pt idx="37">
                  <c:v>1.4574564285714284</c:v>
                </c:pt>
                <c:pt idx="38">
                  <c:v>1.4606241428571427</c:v>
                </c:pt>
                <c:pt idx="39">
                  <c:v>1.4673431428571426</c:v>
                </c:pt>
                <c:pt idx="40">
                  <c:v>1.4689638571428569</c:v>
                </c:pt>
                <c:pt idx="41">
                  <c:v>1.4715544285714286</c:v>
                </c:pt>
                <c:pt idx="42">
                  <c:v>1.4732188571428571</c:v>
                </c:pt>
                <c:pt idx="43">
                  <c:v>1.4731764285714288</c:v>
                </c:pt>
                <c:pt idx="44">
                  <c:v>1.4701191428571432</c:v>
                </c:pt>
                <c:pt idx="45">
                  <c:v>1.4656755714285714</c:v>
                </c:pt>
                <c:pt idx="46">
                  <c:v>1.4555191428571426</c:v>
                </c:pt>
                <c:pt idx="47">
                  <c:v>1.4483352857142857</c:v>
                </c:pt>
                <c:pt idx="48">
                  <c:v>1.4362291428571432</c:v>
                </c:pt>
                <c:pt idx="49">
                  <c:v>1.4284948571428571</c:v>
                </c:pt>
                <c:pt idx="50">
                  <c:v>1.4196298571428572</c:v>
                </c:pt>
                <c:pt idx="51">
                  <c:v>1.4104617142857143</c:v>
                </c:pt>
                <c:pt idx="52">
                  <c:v>1.4049115714285716</c:v>
                </c:pt>
                <c:pt idx="53">
                  <c:v>1.3977692857142856</c:v>
                </c:pt>
                <c:pt idx="54">
                  <c:v>1.3939622857142857</c:v>
                </c:pt>
                <c:pt idx="55">
                  <c:v>1.392396142857143</c:v>
                </c:pt>
                <c:pt idx="56">
                  <c:v>1.3899492857142857</c:v>
                </c:pt>
                <c:pt idx="57">
                  <c:v>1.3909031428571428</c:v>
                </c:pt>
                <c:pt idx="58">
                  <c:v>1.3892392857142857</c:v>
                </c:pt>
                <c:pt idx="59">
                  <c:v>1.3895801428571428</c:v>
                </c:pt>
                <c:pt idx="60">
                  <c:v>1.3928664285714285</c:v>
                </c:pt>
                <c:pt idx="61">
                  <c:v>1.394254857142857</c:v>
                </c:pt>
                <c:pt idx="62">
                  <c:v>1.394917</c:v>
                </c:pt>
                <c:pt idx="63">
                  <c:v>1.3937580000000001</c:v>
                </c:pt>
                <c:pt idx="64">
                  <c:v>1.3932801428571431</c:v>
                </c:pt>
                <c:pt idx="65">
                  <c:v>1.3949069999999999</c:v>
                </c:pt>
                <c:pt idx="66">
                  <c:v>1.3922602857142856</c:v>
                </c:pt>
                <c:pt idx="67">
                  <c:v>1.3890514285714288</c:v>
                </c:pt>
                <c:pt idx="68">
                  <c:v>1.3845171428571426</c:v>
                </c:pt>
                <c:pt idx="69">
                  <c:v>1.3795434285714285</c:v>
                </c:pt>
                <c:pt idx="70">
                  <c:v>1.3740657142857142</c:v>
                </c:pt>
                <c:pt idx="71">
                  <c:v>1.3704339999999997</c:v>
                </c:pt>
                <c:pt idx="72">
                  <c:v>1.3700110000000001</c:v>
                </c:pt>
                <c:pt idx="73">
                  <c:v>1.3707917142857142</c:v>
                </c:pt>
                <c:pt idx="74">
                  <c:v>1.3722260000000002</c:v>
                </c:pt>
                <c:pt idx="75">
                  <c:v>1.3722472857142858</c:v>
                </c:pt>
                <c:pt idx="76">
                  <c:v>1.3713495714285713</c:v>
                </c:pt>
                <c:pt idx="77">
                  <c:v>1.3693825714285714</c:v>
                </c:pt>
                <c:pt idx="78">
                  <c:v>1.367454142857143</c:v>
                </c:pt>
                <c:pt idx="79">
                  <c:v>1.3515428571428569</c:v>
                </c:pt>
                <c:pt idx="80">
                  <c:v>1.3424714285714285</c:v>
                </c:pt>
                <c:pt idx="81">
                  <c:v>1.3369295714285714</c:v>
                </c:pt>
                <c:pt idx="82">
                  <c:v>1.3259304285714286</c:v>
                </c:pt>
                <c:pt idx="83">
                  <c:v>1.3221588571428573</c:v>
                </c:pt>
                <c:pt idx="84">
                  <c:v>1.3206914285714286</c:v>
                </c:pt>
                <c:pt idx="85">
                  <c:v>1.3158477142857143</c:v>
                </c:pt>
                <c:pt idx="86">
                  <c:v>1.3207855714285714</c:v>
                </c:pt>
                <c:pt idx="87">
                  <c:v>1.3166624285714283</c:v>
                </c:pt>
                <c:pt idx="88">
                  <c:v>1.3103875714285713</c:v>
                </c:pt>
                <c:pt idx="89">
                  <c:v>1.3108812857142857</c:v>
                </c:pt>
                <c:pt idx="90">
                  <c:v>1.310295</c:v>
                </c:pt>
                <c:pt idx="91">
                  <c:v>1.3114014285714286</c:v>
                </c:pt>
                <c:pt idx="92">
                  <c:v>1.311367142857143</c:v>
                </c:pt>
                <c:pt idx="93">
                  <c:v>1.3119051428571429</c:v>
                </c:pt>
                <c:pt idx="94">
                  <c:v>1.3131529999999998</c:v>
                </c:pt>
                <c:pt idx="95">
                  <c:v>1.3147462857142855</c:v>
                </c:pt>
                <c:pt idx="96">
                  <c:v>1.3150191428571427</c:v>
                </c:pt>
                <c:pt idx="97">
                  <c:v>1.3121245714285714</c:v>
                </c:pt>
                <c:pt idx="98">
                  <c:v>1.3082119999999999</c:v>
                </c:pt>
                <c:pt idx="99">
                  <c:v>1.3055830000000002</c:v>
                </c:pt>
                <c:pt idx="100">
                  <c:v>1.288766857142857</c:v>
                </c:pt>
                <c:pt idx="101">
                  <c:v>1.275583857142857</c:v>
                </c:pt>
                <c:pt idx="102">
                  <c:v>1.2716978571428572</c:v>
                </c:pt>
                <c:pt idx="103">
                  <c:v>1.271188</c:v>
                </c:pt>
                <c:pt idx="104">
                  <c:v>1.268419</c:v>
                </c:pt>
                <c:pt idx="105">
                  <c:v>1.265223</c:v>
                </c:pt>
                <c:pt idx="106">
                  <c:v>1.2623894285714283</c:v>
                </c:pt>
                <c:pt idx="107">
                  <c:v>1.2625578571428571</c:v>
                </c:pt>
                <c:pt idx="108">
                  <c:v>1.2593837142857143</c:v>
                </c:pt>
                <c:pt idx="109">
                  <c:v>1.2643354285714286</c:v>
                </c:pt>
                <c:pt idx="110">
                  <c:v>1.2599448571428573</c:v>
                </c:pt>
                <c:pt idx="111">
                  <c:v>1.2607390000000003</c:v>
                </c:pt>
                <c:pt idx="112">
                  <c:v>1.263989</c:v>
                </c:pt>
                <c:pt idx="113">
                  <c:v>1.2687760000000001</c:v>
                </c:pt>
                <c:pt idx="114">
                  <c:v>1.2837271428571431</c:v>
                </c:pt>
                <c:pt idx="115">
                  <c:v>1.2932004285714285</c:v>
                </c:pt>
                <c:pt idx="116">
                  <c:v>1.285099142857143</c:v>
                </c:pt>
                <c:pt idx="117">
                  <c:v>1.2883715714285715</c:v>
                </c:pt>
                <c:pt idx="118">
                  <c:v>1.2849241428571427</c:v>
                </c:pt>
                <c:pt idx="119">
                  <c:v>1.2795425238095237</c:v>
                </c:pt>
                <c:pt idx="120">
                  <c:v>1.2755190476190477</c:v>
                </c:pt>
                <c:pt idx="121">
                  <c:v>1.2705331904761905</c:v>
                </c:pt>
                <c:pt idx="122">
                  <c:v>1.2742011904761905</c:v>
                </c:pt>
                <c:pt idx="123">
                  <c:v>1.2794164761904765</c:v>
                </c:pt>
                <c:pt idx="124">
                  <c:v>1.280099619047619</c:v>
                </c:pt>
                <c:pt idx="125">
                  <c:v>1.2830013333333332</c:v>
                </c:pt>
                <c:pt idx="126">
                  <c:v>1.2867476666666666</c:v>
                </c:pt>
                <c:pt idx="127">
                  <c:v>1.2871745714285716</c:v>
                </c:pt>
                <c:pt idx="128">
                  <c:v>1.2921537142857142</c:v>
                </c:pt>
                <c:pt idx="129">
                  <c:v>1.2888985714285714</c:v>
                </c:pt>
                <c:pt idx="130">
                  <c:v>1.2871714285714286</c:v>
                </c:pt>
                <c:pt idx="131">
                  <c:v>1.2744692857142856</c:v>
                </c:pt>
                <c:pt idx="132">
                  <c:v>1.2727468571428571</c:v>
                </c:pt>
                <c:pt idx="133">
                  <c:v>1.2726425714285714</c:v>
                </c:pt>
                <c:pt idx="134">
                  <c:v>1.273996714285714</c:v>
                </c:pt>
                <c:pt idx="135">
                  <c:v>1.2739257142857145</c:v>
                </c:pt>
                <c:pt idx="136">
                  <c:v>1.2751962857142856</c:v>
                </c:pt>
                <c:pt idx="137">
                  <c:v>1.2742485714285716</c:v>
                </c:pt>
                <c:pt idx="138">
                  <c:v>1.2870078571428571</c:v>
                </c:pt>
                <c:pt idx="139">
                  <c:v>1.2861592857142858</c:v>
                </c:pt>
                <c:pt idx="140">
                  <c:v>1.2832640000000002</c:v>
                </c:pt>
                <c:pt idx="141">
                  <c:v>1.2822297142857144</c:v>
                </c:pt>
                <c:pt idx="142">
                  <c:v>1.2778122857142857</c:v>
                </c:pt>
                <c:pt idx="143">
                  <c:v>1.2816304285714286</c:v>
                </c:pt>
                <c:pt idx="144">
                  <c:v>1.2854947142857145</c:v>
                </c:pt>
                <c:pt idx="145">
                  <c:v>1.2863018571428573</c:v>
                </c:pt>
                <c:pt idx="146">
                  <c:v>1.2859272857142856</c:v>
                </c:pt>
                <c:pt idx="147">
                  <c:v>1.2865759999999999</c:v>
                </c:pt>
                <c:pt idx="148">
                  <c:v>1.2852705714285713</c:v>
                </c:pt>
                <c:pt idx="149">
                  <c:v>1.2863871428571427</c:v>
                </c:pt>
                <c:pt idx="150">
                  <c:v>1.278356</c:v>
                </c:pt>
                <c:pt idx="151">
                  <c:v>1.2755267142857143</c:v>
                </c:pt>
                <c:pt idx="152">
                  <c:v>1.268986142857143</c:v>
                </c:pt>
                <c:pt idx="153">
                  <c:v>1.2706654285714285</c:v>
                </c:pt>
                <c:pt idx="154">
                  <c:v>1.2707388571428573</c:v>
                </c:pt>
                <c:pt idx="155">
                  <c:v>1.2692567142857141</c:v>
                </c:pt>
                <c:pt idx="156">
                  <c:v>1.2688945714285715</c:v>
                </c:pt>
                <c:pt idx="157">
                  <c:v>1.2705610000000001</c:v>
                </c:pt>
                <c:pt idx="158">
                  <c:v>1.2704777142857144</c:v>
                </c:pt>
                <c:pt idx="159">
                  <c:v>1.2706495714285715</c:v>
                </c:pt>
                <c:pt idx="160">
                  <c:v>1.2670115714285717</c:v>
                </c:pt>
                <c:pt idx="161">
                  <c:v>1.2683844761904761</c:v>
                </c:pt>
                <c:pt idx="162">
                  <c:v>1.2713976190476191</c:v>
                </c:pt>
                <c:pt idx="163">
                  <c:v>1.2734946190476191</c:v>
                </c:pt>
                <c:pt idx="164">
                  <c:v>1.2783603333333333</c:v>
                </c:pt>
                <c:pt idx="165">
                  <c:v>1.2774164761904763</c:v>
                </c:pt>
                <c:pt idx="166">
                  <c:v>1.2784576190476191</c:v>
                </c:pt>
                <c:pt idx="167">
                  <c:v>1.281233476190476</c:v>
                </c:pt>
                <c:pt idx="168">
                  <c:v>1.2831244285714283</c:v>
                </c:pt>
                <c:pt idx="169">
                  <c:v>1.2863281428571427</c:v>
                </c:pt>
                <c:pt idx="170">
                  <c:v>1.2847261428571428</c:v>
                </c:pt>
                <c:pt idx="171">
                  <c:v>1.2850138571428573</c:v>
                </c:pt>
                <c:pt idx="172">
                  <c:v>1.2876817142857142</c:v>
                </c:pt>
                <c:pt idx="173">
                  <c:v>1.2910974285714285</c:v>
                </c:pt>
                <c:pt idx="174">
                  <c:v>1.2949207142857144</c:v>
                </c:pt>
                <c:pt idx="175">
                  <c:v>1.2946897142857143</c:v>
                </c:pt>
                <c:pt idx="176">
                  <c:v>1.2914805714285715</c:v>
                </c:pt>
                <c:pt idx="177">
                  <c:v>1.294869</c:v>
                </c:pt>
                <c:pt idx="178">
                  <c:v>1.2938775714285715</c:v>
                </c:pt>
                <c:pt idx="179">
                  <c:v>1.2905535714285714</c:v>
                </c:pt>
                <c:pt idx="180">
                  <c:v>1.2922015714285717</c:v>
                </c:pt>
                <c:pt idx="181">
                  <c:v>1.2926714285714287</c:v>
                </c:pt>
                <c:pt idx="182">
                  <c:v>1.2893562857142857</c:v>
                </c:pt>
                <c:pt idx="183">
                  <c:v>1.2899732857142856</c:v>
                </c:pt>
                <c:pt idx="184">
                  <c:v>1.2902412857142858</c:v>
                </c:pt>
                <c:pt idx="185">
                  <c:v>1.293518285714286</c:v>
                </c:pt>
                <c:pt idx="186">
                  <c:v>1.2976338571428574</c:v>
                </c:pt>
                <c:pt idx="187">
                  <c:v>1.2973479999999999</c:v>
                </c:pt>
                <c:pt idx="188">
                  <c:v>1.2915081428571429</c:v>
                </c:pt>
                <c:pt idx="189">
                  <c:v>1.2921875714285715</c:v>
                </c:pt>
                <c:pt idx="190">
                  <c:v>1.2884698571428572</c:v>
                </c:pt>
                <c:pt idx="191">
                  <c:v>1.2844978571428574</c:v>
                </c:pt>
                <c:pt idx="192">
                  <c:v>1.2814941428571429</c:v>
                </c:pt>
                <c:pt idx="193">
                  <c:v>1.2775878571428569</c:v>
                </c:pt>
                <c:pt idx="194">
                  <c:v>1.2758937142857143</c:v>
                </c:pt>
                <c:pt idx="195">
                  <c:v>1.2766488571428571</c:v>
                </c:pt>
                <c:pt idx="196">
                  <c:v>1.2764597142857144</c:v>
                </c:pt>
                <c:pt idx="197">
                  <c:v>1.2767641428571428</c:v>
                </c:pt>
                <c:pt idx="198">
                  <c:v>1.278318857142857</c:v>
                </c:pt>
                <c:pt idx="199">
                  <c:v>1.2777531428571429</c:v>
                </c:pt>
                <c:pt idx="200">
                  <c:v>1.2764412857142857</c:v>
                </c:pt>
                <c:pt idx="201">
                  <c:v>1.2746487142857141</c:v>
                </c:pt>
                <c:pt idx="202">
                  <c:v>1.2738252857142858</c:v>
                </c:pt>
                <c:pt idx="203">
                  <c:v>1.270865857142857</c:v>
                </c:pt>
                <c:pt idx="204">
                  <c:v>1.2671702857142857</c:v>
                </c:pt>
                <c:pt idx="205">
                  <c:v>1.2648361428571426</c:v>
                </c:pt>
                <c:pt idx="206">
                  <c:v>1.2627009999999999</c:v>
                </c:pt>
                <c:pt idx="207">
                  <c:v>1.2567041428571428</c:v>
                </c:pt>
                <c:pt idx="208">
                  <c:v>1.2527032857142859</c:v>
                </c:pt>
                <c:pt idx="209">
                  <c:v>1.2516891428571426</c:v>
                </c:pt>
                <c:pt idx="210">
                  <c:v>1.2493765714285714</c:v>
                </c:pt>
                <c:pt idx="211">
                  <c:v>1.2469464285714287</c:v>
                </c:pt>
                <c:pt idx="212">
                  <c:v>1.2430084285714287</c:v>
                </c:pt>
                <c:pt idx="213">
                  <c:v>1.2403521428571429</c:v>
                </c:pt>
                <c:pt idx="214">
                  <c:v>1.2388105714285713</c:v>
                </c:pt>
                <c:pt idx="215">
                  <c:v>1.2368397142857144</c:v>
                </c:pt>
                <c:pt idx="216">
                  <c:v>1.2316532857142857</c:v>
                </c:pt>
                <c:pt idx="217">
                  <c:v>1.2285245714285715</c:v>
                </c:pt>
                <c:pt idx="218">
                  <c:v>1.2291835714285715</c:v>
                </c:pt>
                <c:pt idx="219">
                  <c:v>1.2310085714285715</c:v>
                </c:pt>
                <c:pt idx="220">
                  <c:v>1.2314058571428572</c:v>
                </c:pt>
                <c:pt idx="221">
                  <c:v>1.2285540000000001</c:v>
                </c:pt>
                <c:pt idx="222">
                  <c:v>1.2267688571428572</c:v>
                </c:pt>
                <c:pt idx="223">
                  <c:v>1.2241724285714286</c:v>
                </c:pt>
                <c:pt idx="224">
                  <c:v>1.2231717142857141</c:v>
                </c:pt>
                <c:pt idx="225">
                  <c:v>1.2174181428571429</c:v>
                </c:pt>
                <c:pt idx="226">
                  <c:v>1.2173921428571428</c:v>
                </c:pt>
                <c:pt idx="227">
                  <c:v>1.2195754285714284</c:v>
                </c:pt>
                <c:pt idx="228">
                  <c:v>1.2278918571428572</c:v>
                </c:pt>
                <c:pt idx="229">
                  <c:v>1.2308081428571429</c:v>
                </c:pt>
                <c:pt idx="230">
                  <c:v>1.2330064285714284</c:v>
                </c:pt>
                <c:pt idx="231">
                  <c:v>1.2350424285714288</c:v>
                </c:pt>
                <c:pt idx="232">
                  <c:v>1.2406089999999999</c:v>
                </c:pt>
                <c:pt idx="233">
                  <c:v>1.2413201428571428</c:v>
                </c:pt>
                <c:pt idx="234">
                  <c:v>1.2427374285714285</c:v>
                </c:pt>
                <c:pt idx="235">
                  <c:v>1.2446662857142858</c:v>
                </c:pt>
                <c:pt idx="236">
                  <c:v>1.2503919999999999</c:v>
                </c:pt>
                <c:pt idx="237">
                  <c:v>1.2571248571428573</c:v>
                </c:pt>
                <c:pt idx="238">
                  <c:v>1.2628798571428574</c:v>
                </c:pt>
                <c:pt idx="239">
                  <c:v>1.2647922857142857</c:v>
                </c:pt>
                <c:pt idx="240">
                  <c:v>1.2634845714285714</c:v>
                </c:pt>
                <c:pt idx="241">
                  <c:v>1.2610717142857142</c:v>
                </c:pt>
                <c:pt idx="242">
                  <c:v>1.2573812857142859</c:v>
                </c:pt>
                <c:pt idx="243">
                  <c:v>1.2531922857142859</c:v>
                </c:pt>
                <c:pt idx="244">
                  <c:v>1.25091</c:v>
                </c:pt>
                <c:pt idx="245">
                  <c:v>1.2516852857142859</c:v>
                </c:pt>
                <c:pt idx="246">
                  <c:v>1.2529702857142857</c:v>
                </c:pt>
                <c:pt idx="247">
                  <c:v>1.2544862857142858</c:v>
                </c:pt>
                <c:pt idx="248">
                  <c:v>1.2569744285714286</c:v>
                </c:pt>
                <c:pt idx="249">
                  <c:v>1.2606814285714287</c:v>
                </c:pt>
                <c:pt idx="250">
                  <c:v>1.2625819999999999</c:v>
                </c:pt>
                <c:pt idx="251">
                  <c:v>1.2658719999999999</c:v>
                </c:pt>
                <c:pt idx="252">
                  <c:v>1.2691958571428572</c:v>
                </c:pt>
                <c:pt idx="253">
                  <c:v>1.2713237142857143</c:v>
                </c:pt>
                <c:pt idx="254">
                  <c:v>1.2704495714285715</c:v>
                </c:pt>
                <c:pt idx="255">
                  <c:v>1.2560292857142858</c:v>
                </c:pt>
                <c:pt idx="256">
                  <c:v>1.253842857142857</c:v>
                </c:pt>
                <c:pt idx="257">
                  <c:v>1.2543731428571427</c:v>
                </c:pt>
                <c:pt idx="258">
                  <c:v>1.2510881428571428</c:v>
                </c:pt>
                <c:pt idx="259">
                  <c:v>1.244455857142857</c:v>
                </c:pt>
                <c:pt idx="260">
                  <c:v>1.2430364285714286</c:v>
                </c:pt>
                <c:pt idx="261">
                  <c:v>1.2444054285714283</c:v>
                </c:pt>
                <c:pt idx="262">
                  <c:v>1.2588934285714284</c:v>
                </c:pt>
                <c:pt idx="263">
                  <c:v>1.2632499999999998</c:v>
                </c:pt>
                <c:pt idx="264">
                  <c:v>1.2663468571428569</c:v>
                </c:pt>
                <c:pt idx="265">
                  <c:v>1.274346</c:v>
                </c:pt>
                <c:pt idx="266">
                  <c:v>1.2843385714285713</c:v>
                </c:pt>
                <c:pt idx="267">
                  <c:v>1.2906714285714285</c:v>
                </c:pt>
                <c:pt idx="268">
                  <c:v>1.2949767142857145</c:v>
                </c:pt>
                <c:pt idx="269">
                  <c:v>1.2965961428571429</c:v>
                </c:pt>
                <c:pt idx="270">
                  <c:v>1.3038317142857141</c:v>
                </c:pt>
                <c:pt idx="271">
                  <c:v>1.3038629999999998</c:v>
                </c:pt>
                <c:pt idx="272">
                  <c:v>1.3031422857142858</c:v>
                </c:pt>
                <c:pt idx="273">
                  <c:v>1.2995007142857145</c:v>
                </c:pt>
                <c:pt idx="274">
                  <c:v>1.3004848571428571</c:v>
                </c:pt>
                <c:pt idx="275">
                  <c:v>1.2981960000000001</c:v>
                </c:pt>
                <c:pt idx="276">
                  <c:v>1.3062432857142858</c:v>
                </c:pt>
                <c:pt idx="277">
                  <c:v>1.3050791428571429</c:v>
                </c:pt>
                <c:pt idx="278">
                  <c:v>1.3122817142857142</c:v>
                </c:pt>
                <c:pt idx="279">
                  <c:v>1.3156694285714285</c:v>
                </c:pt>
                <c:pt idx="280">
                  <c:v>1.3229174285714287</c:v>
                </c:pt>
                <c:pt idx="281">
                  <c:v>1.3270884285714286</c:v>
                </c:pt>
                <c:pt idx="282">
                  <c:v>1.335485142857143</c:v>
                </c:pt>
                <c:pt idx="283">
                  <c:v>1.3319147142857144</c:v>
                </c:pt>
                <c:pt idx="284">
                  <c:v>1.3312841428571429</c:v>
                </c:pt>
                <c:pt idx="285">
                  <c:v>1.3285794285714285</c:v>
                </c:pt>
                <c:pt idx="286">
                  <c:v>1.327124</c:v>
                </c:pt>
                <c:pt idx="287">
                  <c:v>1.326472857142857</c:v>
                </c:pt>
                <c:pt idx="288">
                  <c:v>1.3239292857142857</c:v>
                </c:pt>
                <c:pt idx="289">
                  <c:v>1.3250015714285717</c:v>
                </c:pt>
                <c:pt idx="290">
                  <c:v>1.3275395714285716</c:v>
                </c:pt>
                <c:pt idx="291">
                  <c:v>1.3309528571428573</c:v>
                </c:pt>
                <c:pt idx="292">
                  <c:v>1.3357167142857143</c:v>
                </c:pt>
                <c:pt idx="293">
                  <c:v>1.3414950000000001</c:v>
                </c:pt>
                <c:pt idx="294">
                  <c:v>1.3447532857142857</c:v>
                </c:pt>
                <c:pt idx="295">
                  <c:v>1.3479671428571429</c:v>
                </c:pt>
                <c:pt idx="296">
                  <c:v>1.349191</c:v>
                </c:pt>
                <c:pt idx="297">
                  <c:v>1.3555320000000002</c:v>
                </c:pt>
                <c:pt idx="298">
                  <c:v>1.3410200000000003</c:v>
                </c:pt>
                <c:pt idx="299">
                  <c:v>1.3331921904761903</c:v>
                </c:pt>
                <c:pt idx="300">
                  <c:v>1.3241328095238096</c:v>
                </c:pt>
                <c:pt idx="301">
                  <c:v>1.3214702380952379</c:v>
                </c:pt>
                <c:pt idx="302">
                  <c:v>1.3131838095238098</c:v>
                </c:pt>
                <c:pt idx="303">
                  <c:v>1.3106338095238095</c:v>
                </c:pt>
                <c:pt idx="304">
                  <c:v>1.3060438095238098</c:v>
                </c:pt>
                <c:pt idx="305">
                  <c:v>1.3220408095238096</c:v>
                </c:pt>
                <c:pt idx="306">
                  <c:v>1.3326950476190476</c:v>
                </c:pt>
                <c:pt idx="307">
                  <c:v>1.3471732857142857</c:v>
                </c:pt>
                <c:pt idx="308">
                  <c:v>1.3534659999999998</c:v>
                </c:pt>
                <c:pt idx="309">
                  <c:v>1.3687147142857143</c:v>
                </c:pt>
                <c:pt idx="310">
                  <c:v>1.3786484285714287</c:v>
                </c:pt>
                <c:pt idx="311">
                  <c:v>1.3872594285714286</c:v>
                </c:pt>
                <c:pt idx="312">
                  <c:v>1.3930714285714285</c:v>
                </c:pt>
                <c:pt idx="313">
                  <c:v>1.3995594285714286</c:v>
                </c:pt>
                <c:pt idx="314">
                  <c:v>1.4001762857142857</c:v>
                </c:pt>
                <c:pt idx="315">
                  <c:v>1.4031391428571429</c:v>
                </c:pt>
                <c:pt idx="316">
                  <c:v>1.4045254285714286</c:v>
                </c:pt>
                <c:pt idx="317">
                  <c:v>1.4052907142857143</c:v>
                </c:pt>
                <c:pt idx="318">
                  <c:v>1.4079059999999999</c:v>
                </c:pt>
                <c:pt idx="319">
                  <c:v>1.4114352857142856</c:v>
                </c:pt>
                <c:pt idx="320">
                  <c:v>1.4114869999999997</c:v>
                </c:pt>
                <c:pt idx="321">
                  <c:v>1.4128098571428571</c:v>
                </c:pt>
                <c:pt idx="322">
                  <c:v>1.4157738571428573</c:v>
                </c:pt>
                <c:pt idx="323">
                  <c:v>1.4195679999999999</c:v>
                </c:pt>
                <c:pt idx="324">
                  <c:v>1.4225569999999998</c:v>
                </c:pt>
                <c:pt idx="325">
                  <c:v>1.4221074285714284</c:v>
                </c:pt>
                <c:pt idx="326">
                  <c:v>1.4234469999999999</c:v>
                </c:pt>
                <c:pt idx="327">
                  <c:v>1.4261715714285716</c:v>
                </c:pt>
                <c:pt idx="328">
                  <c:v>1.4330639999999999</c:v>
                </c:pt>
                <c:pt idx="329">
                  <c:v>1.4355005714285713</c:v>
                </c:pt>
                <c:pt idx="330">
                  <c:v>1.4340441428571427</c:v>
                </c:pt>
                <c:pt idx="331">
                  <c:v>1.4299329999999999</c:v>
                </c:pt>
                <c:pt idx="332">
                  <c:v>1.4357929999999999</c:v>
                </c:pt>
                <c:pt idx="333">
                  <c:v>1.4315697142857142</c:v>
                </c:pt>
                <c:pt idx="334">
                  <c:v>1.4345782857142857</c:v>
                </c:pt>
                <c:pt idx="335">
                  <c:v>1.4347918571428571</c:v>
                </c:pt>
                <c:pt idx="336">
                  <c:v>1.4390025714285712</c:v>
                </c:pt>
                <c:pt idx="337">
                  <c:v>1.4427631428571428</c:v>
                </c:pt>
                <c:pt idx="338">
                  <c:v>1.4468818571428572</c:v>
                </c:pt>
                <c:pt idx="339">
                  <c:v>1.4463131428571427</c:v>
                </c:pt>
                <c:pt idx="340">
                  <c:v>1.4548552857142858</c:v>
                </c:pt>
                <c:pt idx="341">
                  <c:v>1.4550111428571431</c:v>
                </c:pt>
                <c:pt idx="342">
                  <c:v>1.4526898571428573</c:v>
                </c:pt>
                <c:pt idx="343">
                  <c:v>1.4494941428571428</c:v>
                </c:pt>
                <c:pt idx="344">
                  <c:v>1.4484299999999999</c:v>
                </c:pt>
                <c:pt idx="345">
                  <c:v>1.4513995714285712</c:v>
                </c:pt>
                <c:pt idx="346">
                  <c:v>1.4498992857142858</c:v>
                </c:pt>
                <c:pt idx="347">
                  <c:v>1.4436118571428571</c:v>
                </c:pt>
                <c:pt idx="348">
                  <c:v>1.4339538571428572</c:v>
                </c:pt>
                <c:pt idx="349">
                  <c:v>1.4234755714285714</c:v>
                </c:pt>
                <c:pt idx="350">
                  <c:v>1.4089927142857144</c:v>
                </c:pt>
                <c:pt idx="351">
                  <c:v>1.3858168571428571</c:v>
                </c:pt>
                <c:pt idx="352">
                  <c:v>1.3637578571428572</c:v>
                </c:pt>
                <c:pt idx="353">
                  <c:v>1.344300857142857</c:v>
                </c:pt>
                <c:pt idx="354">
                  <c:v>1.308334857142857</c:v>
                </c:pt>
                <c:pt idx="355">
                  <c:v>1.2677064999999998</c:v>
                </c:pt>
                <c:pt idx="356">
                  <c:v>1.2297787142857144</c:v>
                </c:pt>
                <c:pt idx="357">
                  <c:v>1.1943663571428573</c:v>
                </c:pt>
                <c:pt idx="358">
                  <c:v>1.1690553571428572</c:v>
                </c:pt>
                <c:pt idx="359">
                  <c:v>1.1677630714285716</c:v>
                </c:pt>
                <c:pt idx="360">
                  <c:v>1.1618853571428571</c:v>
                </c:pt>
                <c:pt idx="361">
                  <c:v>1.1925880714285715</c:v>
                </c:pt>
                <c:pt idx="362">
                  <c:v>1.2232428571428571</c:v>
                </c:pt>
                <c:pt idx="363">
                  <c:v>1.2501390714285716</c:v>
                </c:pt>
                <c:pt idx="364">
                  <c:v>1.287944142857143</c:v>
                </c:pt>
                <c:pt idx="365">
                  <c:v>1.3320461428571428</c:v>
                </c:pt>
                <c:pt idx="366">
                  <c:v>1.3522524285714286</c:v>
                </c:pt>
                <c:pt idx="367">
                  <c:v>1.3770744285714289</c:v>
                </c:pt>
                <c:pt idx="368">
                  <c:v>1.3892590000000002</c:v>
                </c:pt>
                <c:pt idx="369">
                  <c:v>1.4112532857142859</c:v>
                </c:pt>
                <c:pt idx="370">
                  <c:v>1.4355281428571427</c:v>
                </c:pt>
                <c:pt idx="371">
                  <c:v>1.448836</c:v>
                </c:pt>
                <c:pt idx="372">
                  <c:v>1.4583818571428573</c:v>
                </c:pt>
                <c:pt idx="373">
                  <c:v>1.4674017142857143</c:v>
                </c:pt>
                <c:pt idx="374">
                  <c:v>1.4761957142857143</c:v>
                </c:pt>
                <c:pt idx="375">
                  <c:v>1.4826922857142859</c:v>
                </c:pt>
                <c:pt idx="376">
                  <c:v>1.4879997142857142</c:v>
                </c:pt>
                <c:pt idx="377">
                  <c:v>1.4943725714285712</c:v>
                </c:pt>
                <c:pt idx="378">
                  <c:v>1.5036457142857143</c:v>
                </c:pt>
                <c:pt idx="379">
                  <c:v>1.5044581428571426</c:v>
                </c:pt>
                <c:pt idx="380">
                  <c:v>1.5055722857142855</c:v>
                </c:pt>
                <c:pt idx="381">
                  <c:v>1.5037315714285715</c:v>
                </c:pt>
                <c:pt idx="382">
                  <c:v>1.4983070000000003</c:v>
                </c:pt>
                <c:pt idx="383">
                  <c:v>1.4915611428571431</c:v>
                </c:pt>
                <c:pt idx="384">
                  <c:v>1.4871164285714287</c:v>
                </c:pt>
                <c:pt idx="385">
                  <c:v>1.4771397142857143</c:v>
                </c:pt>
                <c:pt idx="386">
                  <c:v>1.4716487142857144</c:v>
                </c:pt>
                <c:pt idx="387">
                  <c:v>1.4678211428571433</c:v>
                </c:pt>
                <c:pt idx="388">
                  <c:v>1.464064</c:v>
                </c:pt>
                <c:pt idx="389">
                  <c:v>1.4654625714285712</c:v>
                </c:pt>
                <c:pt idx="390">
                  <c:v>1.4679087142857143</c:v>
                </c:pt>
                <c:pt idx="391">
                  <c:v>1.4687295714285713</c:v>
                </c:pt>
                <c:pt idx="392">
                  <c:v>1.4719642857142858</c:v>
                </c:pt>
                <c:pt idx="393">
                  <c:v>1.4741815714285715</c:v>
                </c:pt>
                <c:pt idx="394">
                  <c:v>1.4701197142857143</c:v>
                </c:pt>
                <c:pt idx="395">
                  <c:v>1.467309142857143</c:v>
                </c:pt>
                <c:pt idx="396">
                  <c:v>1.4623615714285716</c:v>
                </c:pt>
                <c:pt idx="397">
                  <c:v>1.4590634285714283</c:v>
                </c:pt>
                <c:pt idx="398">
                  <c:v>1.4583677142857143</c:v>
                </c:pt>
                <c:pt idx="399">
                  <c:v>1.4545924285714287</c:v>
                </c:pt>
                <c:pt idx="400">
                  <c:v>1.4534975714285718</c:v>
                </c:pt>
                <c:pt idx="401">
                  <c:v>1.4574564285714284</c:v>
                </c:pt>
                <c:pt idx="402">
                  <c:v>1.4606241428571427</c:v>
                </c:pt>
                <c:pt idx="403">
                  <c:v>1.4673431428571426</c:v>
                </c:pt>
                <c:pt idx="404">
                  <c:v>1.4689638571428569</c:v>
                </c:pt>
                <c:pt idx="405">
                  <c:v>1.4715544285714286</c:v>
                </c:pt>
                <c:pt idx="406">
                  <c:v>1.4732188571428571</c:v>
                </c:pt>
                <c:pt idx="407">
                  <c:v>1.4731764285714288</c:v>
                </c:pt>
                <c:pt idx="408">
                  <c:v>1.4701191428571432</c:v>
                </c:pt>
                <c:pt idx="409">
                  <c:v>1.4656755714285714</c:v>
                </c:pt>
                <c:pt idx="410">
                  <c:v>1.4555191428571426</c:v>
                </c:pt>
                <c:pt idx="411">
                  <c:v>1.4483352857142857</c:v>
                </c:pt>
                <c:pt idx="412">
                  <c:v>1.4362291428571432</c:v>
                </c:pt>
                <c:pt idx="413">
                  <c:v>1.4284948571428571</c:v>
                </c:pt>
                <c:pt idx="414">
                  <c:v>1.4196298571428572</c:v>
                </c:pt>
                <c:pt idx="415">
                  <c:v>1.4104617142857143</c:v>
                </c:pt>
                <c:pt idx="416">
                  <c:v>1.4049115714285716</c:v>
                </c:pt>
                <c:pt idx="417">
                  <c:v>1.3977692857142856</c:v>
                </c:pt>
                <c:pt idx="418">
                  <c:v>1.3939622857142857</c:v>
                </c:pt>
                <c:pt idx="419">
                  <c:v>1.392396142857143</c:v>
                </c:pt>
                <c:pt idx="420">
                  <c:v>1.3899492857142857</c:v>
                </c:pt>
                <c:pt idx="421">
                  <c:v>1.3909031428571428</c:v>
                </c:pt>
                <c:pt idx="422">
                  <c:v>1.3892392857142857</c:v>
                </c:pt>
                <c:pt idx="423">
                  <c:v>1.3895801428571428</c:v>
                </c:pt>
                <c:pt idx="424">
                  <c:v>1.3928664285714285</c:v>
                </c:pt>
                <c:pt idx="425">
                  <c:v>1.394254857142857</c:v>
                </c:pt>
                <c:pt idx="426">
                  <c:v>1.394917</c:v>
                </c:pt>
                <c:pt idx="427">
                  <c:v>1.3937580000000001</c:v>
                </c:pt>
                <c:pt idx="428">
                  <c:v>1.3932801428571431</c:v>
                </c:pt>
                <c:pt idx="429">
                  <c:v>1.3949069999999999</c:v>
                </c:pt>
                <c:pt idx="430">
                  <c:v>1.3922602857142856</c:v>
                </c:pt>
                <c:pt idx="431">
                  <c:v>1.3890514285714288</c:v>
                </c:pt>
                <c:pt idx="432">
                  <c:v>1.3845171428571426</c:v>
                </c:pt>
                <c:pt idx="433">
                  <c:v>1.3795434285714285</c:v>
                </c:pt>
                <c:pt idx="434">
                  <c:v>1.3740657142857142</c:v>
                </c:pt>
                <c:pt idx="435">
                  <c:v>1.3704339999999997</c:v>
                </c:pt>
                <c:pt idx="436">
                  <c:v>1.3700110000000001</c:v>
                </c:pt>
                <c:pt idx="437">
                  <c:v>1.3707917142857142</c:v>
                </c:pt>
                <c:pt idx="438">
                  <c:v>1.3722260000000002</c:v>
                </c:pt>
                <c:pt idx="439">
                  <c:v>1.3722472857142858</c:v>
                </c:pt>
                <c:pt idx="440">
                  <c:v>1.3713495714285713</c:v>
                </c:pt>
                <c:pt idx="441">
                  <c:v>1.3693825714285714</c:v>
                </c:pt>
                <c:pt idx="442">
                  <c:v>1.367454142857143</c:v>
                </c:pt>
                <c:pt idx="443">
                  <c:v>1.3515428571428569</c:v>
                </c:pt>
                <c:pt idx="444">
                  <c:v>1.3424714285714285</c:v>
                </c:pt>
                <c:pt idx="445">
                  <c:v>1.3369295714285714</c:v>
                </c:pt>
                <c:pt idx="446">
                  <c:v>1.3259304285714286</c:v>
                </c:pt>
                <c:pt idx="447">
                  <c:v>1.3221588571428573</c:v>
                </c:pt>
                <c:pt idx="448">
                  <c:v>1.3206914285714286</c:v>
                </c:pt>
                <c:pt idx="449">
                  <c:v>1.3158477142857143</c:v>
                </c:pt>
                <c:pt idx="450">
                  <c:v>1.3207855714285714</c:v>
                </c:pt>
                <c:pt idx="451">
                  <c:v>1.3166624285714283</c:v>
                </c:pt>
                <c:pt idx="452">
                  <c:v>1.3103875714285713</c:v>
                </c:pt>
                <c:pt idx="453">
                  <c:v>1.3108812857142857</c:v>
                </c:pt>
                <c:pt idx="454">
                  <c:v>1.310295</c:v>
                </c:pt>
                <c:pt idx="455">
                  <c:v>1.3114014285714286</c:v>
                </c:pt>
                <c:pt idx="456">
                  <c:v>1.311367142857143</c:v>
                </c:pt>
                <c:pt idx="457">
                  <c:v>1.3119051428571429</c:v>
                </c:pt>
                <c:pt idx="458">
                  <c:v>1.3131529999999998</c:v>
                </c:pt>
                <c:pt idx="459">
                  <c:v>1.3147462857142855</c:v>
                </c:pt>
                <c:pt idx="460">
                  <c:v>1.3150191428571427</c:v>
                </c:pt>
                <c:pt idx="461">
                  <c:v>1.3121245714285714</c:v>
                </c:pt>
                <c:pt idx="462">
                  <c:v>1.3082119999999999</c:v>
                </c:pt>
                <c:pt idx="463">
                  <c:v>1.3055830000000002</c:v>
                </c:pt>
                <c:pt idx="464">
                  <c:v>1.288766857142857</c:v>
                </c:pt>
                <c:pt idx="465">
                  <c:v>1.275583857142857</c:v>
                </c:pt>
                <c:pt idx="466">
                  <c:v>1.2716978571428572</c:v>
                </c:pt>
                <c:pt idx="467">
                  <c:v>1.271188</c:v>
                </c:pt>
                <c:pt idx="468">
                  <c:v>1.268419</c:v>
                </c:pt>
                <c:pt idx="469">
                  <c:v>1.265223</c:v>
                </c:pt>
                <c:pt idx="470">
                  <c:v>1.2623894285714283</c:v>
                </c:pt>
                <c:pt idx="471">
                  <c:v>1.2625578571428571</c:v>
                </c:pt>
                <c:pt idx="472">
                  <c:v>1.2593837142857143</c:v>
                </c:pt>
                <c:pt idx="473">
                  <c:v>1.2643354285714286</c:v>
                </c:pt>
                <c:pt idx="474">
                  <c:v>1.2599448571428573</c:v>
                </c:pt>
                <c:pt idx="475">
                  <c:v>1.2607390000000003</c:v>
                </c:pt>
                <c:pt idx="476">
                  <c:v>1.263989</c:v>
                </c:pt>
                <c:pt idx="477">
                  <c:v>1.2687760000000001</c:v>
                </c:pt>
                <c:pt idx="478">
                  <c:v>1.2837271428571431</c:v>
                </c:pt>
                <c:pt idx="479">
                  <c:v>1.2932004285714285</c:v>
                </c:pt>
                <c:pt idx="480">
                  <c:v>1.285099142857143</c:v>
                </c:pt>
                <c:pt idx="481">
                  <c:v>1.2883715714285715</c:v>
                </c:pt>
                <c:pt idx="482">
                  <c:v>1.2849241428571427</c:v>
                </c:pt>
                <c:pt idx="483">
                  <c:v>1.2795425238095237</c:v>
                </c:pt>
                <c:pt idx="484">
                  <c:v>1.2755190476190477</c:v>
                </c:pt>
                <c:pt idx="485">
                  <c:v>1.2705331904761905</c:v>
                </c:pt>
                <c:pt idx="486">
                  <c:v>1.2742011904761905</c:v>
                </c:pt>
                <c:pt idx="487">
                  <c:v>1.2794164761904765</c:v>
                </c:pt>
                <c:pt idx="488">
                  <c:v>1.280099619047619</c:v>
                </c:pt>
                <c:pt idx="489">
                  <c:v>1.2830013333333332</c:v>
                </c:pt>
                <c:pt idx="490">
                  <c:v>1.2867476666666666</c:v>
                </c:pt>
                <c:pt idx="491">
                  <c:v>1.2871745714285716</c:v>
                </c:pt>
                <c:pt idx="492">
                  <c:v>1.2921537142857142</c:v>
                </c:pt>
                <c:pt idx="493">
                  <c:v>1.2888985714285714</c:v>
                </c:pt>
                <c:pt idx="494">
                  <c:v>1.2871714285714286</c:v>
                </c:pt>
                <c:pt idx="495">
                  <c:v>1.2744692857142856</c:v>
                </c:pt>
                <c:pt idx="496">
                  <c:v>1.2727468571428571</c:v>
                </c:pt>
                <c:pt idx="497">
                  <c:v>1.2726425714285714</c:v>
                </c:pt>
                <c:pt idx="498">
                  <c:v>1.273996714285714</c:v>
                </c:pt>
                <c:pt idx="499">
                  <c:v>1.2739257142857145</c:v>
                </c:pt>
                <c:pt idx="500">
                  <c:v>1.2751962857142856</c:v>
                </c:pt>
                <c:pt idx="501">
                  <c:v>1.2742485714285716</c:v>
                </c:pt>
                <c:pt idx="502">
                  <c:v>1.2870078571428571</c:v>
                </c:pt>
                <c:pt idx="503">
                  <c:v>1.2861592857142858</c:v>
                </c:pt>
                <c:pt idx="504">
                  <c:v>1.2832640000000002</c:v>
                </c:pt>
                <c:pt idx="505">
                  <c:v>1.2822297142857144</c:v>
                </c:pt>
                <c:pt idx="506">
                  <c:v>1.2778122857142857</c:v>
                </c:pt>
                <c:pt idx="507">
                  <c:v>1.2816304285714286</c:v>
                </c:pt>
                <c:pt idx="508">
                  <c:v>1.2854947142857145</c:v>
                </c:pt>
                <c:pt idx="509">
                  <c:v>1.2863018571428573</c:v>
                </c:pt>
                <c:pt idx="510">
                  <c:v>1.2859272857142856</c:v>
                </c:pt>
                <c:pt idx="511">
                  <c:v>1.2865759999999999</c:v>
                </c:pt>
                <c:pt idx="512">
                  <c:v>1.2852705714285713</c:v>
                </c:pt>
                <c:pt idx="513">
                  <c:v>1.2863871428571427</c:v>
                </c:pt>
                <c:pt idx="514">
                  <c:v>1.278356</c:v>
                </c:pt>
                <c:pt idx="515">
                  <c:v>1.2755267142857143</c:v>
                </c:pt>
                <c:pt idx="516">
                  <c:v>1.268986142857143</c:v>
                </c:pt>
                <c:pt idx="517">
                  <c:v>1.2706654285714285</c:v>
                </c:pt>
                <c:pt idx="518">
                  <c:v>1.2707388571428573</c:v>
                </c:pt>
                <c:pt idx="519">
                  <c:v>1.2692567142857141</c:v>
                </c:pt>
                <c:pt idx="520">
                  <c:v>1.2688945714285715</c:v>
                </c:pt>
                <c:pt idx="521">
                  <c:v>1.2705610000000001</c:v>
                </c:pt>
                <c:pt idx="522">
                  <c:v>1.2704777142857144</c:v>
                </c:pt>
                <c:pt idx="523">
                  <c:v>1.2706495714285715</c:v>
                </c:pt>
                <c:pt idx="524">
                  <c:v>1.2670115714285717</c:v>
                </c:pt>
                <c:pt idx="525">
                  <c:v>1.2683844761904761</c:v>
                </c:pt>
                <c:pt idx="526">
                  <c:v>1.2713976190476191</c:v>
                </c:pt>
                <c:pt idx="527">
                  <c:v>1.2734946190476191</c:v>
                </c:pt>
                <c:pt idx="528">
                  <c:v>1.2783603333333333</c:v>
                </c:pt>
                <c:pt idx="529">
                  <c:v>1.2774164761904763</c:v>
                </c:pt>
                <c:pt idx="530">
                  <c:v>1.2784576190476191</c:v>
                </c:pt>
                <c:pt idx="531">
                  <c:v>1.281233476190476</c:v>
                </c:pt>
                <c:pt idx="532">
                  <c:v>1.2831244285714283</c:v>
                </c:pt>
                <c:pt idx="533">
                  <c:v>1.2863281428571427</c:v>
                </c:pt>
                <c:pt idx="534">
                  <c:v>1.2847261428571428</c:v>
                </c:pt>
                <c:pt idx="535">
                  <c:v>1.2850138571428573</c:v>
                </c:pt>
                <c:pt idx="536">
                  <c:v>1.2876817142857142</c:v>
                </c:pt>
                <c:pt idx="537">
                  <c:v>1.2910974285714285</c:v>
                </c:pt>
                <c:pt idx="538">
                  <c:v>1.2949207142857144</c:v>
                </c:pt>
                <c:pt idx="539">
                  <c:v>1.2946897142857143</c:v>
                </c:pt>
                <c:pt idx="540">
                  <c:v>1.2914805714285715</c:v>
                </c:pt>
                <c:pt idx="541">
                  <c:v>1.294869</c:v>
                </c:pt>
                <c:pt idx="542">
                  <c:v>1.2938775714285715</c:v>
                </c:pt>
                <c:pt idx="543">
                  <c:v>1.2905535714285714</c:v>
                </c:pt>
                <c:pt idx="544">
                  <c:v>1.2922015714285717</c:v>
                </c:pt>
                <c:pt idx="545">
                  <c:v>1.2926714285714287</c:v>
                </c:pt>
                <c:pt idx="546">
                  <c:v>1.2893562857142857</c:v>
                </c:pt>
                <c:pt idx="547">
                  <c:v>1.2899732857142856</c:v>
                </c:pt>
                <c:pt idx="548">
                  <c:v>1.2902412857142858</c:v>
                </c:pt>
                <c:pt idx="549">
                  <c:v>1.293518285714286</c:v>
                </c:pt>
                <c:pt idx="550">
                  <c:v>1.2976338571428574</c:v>
                </c:pt>
                <c:pt idx="551">
                  <c:v>1.2973479999999999</c:v>
                </c:pt>
                <c:pt idx="552">
                  <c:v>1.2915081428571429</c:v>
                </c:pt>
                <c:pt idx="553">
                  <c:v>1.2921875714285715</c:v>
                </c:pt>
                <c:pt idx="554">
                  <c:v>1.2884698571428572</c:v>
                </c:pt>
                <c:pt idx="555">
                  <c:v>1.2844978571428574</c:v>
                </c:pt>
                <c:pt idx="556">
                  <c:v>1.2814941428571429</c:v>
                </c:pt>
                <c:pt idx="557">
                  <c:v>1.2775878571428569</c:v>
                </c:pt>
                <c:pt idx="558">
                  <c:v>1.2758937142857143</c:v>
                </c:pt>
                <c:pt idx="559">
                  <c:v>1.2766488571428571</c:v>
                </c:pt>
                <c:pt idx="560">
                  <c:v>1.2764597142857144</c:v>
                </c:pt>
                <c:pt idx="561">
                  <c:v>1.2767641428571428</c:v>
                </c:pt>
                <c:pt idx="562">
                  <c:v>1.278318857142857</c:v>
                </c:pt>
                <c:pt idx="563">
                  <c:v>1.2777531428571429</c:v>
                </c:pt>
                <c:pt idx="564">
                  <c:v>1.2764412857142857</c:v>
                </c:pt>
                <c:pt idx="565">
                  <c:v>1.2746487142857141</c:v>
                </c:pt>
                <c:pt idx="566">
                  <c:v>1.2738252857142858</c:v>
                </c:pt>
                <c:pt idx="567">
                  <c:v>1.270865857142857</c:v>
                </c:pt>
                <c:pt idx="568">
                  <c:v>1.2671702857142857</c:v>
                </c:pt>
                <c:pt idx="569">
                  <c:v>1.2648361428571426</c:v>
                </c:pt>
                <c:pt idx="570">
                  <c:v>1.2627009999999999</c:v>
                </c:pt>
                <c:pt idx="571">
                  <c:v>1.2567041428571428</c:v>
                </c:pt>
                <c:pt idx="572">
                  <c:v>1.2527032857142859</c:v>
                </c:pt>
                <c:pt idx="573">
                  <c:v>1.2516891428571426</c:v>
                </c:pt>
                <c:pt idx="574">
                  <c:v>1.2493765714285714</c:v>
                </c:pt>
                <c:pt idx="575">
                  <c:v>1.2469464285714287</c:v>
                </c:pt>
                <c:pt idx="576">
                  <c:v>1.2430084285714287</c:v>
                </c:pt>
                <c:pt idx="577">
                  <c:v>1.2403521428571429</c:v>
                </c:pt>
                <c:pt idx="578">
                  <c:v>1.2388105714285713</c:v>
                </c:pt>
                <c:pt idx="579">
                  <c:v>1.2368397142857144</c:v>
                </c:pt>
                <c:pt idx="580">
                  <c:v>1.2316532857142857</c:v>
                </c:pt>
                <c:pt idx="581">
                  <c:v>1.2285245714285715</c:v>
                </c:pt>
                <c:pt idx="582">
                  <c:v>1.2291835714285715</c:v>
                </c:pt>
                <c:pt idx="583">
                  <c:v>1.2310085714285715</c:v>
                </c:pt>
                <c:pt idx="584">
                  <c:v>1.2314058571428572</c:v>
                </c:pt>
                <c:pt idx="585">
                  <c:v>1.2285540000000001</c:v>
                </c:pt>
                <c:pt idx="586">
                  <c:v>1.2267688571428572</c:v>
                </c:pt>
                <c:pt idx="587">
                  <c:v>1.2241724285714286</c:v>
                </c:pt>
                <c:pt idx="588">
                  <c:v>1.2231717142857141</c:v>
                </c:pt>
                <c:pt idx="589">
                  <c:v>1.2174181428571429</c:v>
                </c:pt>
                <c:pt idx="590">
                  <c:v>1.2173921428571428</c:v>
                </c:pt>
                <c:pt idx="591">
                  <c:v>1.2195754285714284</c:v>
                </c:pt>
                <c:pt idx="592">
                  <c:v>1.2278918571428572</c:v>
                </c:pt>
                <c:pt idx="593">
                  <c:v>1.2308081428571429</c:v>
                </c:pt>
                <c:pt idx="594">
                  <c:v>1.2330064285714284</c:v>
                </c:pt>
                <c:pt idx="595">
                  <c:v>1.2350424285714288</c:v>
                </c:pt>
                <c:pt idx="596">
                  <c:v>1.2406089999999999</c:v>
                </c:pt>
                <c:pt idx="597">
                  <c:v>1.2413201428571428</c:v>
                </c:pt>
                <c:pt idx="598">
                  <c:v>1.2427374285714285</c:v>
                </c:pt>
                <c:pt idx="599">
                  <c:v>1.2446662857142858</c:v>
                </c:pt>
                <c:pt idx="600">
                  <c:v>1.2503919999999999</c:v>
                </c:pt>
                <c:pt idx="601">
                  <c:v>1.2571248571428573</c:v>
                </c:pt>
                <c:pt idx="602">
                  <c:v>1.2628798571428574</c:v>
                </c:pt>
                <c:pt idx="603">
                  <c:v>1.2647922857142857</c:v>
                </c:pt>
                <c:pt idx="604">
                  <c:v>1.2634845714285714</c:v>
                </c:pt>
                <c:pt idx="605">
                  <c:v>1.2610717142857142</c:v>
                </c:pt>
                <c:pt idx="606">
                  <c:v>1.2573812857142859</c:v>
                </c:pt>
                <c:pt idx="607">
                  <c:v>1.2531922857142859</c:v>
                </c:pt>
                <c:pt idx="608">
                  <c:v>1.25091</c:v>
                </c:pt>
                <c:pt idx="609">
                  <c:v>1.2516852857142859</c:v>
                </c:pt>
                <c:pt idx="610">
                  <c:v>1.2529702857142857</c:v>
                </c:pt>
                <c:pt idx="611">
                  <c:v>1.2544862857142858</c:v>
                </c:pt>
                <c:pt idx="612">
                  <c:v>1.2569744285714286</c:v>
                </c:pt>
                <c:pt idx="613">
                  <c:v>1.2606814285714287</c:v>
                </c:pt>
                <c:pt idx="614">
                  <c:v>1.2625819999999999</c:v>
                </c:pt>
                <c:pt idx="615">
                  <c:v>1.2658719999999999</c:v>
                </c:pt>
                <c:pt idx="616">
                  <c:v>1.2691958571428572</c:v>
                </c:pt>
                <c:pt idx="617">
                  <c:v>1.2713237142857143</c:v>
                </c:pt>
                <c:pt idx="618">
                  <c:v>1.2704495714285715</c:v>
                </c:pt>
                <c:pt idx="619">
                  <c:v>1.2560292857142858</c:v>
                </c:pt>
                <c:pt idx="620">
                  <c:v>1.253842857142857</c:v>
                </c:pt>
                <c:pt idx="621">
                  <c:v>1.2543731428571427</c:v>
                </c:pt>
                <c:pt idx="622">
                  <c:v>1.2510881428571428</c:v>
                </c:pt>
                <c:pt idx="623">
                  <c:v>1.244455857142857</c:v>
                </c:pt>
                <c:pt idx="624">
                  <c:v>1.2430364285714286</c:v>
                </c:pt>
                <c:pt idx="625">
                  <c:v>1.2444054285714283</c:v>
                </c:pt>
                <c:pt idx="626">
                  <c:v>1.2588934285714284</c:v>
                </c:pt>
                <c:pt idx="627">
                  <c:v>1.2632499999999998</c:v>
                </c:pt>
                <c:pt idx="628">
                  <c:v>1.2663468571428569</c:v>
                </c:pt>
                <c:pt idx="629">
                  <c:v>1.274346</c:v>
                </c:pt>
                <c:pt idx="630">
                  <c:v>1.2843385714285713</c:v>
                </c:pt>
                <c:pt idx="631">
                  <c:v>1.2906714285714285</c:v>
                </c:pt>
                <c:pt idx="632">
                  <c:v>1.2949767142857145</c:v>
                </c:pt>
                <c:pt idx="633">
                  <c:v>1.2965961428571429</c:v>
                </c:pt>
                <c:pt idx="634">
                  <c:v>1.3038317142857141</c:v>
                </c:pt>
                <c:pt idx="635">
                  <c:v>1.3038629999999998</c:v>
                </c:pt>
                <c:pt idx="636">
                  <c:v>1.3031422857142858</c:v>
                </c:pt>
                <c:pt idx="637">
                  <c:v>1.2995007142857145</c:v>
                </c:pt>
                <c:pt idx="638">
                  <c:v>1.3004848571428571</c:v>
                </c:pt>
                <c:pt idx="639">
                  <c:v>1.2981960000000001</c:v>
                </c:pt>
                <c:pt idx="640">
                  <c:v>1.3062432857142858</c:v>
                </c:pt>
                <c:pt idx="641">
                  <c:v>1.3050791428571429</c:v>
                </c:pt>
                <c:pt idx="642">
                  <c:v>1.3122817142857142</c:v>
                </c:pt>
                <c:pt idx="643">
                  <c:v>1.3156694285714285</c:v>
                </c:pt>
                <c:pt idx="644">
                  <c:v>1.3229174285714287</c:v>
                </c:pt>
                <c:pt idx="645">
                  <c:v>1.3270884285714286</c:v>
                </c:pt>
                <c:pt idx="646">
                  <c:v>1.335485142857143</c:v>
                </c:pt>
                <c:pt idx="647">
                  <c:v>1.3319147142857144</c:v>
                </c:pt>
                <c:pt idx="648">
                  <c:v>1.3312841428571429</c:v>
                </c:pt>
                <c:pt idx="649">
                  <c:v>1.3285794285714285</c:v>
                </c:pt>
                <c:pt idx="650">
                  <c:v>1.327124</c:v>
                </c:pt>
                <c:pt idx="651">
                  <c:v>1.326472857142857</c:v>
                </c:pt>
                <c:pt idx="652">
                  <c:v>1.3239292857142857</c:v>
                </c:pt>
                <c:pt idx="653">
                  <c:v>1.3250015714285717</c:v>
                </c:pt>
                <c:pt idx="654">
                  <c:v>1.3275395714285716</c:v>
                </c:pt>
                <c:pt idx="655">
                  <c:v>1.3309528571428573</c:v>
                </c:pt>
                <c:pt idx="656">
                  <c:v>1.3357167142857143</c:v>
                </c:pt>
                <c:pt idx="657">
                  <c:v>1.3414950000000001</c:v>
                </c:pt>
                <c:pt idx="658">
                  <c:v>1.3447532857142857</c:v>
                </c:pt>
                <c:pt idx="659">
                  <c:v>1.3479671428571429</c:v>
                </c:pt>
                <c:pt idx="660">
                  <c:v>1.349191</c:v>
                </c:pt>
                <c:pt idx="661">
                  <c:v>1.3555320000000002</c:v>
                </c:pt>
                <c:pt idx="662">
                  <c:v>1.3410200000000003</c:v>
                </c:pt>
                <c:pt idx="663">
                  <c:v>1.3331921904761903</c:v>
                </c:pt>
                <c:pt idx="664">
                  <c:v>1.3241328095238096</c:v>
                </c:pt>
                <c:pt idx="665">
                  <c:v>1.3214702380952379</c:v>
                </c:pt>
                <c:pt idx="666">
                  <c:v>1.3131838095238098</c:v>
                </c:pt>
                <c:pt idx="667">
                  <c:v>1.3106338095238095</c:v>
                </c:pt>
                <c:pt idx="668">
                  <c:v>1.3060438095238098</c:v>
                </c:pt>
                <c:pt idx="669">
                  <c:v>1.3220408095238096</c:v>
                </c:pt>
                <c:pt idx="670">
                  <c:v>1.3326950476190476</c:v>
                </c:pt>
                <c:pt idx="671">
                  <c:v>1.3471732857142857</c:v>
                </c:pt>
                <c:pt idx="672">
                  <c:v>1.3534659999999998</c:v>
                </c:pt>
                <c:pt idx="673">
                  <c:v>1.3687147142857143</c:v>
                </c:pt>
                <c:pt idx="674">
                  <c:v>1.3786484285714287</c:v>
                </c:pt>
                <c:pt idx="675">
                  <c:v>1.3872594285714286</c:v>
                </c:pt>
                <c:pt idx="676">
                  <c:v>1.3930714285714285</c:v>
                </c:pt>
                <c:pt idx="677">
                  <c:v>1.3995594285714286</c:v>
                </c:pt>
                <c:pt idx="678">
                  <c:v>1.4001762857142857</c:v>
                </c:pt>
                <c:pt idx="679">
                  <c:v>1.4031391428571429</c:v>
                </c:pt>
                <c:pt idx="680">
                  <c:v>1.4045254285714286</c:v>
                </c:pt>
                <c:pt idx="681">
                  <c:v>1.4052907142857143</c:v>
                </c:pt>
                <c:pt idx="682">
                  <c:v>1.4079059999999999</c:v>
                </c:pt>
                <c:pt idx="683">
                  <c:v>1.4114352857142856</c:v>
                </c:pt>
                <c:pt idx="684">
                  <c:v>1.4114869999999997</c:v>
                </c:pt>
                <c:pt idx="685">
                  <c:v>1.4128098571428571</c:v>
                </c:pt>
                <c:pt idx="686">
                  <c:v>1.4157738571428573</c:v>
                </c:pt>
                <c:pt idx="687">
                  <c:v>1.4195679999999999</c:v>
                </c:pt>
                <c:pt idx="688">
                  <c:v>1.4225569999999998</c:v>
                </c:pt>
                <c:pt idx="689">
                  <c:v>1.4221074285714284</c:v>
                </c:pt>
                <c:pt idx="690">
                  <c:v>1.4234469999999999</c:v>
                </c:pt>
                <c:pt idx="691">
                  <c:v>1.4261715714285716</c:v>
                </c:pt>
                <c:pt idx="692">
                  <c:v>1.4330639999999999</c:v>
                </c:pt>
                <c:pt idx="693">
                  <c:v>1.4355005714285713</c:v>
                </c:pt>
                <c:pt idx="694">
                  <c:v>1.4340441428571427</c:v>
                </c:pt>
                <c:pt idx="695">
                  <c:v>1.4299329999999999</c:v>
                </c:pt>
                <c:pt idx="696">
                  <c:v>1.4357929999999999</c:v>
                </c:pt>
                <c:pt idx="697">
                  <c:v>1.4315697142857142</c:v>
                </c:pt>
                <c:pt idx="698">
                  <c:v>1.4345782857142857</c:v>
                </c:pt>
                <c:pt idx="699">
                  <c:v>1.4347918571428571</c:v>
                </c:pt>
                <c:pt idx="700">
                  <c:v>1.4390025714285712</c:v>
                </c:pt>
                <c:pt idx="701">
                  <c:v>1.4427631428571428</c:v>
                </c:pt>
                <c:pt idx="702">
                  <c:v>1.4468818571428572</c:v>
                </c:pt>
                <c:pt idx="703">
                  <c:v>1.4463131428571427</c:v>
                </c:pt>
                <c:pt idx="704">
                  <c:v>1.4548552857142858</c:v>
                </c:pt>
                <c:pt idx="705">
                  <c:v>1.4550111428571431</c:v>
                </c:pt>
                <c:pt idx="706">
                  <c:v>1.4526898571428573</c:v>
                </c:pt>
                <c:pt idx="707">
                  <c:v>1.4494941428571428</c:v>
                </c:pt>
                <c:pt idx="708">
                  <c:v>1.4484299999999999</c:v>
                </c:pt>
                <c:pt idx="709">
                  <c:v>1.4513995714285712</c:v>
                </c:pt>
                <c:pt idx="710">
                  <c:v>1.4498992857142858</c:v>
                </c:pt>
                <c:pt idx="711">
                  <c:v>1.4436118571428571</c:v>
                </c:pt>
                <c:pt idx="712">
                  <c:v>1.4339538571428572</c:v>
                </c:pt>
                <c:pt idx="713">
                  <c:v>1.4234755714285714</c:v>
                </c:pt>
                <c:pt idx="714">
                  <c:v>1.4089927142857144</c:v>
                </c:pt>
                <c:pt idx="715">
                  <c:v>1.3858168571428571</c:v>
                </c:pt>
                <c:pt idx="716">
                  <c:v>1.3637578571428572</c:v>
                </c:pt>
                <c:pt idx="717">
                  <c:v>1.344300857142857</c:v>
                </c:pt>
                <c:pt idx="718">
                  <c:v>1.308334857142857</c:v>
                </c:pt>
                <c:pt idx="719">
                  <c:v>1.2677064999999998</c:v>
                </c:pt>
                <c:pt idx="720">
                  <c:v>1.2297787142857144</c:v>
                </c:pt>
                <c:pt idx="721">
                  <c:v>1.1943663571428573</c:v>
                </c:pt>
                <c:pt idx="722">
                  <c:v>1.1690553571428572</c:v>
                </c:pt>
                <c:pt idx="723">
                  <c:v>1.1677630714285716</c:v>
                </c:pt>
                <c:pt idx="724">
                  <c:v>1.1618853571428571</c:v>
                </c:pt>
                <c:pt idx="725">
                  <c:v>1.1925880714285715</c:v>
                </c:pt>
                <c:pt idx="726">
                  <c:v>1.2232428571428571</c:v>
                </c:pt>
                <c:pt idx="727">
                  <c:v>1.2501390714285716</c:v>
                </c:pt>
                <c:pt idx="732">
                  <c:v>1.3892590000000002</c:v>
                </c:pt>
                <c:pt idx="733">
                  <c:v>1.4112532857142859</c:v>
                </c:pt>
                <c:pt idx="734">
                  <c:v>1.4355281428571427</c:v>
                </c:pt>
                <c:pt idx="735">
                  <c:v>1.448836</c:v>
                </c:pt>
                <c:pt idx="736">
                  <c:v>1.4583818571428573</c:v>
                </c:pt>
                <c:pt idx="737">
                  <c:v>1.4674017142857143</c:v>
                </c:pt>
                <c:pt idx="738">
                  <c:v>1.4761957142857143</c:v>
                </c:pt>
                <c:pt idx="739">
                  <c:v>1.4826922857142859</c:v>
                </c:pt>
                <c:pt idx="740">
                  <c:v>1.4879997142857142</c:v>
                </c:pt>
                <c:pt idx="741">
                  <c:v>1.4943725714285712</c:v>
                </c:pt>
                <c:pt idx="742">
                  <c:v>1.5036457142857143</c:v>
                </c:pt>
                <c:pt idx="743">
                  <c:v>1.5044581428571426</c:v>
                </c:pt>
                <c:pt idx="744">
                  <c:v>1.5055722857142855</c:v>
                </c:pt>
                <c:pt idx="745">
                  <c:v>1.5037315714285715</c:v>
                </c:pt>
                <c:pt idx="746">
                  <c:v>1.4983070000000003</c:v>
                </c:pt>
                <c:pt idx="747">
                  <c:v>1.4915611428571431</c:v>
                </c:pt>
                <c:pt idx="748">
                  <c:v>1.4871164285714287</c:v>
                </c:pt>
                <c:pt idx="749">
                  <c:v>1.4771397142857143</c:v>
                </c:pt>
                <c:pt idx="750">
                  <c:v>1.4716487142857144</c:v>
                </c:pt>
                <c:pt idx="751">
                  <c:v>1.4678211428571433</c:v>
                </c:pt>
                <c:pt idx="752">
                  <c:v>1.464064</c:v>
                </c:pt>
                <c:pt idx="753">
                  <c:v>1.4654625714285712</c:v>
                </c:pt>
                <c:pt idx="754">
                  <c:v>1.4679087142857143</c:v>
                </c:pt>
                <c:pt idx="755">
                  <c:v>1.4687295714285713</c:v>
                </c:pt>
                <c:pt idx="756">
                  <c:v>1.4719642857142858</c:v>
                </c:pt>
                <c:pt idx="757">
                  <c:v>1.4741815714285715</c:v>
                </c:pt>
                <c:pt idx="758">
                  <c:v>1.4701197142857143</c:v>
                </c:pt>
                <c:pt idx="759">
                  <c:v>1.467309142857143</c:v>
                </c:pt>
                <c:pt idx="760">
                  <c:v>1.4623615714285716</c:v>
                </c:pt>
                <c:pt idx="761">
                  <c:v>1.4590634285714283</c:v>
                </c:pt>
                <c:pt idx="762">
                  <c:v>1.4583677142857143</c:v>
                </c:pt>
                <c:pt idx="763">
                  <c:v>1.4545924285714287</c:v>
                </c:pt>
                <c:pt idx="764">
                  <c:v>1.4534975714285718</c:v>
                </c:pt>
                <c:pt idx="765">
                  <c:v>1.4574564285714284</c:v>
                </c:pt>
                <c:pt idx="766">
                  <c:v>1.4606241428571427</c:v>
                </c:pt>
                <c:pt idx="767">
                  <c:v>1.4673431428571426</c:v>
                </c:pt>
                <c:pt idx="768">
                  <c:v>1.4689638571428569</c:v>
                </c:pt>
                <c:pt idx="769">
                  <c:v>1.4715544285714286</c:v>
                </c:pt>
                <c:pt idx="770">
                  <c:v>1.4732188571428571</c:v>
                </c:pt>
                <c:pt idx="771">
                  <c:v>1.4731764285714288</c:v>
                </c:pt>
                <c:pt idx="772">
                  <c:v>1.4701191428571432</c:v>
                </c:pt>
                <c:pt idx="773">
                  <c:v>1.4656755714285714</c:v>
                </c:pt>
                <c:pt idx="774">
                  <c:v>1.4555191428571426</c:v>
                </c:pt>
                <c:pt idx="775">
                  <c:v>1.4483352857142857</c:v>
                </c:pt>
                <c:pt idx="776">
                  <c:v>1.4362291428571432</c:v>
                </c:pt>
                <c:pt idx="777">
                  <c:v>1.4284948571428571</c:v>
                </c:pt>
                <c:pt idx="778">
                  <c:v>1.4196298571428572</c:v>
                </c:pt>
                <c:pt idx="779">
                  <c:v>1.4104617142857143</c:v>
                </c:pt>
                <c:pt idx="780">
                  <c:v>1.4049115714285716</c:v>
                </c:pt>
                <c:pt idx="781">
                  <c:v>1.3977692857142856</c:v>
                </c:pt>
                <c:pt idx="782">
                  <c:v>1.3939622857142857</c:v>
                </c:pt>
                <c:pt idx="783">
                  <c:v>1.392396142857143</c:v>
                </c:pt>
                <c:pt idx="784">
                  <c:v>1.3899492857142857</c:v>
                </c:pt>
                <c:pt idx="785">
                  <c:v>1.3909031428571428</c:v>
                </c:pt>
                <c:pt idx="786">
                  <c:v>1.3892392857142857</c:v>
                </c:pt>
                <c:pt idx="787">
                  <c:v>1.3895801428571428</c:v>
                </c:pt>
                <c:pt idx="788">
                  <c:v>1.3928664285714285</c:v>
                </c:pt>
                <c:pt idx="789">
                  <c:v>1.394254857142857</c:v>
                </c:pt>
                <c:pt idx="790">
                  <c:v>1.394917</c:v>
                </c:pt>
                <c:pt idx="791">
                  <c:v>1.3937580000000001</c:v>
                </c:pt>
                <c:pt idx="792">
                  <c:v>1.3932801428571431</c:v>
                </c:pt>
                <c:pt idx="793">
                  <c:v>1.3949069999999999</c:v>
                </c:pt>
                <c:pt idx="794">
                  <c:v>1.3922602857142856</c:v>
                </c:pt>
                <c:pt idx="795">
                  <c:v>1.3890514285714288</c:v>
                </c:pt>
                <c:pt idx="796">
                  <c:v>1.3845171428571426</c:v>
                </c:pt>
                <c:pt idx="797">
                  <c:v>1.3795434285714285</c:v>
                </c:pt>
                <c:pt idx="798">
                  <c:v>1.3740657142857142</c:v>
                </c:pt>
                <c:pt idx="799">
                  <c:v>1.3704339999999997</c:v>
                </c:pt>
                <c:pt idx="800">
                  <c:v>1.3700110000000001</c:v>
                </c:pt>
                <c:pt idx="801">
                  <c:v>1.3707917142857142</c:v>
                </c:pt>
                <c:pt idx="802">
                  <c:v>1.3722260000000002</c:v>
                </c:pt>
                <c:pt idx="803">
                  <c:v>1.3722472857142858</c:v>
                </c:pt>
                <c:pt idx="804">
                  <c:v>1.3713495714285713</c:v>
                </c:pt>
                <c:pt idx="805">
                  <c:v>1.3693825714285714</c:v>
                </c:pt>
                <c:pt idx="806">
                  <c:v>1.367454142857143</c:v>
                </c:pt>
                <c:pt idx="807">
                  <c:v>1.3515428571428569</c:v>
                </c:pt>
                <c:pt idx="808">
                  <c:v>1.3424714285714285</c:v>
                </c:pt>
                <c:pt idx="809">
                  <c:v>1.3369295714285714</c:v>
                </c:pt>
                <c:pt idx="810">
                  <c:v>1.3259304285714286</c:v>
                </c:pt>
                <c:pt idx="811">
                  <c:v>1.3221588571428573</c:v>
                </c:pt>
                <c:pt idx="812">
                  <c:v>1.3206914285714286</c:v>
                </c:pt>
                <c:pt idx="813">
                  <c:v>1.3158477142857143</c:v>
                </c:pt>
                <c:pt idx="814">
                  <c:v>1.3207855714285714</c:v>
                </c:pt>
                <c:pt idx="815">
                  <c:v>1.3166624285714283</c:v>
                </c:pt>
                <c:pt idx="816">
                  <c:v>1.3103875714285713</c:v>
                </c:pt>
                <c:pt idx="817">
                  <c:v>1.3108812857142857</c:v>
                </c:pt>
                <c:pt idx="818">
                  <c:v>1.310295</c:v>
                </c:pt>
                <c:pt idx="819">
                  <c:v>1.3114014285714286</c:v>
                </c:pt>
                <c:pt idx="820">
                  <c:v>1.311367142857143</c:v>
                </c:pt>
                <c:pt idx="821">
                  <c:v>1.3119051428571429</c:v>
                </c:pt>
                <c:pt idx="822">
                  <c:v>1.3131529999999998</c:v>
                </c:pt>
                <c:pt idx="823">
                  <c:v>1.3147462857142855</c:v>
                </c:pt>
                <c:pt idx="824">
                  <c:v>1.3150191428571427</c:v>
                </c:pt>
                <c:pt idx="825">
                  <c:v>1.3121245714285714</c:v>
                </c:pt>
                <c:pt idx="826">
                  <c:v>1.3082119999999999</c:v>
                </c:pt>
                <c:pt idx="827">
                  <c:v>1.3055830000000002</c:v>
                </c:pt>
                <c:pt idx="828">
                  <c:v>1.288766857142857</c:v>
                </c:pt>
                <c:pt idx="829">
                  <c:v>1.275583857142857</c:v>
                </c:pt>
                <c:pt idx="830">
                  <c:v>1.2716978571428572</c:v>
                </c:pt>
                <c:pt idx="831">
                  <c:v>1.271188</c:v>
                </c:pt>
                <c:pt idx="832">
                  <c:v>1.268419</c:v>
                </c:pt>
                <c:pt idx="833">
                  <c:v>1.265223</c:v>
                </c:pt>
                <c:pt idx="834">
                  <c:v>1.2623894285714283</c:v>
                </c:pt>
                <c:pt idx="835">
                  <c:v>1.2625578571428571</c:v>
                </c:pt>
                <c:pt idx="836">
                  <c:v>1.2593837142857143</c:v>
                </c:pt>
                <c:pt idx="837">
                  <c:v>1.2643354285714286</c:v>
                </c:pt>
                <c:pt idx="838">
                  <c:v>1.2599448571428573</c:v>
                </c:pt>
                <c:pt idx="839">
                  <c:v>1.2607390000000003</c:v>
                </c:pt>
                <c:pt idx="840">
                  <c:v>1.263989</c:v>
                </c:pt>
                <c:pt idx="841">
                  <c:v>1.2687760000000001</c:v>
                </c:pt>
                <c:pt idx="842">
                  <c:v>1.2837271428571431</c:v>
                </c:pt>
                <c:pt idx="843">
                  <c:v>1.2932004285714285</c:v>
                </c:pt>
                <c:pt idx="844">
                  <c:v>1.285099142857143</c:v>
                </c:pt>
                <c:pt idx="845">
                  <c:v>1.2883715714285715</c:v>
                </c:pt>
                <c:pt idx="846">
                  <c:v>1.2849241428571427</c:v>
                </c:pt>
                <c:pt idx="847">
                  <c:v>1.2795425238095237</c:v>
                </c:pt>
                <c:pt idx="848">
                  <c:v>1.2755190476190477</c:v>
                </c:pt>
                <c:pt idx="849">
                  <c:v>1.2705331904761905</c:v>
                </c:pt>
                <c:pt idx="850">
                  <c:v>1.2742011904761905</c:v>
                </c:pt>
                <c:pt idx="851">
                  <c:v>1.2794164761904765</c:v>
                </c:pt>
                <c:pt idx="852">
                  <c:v>1.280099619047619</c:v>
                </c:pt>
                <c:pt idx="853">
                  <c:v>1.2830013333333332</c:v>
                </c:pt>
                <c:pt idx="854">
                  <c:v>1.2867476666666666</c:v>
                </c:pt>
                <c:pt idx="855">
                  <c:v>1.2871745714285716</c:v>
                </c:pt>
                <c:pt idx="856">
                  <c:v>1.2921537142857142</c:v>
                </c:pt>
                <c:pt idx="857">
                  <c:v>1.2888985714285714</c:v>
                </c:pt>
                <c:pt idx="858">
                  <c:v>1.2871714285714286</c:v>
                </c:pt>
                <c:pt idx="859">
                  <c:v>1.2744692857142856</c:v>
                </c:pt>
                <c:pt idx="860">
                  <c:v>1.2727468571428571</c:v>
                </c:pt>
                <c:pt idx="861">
                  <c:v>1.2726425714285714</c:v>
                </c:pt>
                <c:pt idx="862">
                  <c:v>1.273996714285714</c:v>
                </c:pt>
                <c:pt idx="863">
                  <c:v>1.2739257142857145</c:v>
                </c:pt>
                <c:pt idx="864">
                  <c:v>1.2751962857142856</c:v>
                </c:pt>
                <c:pt idx="865">
                  <c:v>1.2742485714285716</c:v>
                </c:pt>
                <c:pt idx="866">
                  <c:v>1.2870078571428571</c:v>
                </c:pt>
                <c:pt idx="867">
                  <c:v>1.2861592857142858</c:v>
                </c:pt>
                <c:pt idx="868">
                  <c:v>1.2832640000000002</c:v>
                </c:pt>
                <c:pt idx="869">
                  <c:v>1.2822297142857144</c:v>
                </c:pt>
                <c:pt idx="870">
                  <c:v>1.2778122857142857</c:v>
                </c:pt>
                <c:pt idx="871">
                  <c:v>1.2816304285714286</c:v>
                </c:pt>
                <c:pt idx="872">
                  <c:v>1.2854947142857145</c:v>
                </c:pt>
                <c:pt idx="873">
                  <c:v>1.2863018571428573</c:v>
                </c:pt>
                <c:pt idx="874">
                  <c:v>1.2859272857142856</c:v>
                </c:pt>
                <c:pt idx="875">
                  <c:v>1.2865759999999999</c:v>
                </c:pt>
                <c:pt idx="876">
                  <c:v>1.2852705714285713</c:v>
                </c:pt>
                <c:pt idx="877">
                  <c:v>1.2863871428571427</c:v>
                </c:pt>
                <c:pt idx="878">
                  <c:v>1.278356</c:v>
                </c:pt>
                <c:pt idx="879">
                  <c:v>1.2755267142857143</c:v>
                </c:pt>
                <c:pt idx="880">
                  <c:v>1.268986142857143</c:v>
                </c:pt>
                <c:pt idx="881">
                  <c:v>1.2706654285714285</c:v>
                </c:pt>
                <c:pt idx="882">
                  <c:v>1.2707388571428573</c:v>
                </c:pt>
                <c:pt idx="883">
                  <c:v>1.2692567142857141</c:v>
                </c:pt>
                <c:pt idx="884">
                  <c:v>1.2688945714285715</c:v>
                </c:pt>
                <c:pt idx="885">
                  <c:v>1.2705610000000001</c:v>
                </c:pt>
                <c:pt idx="886">
                  <c:v>1.2704777142857144</c:v>
                </c:pt>
                <c:pt idx="887">
                  <c:v>1.2706495714285715</c:v>
                </c:pt>
                <c:pt idx="888">
                  <c:v>1.2670115714285717</c:v>
                </c:pt>
                <c:pt idx="889">
                  <c:v>1.2683844761904761</c:v>
                </c:pt>
                <c:pt idx="890">
                  <c:v>1.2713976190476191</c:v>
                </c:pt>
                <c:pt idx="891">
                  <c:v>1.2734946190476191</c:v>
                </c:pt>
                <c:pt idx="892">
                  <c:v>1.2783603333333333</c:v>
                </c:pt>
                <c:pt idx="893">
                  <c:v>1.2774164761904763</c:v>
                </c:pt>
                <c:pt idx="894">
                  <c:v>1.2784576190476191</c:v>
                </c:pt>
                <c:pt idx="895">
                  <c:v>1.281233476190476</c:v>
                </c:pt>
                <c:pt idx="896">
                  <c:v>1.2831244285714283</c:v>
                </c:pt>
                <c:pt idx="897">
                  <c:v>1.2863281428571427</c:v>
                </c:pt>
                <c:pt idx="898">
                  <c:v>1.2847261428571428</c:v>
                </c:pt>
                <c:pt idx="899">
                  <c:v>1.2850138571428573</c:v>
                </c:pt>
                <c:pt idx="900">
                  <c:v>1.2876817142857142</c:v>
                </c:pt>
                <c:pt idx="901">
                  <c:v>1.2910974285714285</c:v>
                </c:pt>
                <c:pt idx="902">
                  <c:v>1.2949207142857144</c:v>
                </c:pt>
                <c:pt idx="903">
                  <c:v>1.2946897142857143</c:v>
                </c:pt>
                <c:pt idx="904">
                  <c:v>1.2914805714285715</c:v>
                </c:pt>
                <c:pt idx="905">
                  <c:v>1.294869</c:v>
                </c:pt>
                <c:pt idx="906">
                  <c:v>1.2938775714285715</c:v>
                </c:pt>
                <c:pt idx="907">
                  <c:v>1.2905535714285714</c:v>
                </c:pt>
                <c:pt idx="908">
                  <c:v>1.2922015714285717</c:v>
                </c:pt>
                <c:pt idx="909">
                  <c:v>1.2926714285714287</c:v>
                </c:pt>
                <c:pt idx="910">
                  <c:v>1.2893562857142857</c:v>
                </c:pt>
                <c:pt idx="911">
                  <c:v>1.2899732857142856</c:v>
                </c:pt>
                <c:pt idx="912">
                  <c:v>1.2902412857142858</c:v>
                </c:pt>
                <c:pt idx="913">
                  <c:v>1.293518285714286</c:v>
                </c:pt>
                <c:pt idx="914">
                  <c:v>1.2976338571428574</c:v>
                </c:pt>
                <c:pt idx="915">
                  <c:v>1.2973479999999999</c:v>
                </c:pt>
                <c:pt idx="916">
                  <c:v>1.2915081428571429</c:v>
                </c:pt>
                <c:pt idx="917">
                  <c:v>1.2921875714285715</c:v>
                </c:pt>
                <c:pt idx="918">
                  <c:v>1.2884698571428572</c:v>
                </c:pt>
                <c:pt idx="919">
                  <c:v>1.2844978571428574</c:v>
                </c:pt>
                <c:pt idx="920">
                  <c:v>1.2814941428571429</c:v>
                </c:pt>
                <c:pt idx="921">
                  <c:v>1.2775878571428569</c:v>
                </c:pt>
                <c:pt idx="922">
                  <c:v>1.2758937142857143</c:v>
                </c:pt>
                <c:pt idx="923">
                  <c:v>1.2766488571428571</c:v>
                </c:pt>
                <c:pt idx="924">
                  <c:v>1.2764597142857144</c:v>
                </c:pt>
                <c:pt idx="925">
                  <c:v>1.2767641428571428</c:v>
                </c:pt>
                <c:pt idx="926">
                  <c:v>1.278318857142857</c:v>
                </c:pt>
                <c:pt idx="927">
                  <c:v>1.2777531428571429</c:v>
                </c:pt>
                <c:pt idx="928">
                  <c:v>1.2764412857142857</c:v>
                </c:pt>
                <c:pt idx="929">
                  <c:v>1.2746487142857141</c:v>
                </c:pt>
                <c:pt idx="930">
                  <c:v>1.2738252857142858</c:v>
                </c:pt>
                <c:pt idx="931">
                  <c:v>1.270865857142857</c:v>
                </c:pt>
                <c:pt idx="932">
                  <c:v>1.2671702857142857</c:v>
                </c:pt>
                <c:pt idx="933">
                  <c:v>1.2648361428571426</c:v>
                </c:pt>
                <c:pt idx="934">
                  <c:v>1.2627009999999999</c:v>
                </c:pt>
                <c:pt idx="935">
                  <c:v>1.2567041428571428</c:v>
                </c:pt>
                <c:pt idx="936">
                  <c:v>1.2527032857142859</c:v>
                </c:pt>
                <c:pt idx="937">
                  <c:v>1.2516891428571426</c:v>
                </c:pt>
                <c:pt idx="938">
                  <c:v>1.2493765714285714</c:v>
                </c:pt>
                <c:pt idx="939">
                  <c:v>1.2469464285714287</c:v>
                </c:pt>
                <c:pt idx="940">
                  <c:v>1.2430084285714287</c:v>
                </c:pt>
                <c:pt idx="941">
                  <c:v>1.2403521428571429</c:v>
                </c:pt>
                <c:pt idx="942">
                  <c:v>1.2388105714285713</c:v>
                </c:pt>
                <c:pt idx="943">
                  <c:v>1.2368397142857144</c:v>
                </c:pt>
                <c:pt idx="944">
                  <c:v>1.2316532857142857</c:v>
                </c:pt>
                <c:pt idx="945">
                  <c:v>1.2285245714285715</c:v>
                </c:pt>
                <c:pt idx="946">
                  <c:v>1.2291835714285715</c:v>
                </c:pt>
                <c:pt idx="947">
                  <c:v>1.2310085714285715</c:v>
                </c:pt>
                <c:pt idx="948">
                  <c:v>1.2314058571428572</c:v>
                </c:pt>
                <c:pt idx="949">
                  <c:v>1.2285540000000001</c:v>
                </c:pt>
                <c:pt idx="950">
                  <c:v>1.2267688571428572</c:v>
                </c:pt>
                <c:pt idx="951">
                  <c:v>1.2241724285714286</c:v>
                </c:pt>
                <c:pt idx="952">
                  <c:v>1.2231717142857141</c:v>
                </c:pt>
                <c:pt idx="953">
                  <c:v>1.2174181428571429</c:v>
                </c:pt>
                <c:pt idx="954">
                  <c:v>1.2173921428571428</c:v>
                </c:pt>
                <c:pt idx="955">
                  <c:v>1.2195754285714284</c:v>
                </c:pt>
                <c:pt idx="956">
                  <c:v>1.2278918571428572</c:v>
                </c:pt>
                <c:pt idx="957">
                  <c:v>1.2308081428571429</c:v>
                </c:pt>
                <c:pt idx="958">
                  <c:v>1.2330064285714284</c:v>
                </c:pt>
                <c:pt idx="959">
                  <c:v>1.2350424285714288</c:v>
                </c:pt>
                <c:pt idx="960">
                  <c:v>1.2406089999999999</c:v>
                </c:pt>
                <c:pt idx="961">
                  <c:v>1.2413201428571428</c:v>
                </c:pt>
                <c:pt idx="962">
                  <c:v>1.2427374285714285</c:v>
                </c:pt>
                <c:pt idx="963">
                  <c:v>1.2446662857142858</c:v>
                </c:pt>
                <c:pt idx="964">
                  <c:v>1.2503919999999999</c:v>
                </c:pt>
                <c:pt idx="965">
                  <c:v>1.2571248571428573</c:v>
                </c:pt>
                <c:pt idx="966">
                  <c:v>1.2628798571428574</c:v>
                </c:pt>
                <c:pt idx="967">
                  <c:v>1.2647922857142857</c:v>
                </c:pt>
                <c:pt idx="968">
                  <c:v>1.2634845714285714</c:v>
                </c:pt>
                <c:pt idx="969">
                  <c:v>1.2610717142857142</c:v>
                </c:pt>
                <c:pt idx="970">
                  <c:v>1.2573812857142859</c:v>
                </c:pt>
                <c:pt idx="971">
                  <c:v>1.2531922857142859</c:v>
                </c:pt>
                <c:pt idx="972">
                  <c:v>1.25091</c:v>
                </c:pt>
                <c:pt idx="973">
                  <c:v>1.2516852857142859</c:v>
                </c:pt>
                <c:pt idx="974">
                  <c:v>1.2529702857142857</c:v>
                </c:pt>
                <c:pt idx="975">
                  <c:v>1.2544862857142858</c:v>
                </c:pt>
                <c:pt idx="976">
                  <c:v>1.2569744285714286</c:v>
                </c:pt>
                <c:pt idx="977">
                  <c:v>1.2606814285714287</c:v>
                </c:pt>
                <c:pt idx="978">
                  <c:v>1.2625819999999999</c:v>
                </c:pt>
                <c:pt idx="979">
                  <c:v>1.2658719999999999</c:v>
                </c:pt>
                <c:pt idx="980">
                  <c:v>1.2691958571428572</c:v>
                </c:pt>
                <c:pt idx="981">
                  <c:v>1.2713237142857143</c:v>
                </c:pt>
                <c:pt idx="982">
                  <c:v>1.2704495714285715</c:v>
                </c:pt>
                <c:pt idx="983">
                  <c:v>1.2560292857142858</c:v>
                </c:pt>
                <c:pt idx="984">
                  <c:v>1.253842857142857</c:v>
                </c:pt>
                <c:pt idx="985">
                  <c:v>1.2543731428571427</c:v>
                </c:pt>
                <c:pt idx="986">
                  <c:v>1.2510881428571428</c:v>
                </c:pt>
                <c:pt idx="987">
                  <c:v>1.244455857142857</c:v>
                </c:pt>
                <c:pt idx="988">
                  <c:v>1.2430364285714286</c:v>
                </c:pt>
                <c:pt idx="989">
                  <c:v>1.2444054285714283</c:v>
                </c:pt>
                <c:pt idx="990">
                  <c:v>1.2588934285714284</c:v>
                </c:pt>
                <c:pt idx="991">
                  <c:v>1.2632499999999998</c:v>
                </c:pt>
                <c:pt idx="992">
                  <c:v>1.2663468571428569</c:v>
                </c:pt>
                <c:pt idx="993">
                  <c:v>1.274346</c:v>
                </c:pt>
                <c:pt idx="994">
                  <c:v>1.2843385714285713</c:v>
                </c:pt>
                <c:pt idx="995">
                  <c:v>1.2906714285714285</c:v>
                </c:pt>
                <c:pt idx="996">
                  <c:v>1.2949767142857145</c:v>
                </c:pt>
                <c:pt idx="997">
                  <c:v>1.2965961428571429</c:v>
                </c:pt>
                <c:pt idx="998">
                  <c:v>1.3038317142857141</c:v>
                </c:pt>
                <c:pt idx="999">
                  <c:v>1.3038629999999998</c:v>
                </c:pt>
                <c:pt idx="1000">
                  <c:v>1.3031422857142858</c:v>
                </c:pt>
                <c:pt idx="1001">
                  <c:v>1.2995007142857145</c:v>
                </c:pt>
                <c:pt idx="1002">
                  <c:v>1.3004848571428571</c:v>
                </c:pt>
                <c:pt idx="1003">
                  <c:v>1.2981960000000001</c:v>
                </c:pt>
                <c:pt idx="1004">
                  <c:v>1.3062432857142858</c:v>
                </c:pt>
                <c:pt idx="1005">
                  <c:v>1.3050791428571429</c:v>
                </c:pt>
                <c:pt idx="1006">
                  <c:v>1.3122817142857142</c:v>
                </c:pt>
                <c:pt idx="1007">
                  <c:v>1.3156694285714285</c:v>
                </c:pt>
                <c:pt idx="1008">
                  <c:v>1.3229174285714287</c:v>
                </c:pt>
                <c:pt idx="1009">
                  <c:v>1.3270884285714286</c:v>
                </c:pt>
                <c:pt idx="1010">
                  <c:v>1.335485142857143</c:v>
                </c:pt>
                <c:pt idx="1011">
                  <c:v>1.3319147142857144</c:v>
                </c:pt>
                <c:pt idx="1012">
                  <c:v>1.3312841428571429</c:v>
                </c:pt>
                <c:pt idx="1013">
                  <c:v>1.3285794285714285</c:v>
                </c:pt>
                <c:pt idx="1014">
                  <c:v>1.327124</c:v>
                </c:pt>
                <c:pt idx="1015">
                  <c:v>1.326472857142857</c:v>
                </c:pt>
                <c:pt idx="1016">
                  <c:v>1.3239292857142857</c:v>
                </c:pt>
                <c:pt idx="1017">
                  <c:v>1.3250015714285717</c:v>
                </c:pt>
                <c:pt idx="1018">
                  <c:v>1.3275395714285716</c:v>
                </c:pt>
                <c:pt idx="1019">
                  <c:v>1.3309528571428573</c:v>
                </c:pt>
              </c:numCache>
            </c:numRef>
          </c:val>
          <c:extLst xmlns:c16r2="http://schemas.microsoft.com/office/drawing/2015/06/chart">
            <c:ext xmlns:c16="http://schemas.microsoft.com/office/drawing/2014/chart" uri="{C3380CC4-5D6E-409C-BE32-E72D297353CC}">
              <c16:uniqueId val="{00000002-40BA-4256-ADC2-A02285E9B98A}"/>
            </c:ext>
          </c:extLst>
        </c:ser>
        <c:ser>
          <c:idx val="2"/>
          <c:order val="5"/>
          <c:tx>
            <c:strRef>
              <c:f>Tabelle1!$O$1</c:f>
              <c:strCache>
                <c:ptCount val="1"/>
                <c:pt idx="0">
                  <c:v>  </c:v>
                </c:pt>
              </c:strCache>
            </c:strRef>
          </c:tx>
          <c:spPr>
            <a:solidFill>
              <a:schemeClr val="bg1">
                <a:lumMod val="85000"/>
              </a:schemeClr>
            </a:solidFill>
            <a:ln>
              <a:noFill/>
            </a:ln>
            <a:effectLst/>
          </c:spPr>
          <c:cat>
            <c:numRef>
              <c:f>Tabelle1!$A$9:$A$729</c:f>
              <c:numCache>
                <c:formatCode>dd/mm/yy;@</c:formatCode>
                <c:ptCount val="721"/>
                <c:pt idx="0">
                  <c:v>43836</c:v>
                </c:pt>
                <c:pt idx="1">
                  <c:v>43837</c:v>
                </c:pt>
                <c:pt idx="2">
                  <c:v>43838</c:v>
                </c:pt>
                <c:pt idx="3">
                  <c:v>43839</c:v>
                </c:pt>
                <c:pt idx="4">
                  <c:v>43840</c:v>
                </c:pt>
                <c:pt idx="5">
                  <c:v>43841</c:v>
                </c:pt>
                <c:pt idx="6">
                  <c:v>43842</c:v>
                </c:pt>
                <c:pt idx="7">
                  <c:v>43843</c:v>
                </c:pt>
                <c:pt idx="8">
                  <c:v>43844</c:v>
                </c:pt>
                <c:pt idx="9">
                  <c:v>43845</c:v>
                </c:pt>
                <c:pt idx="10">
                  <c:v>43846</c:v>
                </c:pt>
                <c:pt idx="11">
                  <c:v>43847</c:v>
                </c:pt>
                <c:pt idx="12">
                  <c:v>43848</c:v>
                </c:pt>
                <c:pt idx="13">
                  <c:v>43849</c:v>
                </c:pt>
                <c:pt idx="14">
                  <c:v>43850</c:v>
                </c:pt>
                <c:pt idx="15">
                  <c:v>43851</c:v>
                </c:pt>
                <c:pt idx="16">
                  <c:v>43852</c:v>
                </c:pt>
                <c:pt idx="17">
                  <c:v>43853</c:v>
                </c:pt>
                <c:pt idx="18">
                  <c:v>43854</c:v>
                </c:pt>
                <c:pt idx="19">
                  <c:v>43855</c:v>
                </c:pt>
                <c:pt idx="20">
                  <c:v>43856</c:v>
                </c:pt>
                <c:pt idx="21">
                  <c:v>43857</c:v>
                </c:pt>
                <c:pt idx="22">
                  <c:v>43858</c:v>
                </c:pt>
                <c:pt idx="23">
                  <c:v>43859</c:v>
                </c:pt>
                <c:pt idx="24">
                  <c:v>43860</c:v>
                </c:pt>
                <c:pt idx="25">
                  <c:v>43861</c:v>
                </c:pt>
                <c:pt idx="26">
                  <c:v>43862</c:v>
                </c:pt>
                <c:pt idx="27">
                  <c:v>43863</c:v>
                </c:pt>
                <c:pt idx="28">
                  <c:v>43864</c:v>
                </c:pt>
                <c:pt idx="29">
                  <c:v>43865</c:v>
                </c:pt>
                <c:pt idx="30">
                  <c:v>43866</c:v>
                </c:pt>
                <c:pt idx="31">
                  <c:v>43867</c:v>
                </c:pt>
                <c:pt idx="32">
                  <c:v>43868</c:v>
                </c:pt>
                <c:pt idx="33">
                  <c:v>43869</c:v>
                </c:pt>
                <c:pt idx="34">
                  <c:v>43870</c:v>
                </c:pt>
                <c:pt idx="35">
                  <c:v>43871</c:v>
                </c:pt>
                <c:pt idx="36">
                  <c:v>43872</c:v>
                </c:pt>
                <c:pt idx="37">
                  <c:v>43873</c:v>
                </c:pt>
                <c:pt idx="38">
                  <c:v>43874</c:v>
                </c:pt>
                <c:pt idx="39">
                  <c:v>43875</c:v>
                </c:pt>
                <c:pt idx="40">
                  <c:v>43876</c:v>
                </c:pt>
                <c:pt idx="41">
                  <c:v>43877</c:v>
                </c:pt>
                <c:pt idx="42">
                  <c:v>43878</c:v>
                </c:pt>
                <c:pt idx="43">
                  <c:v>43879</c:v>
                </c:pt>
                <c:pt idx="44">
                  <c:v>43880</c:v>
                </c:pt>
                <c:pt idx="45">
                  <c:v>43881</c:v>
                </c:pt>
                <c:pt idx="46">
                  <c:v>43882</c:v>
                </c:pt>
                <c:pt idx="47">
                  <c:v>43883</c:v>
                </c:pt>
                <c:pt idx="48">
                  <c:v>43884</c:v>
                </c:pt>
                <c:pt idx="49">
                  <c:v>43885</c:v>
                </c:pt>
                <c:pt idx="50">
                  <c:v>43886</c:v>
                </c:pt>
                <c:pt idx="51">
                  <c:v>43887</c:v>
                </c:pt>
                <c:pt idx="52">
                  <c:v>43888</c:v>
                </c:pt>
                <c:pt idx="53">
                  <c:v>43889</c:v>
                </c:pt>
                <c:pt idx="54">
                  <c:v>43890</c:v>
                </c:pt>
                <c:pt idx="55">
                  <c:v>43891</c:v>
                </c:pt>
                <c:pt idx="56">
                  <c:v>43892</c:v>
                </c:pt>
                <c:pt idx="57">
                  <c:v>43893</c:v>
                </c:pt>
                <c:pt idx="58">
                  <c:v>43894</c:v>
                </c:pt>
                <c:pt idx="59">
                  <c:v>43895</c:v>
                </c:pt>
                <c:pt idx="60">
                  <c:v>43896</c:v>
                </c:pt>
                <c:pt idx="61">
                  <c:v>43897</c:v>
                </c:pt>
                <c:pt idx="62">
                  <c:v>43898</c:v>
                </c:pt>
                <c:pt idx="63">
                  <c:v>43899</c:v>
                </c:pt>
                <c:pt idx="64">
                  <c:v>43900</c:v>
                </c:pt>
                <c:pt idx="65">
                  <c:v>43901</c:v>
                </c:pt>
                <c:pt idx="66">
                  <c:v>43902</c:v>
                </c:pt>
                <c:pt idx="67">
                  <c:v>43903</c:v>
                </c:pt>
                <c:pt idx="68">
                  <c:v>43904</c:v>
                </c:pt>
                <c:pt idx="69">
                  <c:v>43905</c:v>
                </c:pt>
                <c:pt idx="70">
                  <c:v>43906</c:v>
                </c:pt>
                <c:pt idx="71">
                  <c:v>43907</c:v>
                </c:pt>
                <c:pt idx="72">
                  <c:v>43908</c:v>
                </c:pt>
                <c:pt idx="73">
                  <c:v>43909</c:v>
                </c:pt>
                <c:pt idx="74">
                  <c:v>43910</c:v>
                </c:pt>
                <c:pt idx="75">
                  <c:v>43911</c:v>
                </c:pt>
                <c:pt idx="76">
                  <c:v>43912</c:v>
                </c:pt>
                <c:pt idx="77">
                  <c:v>43913</c:v>
                </c:pt>
                <c:pt idx="78">
                  <c:v>43914</c:v>
                </c:pt>
                <c:pt idx="79">
                  <c:v>43915</c:v>
                </c:pt>
                <c:pt idx="80">
                  <c:v>43916</c:v>
                </c:pt>
                <c:pt idx="81">
                  <c:v>43917</c:v>
                </c:pt>
                <c:pt idx="82">
                  <c:v>43918</c:v>
                </c:pt>
                <c:pt idx="83">
                  <c:v>43919</c:v>
                </c:pt>
                <c:pt idx="84">
                  <c:v>43920</c:v>
                </c:pt>
                <c:pt idx="85">
                  <c:v>43921</c:v>
                </c:pt>
                <c:pt idx="86">
                  <c:v>43922</c:v>
                </c:pt>
                <c:pt idx="87">
                  <c:v>43923</c:v>
                </c:pt>
                <c:pt idx="88">
                  <c:v>43924</c:v>
                </c:pt>
                <c:pt idx="89">
                  <c:v>43925</c:v>
                </c:pt>
                <c:pt idx="90">
                  <c:v>43926</c:v>
                </c:pt>
                <c:pt idx="91">
                  <c:v>43927</c:v>
                </c:pt>
                <c:pt idx="92">
                  <c:v>43928</c:v>
                </c:pt>
                <c:pt idx="93">
                  <c:v>43929</c:v>
                </c:pt>
                <c:pt idx="94">
                  <c:v>43930</c:v>
                </c:pt>
                <c:pt idx="95">
                  <c:v>43931</c:v>
                </c:pt>
                <c:pt idx="96">
                  <c:v>43932</c:v>
                </c:pt>
                <c:pt idx="97">
                  <c:v>43933</c:v>
                </c:pt>
                <c:pt idx="98">
                  <c:v>43934</c:v>
                </c:pt>
                <c:pt idx="99">
                  <c:v>43935</c:v>
                </c:pt>
                <c:pt idx="100">
                  <c:v>43936</c:v>
                </c:pt>
                <c:pt idx="101">
                  <c:v>43937</c:v>
                </c:pt>
                <c:pt idx="102">
                  <c:v>43938</c:v>
                </c:pt>
                <c:pt idx="103">
                  <c:v>43939</c:v>
                </c:pt>
                <c:pt idx="104">
                  <c:v>43940</c:v>
                </c:pt>
                <c:pt idx="105">
                  <c:v>43941</c:v>
                </c:pt>
                <c:pt idx="106">
                  <c:v>43942</c:v>
                </c:pt>
                <c:pt idx="107">
                  <c:v>43943</c:v>
                </c:pt>
                <c:pt idx="108">
                  <c:v>43944</c:v>
                </c:pt>
                <c:pt idx="109">
                  <c:v>43945</c:v>
                </c:pt>
                <c:pt idx="110">
                  <c:v>43946</c:v>
                </c:pt>
                <c:pt idx="111">
                  <c:v>43947</c:v>
                </c:pt>
                <c:pt idx="112">
                  <c:v>43948</c:v>
                </c:pt>
                <c:pt idx="113">
                  <c:v>43949</c:v>
                </c:pt>
                <c:pt idx="114">
                  <c:v>43950</c:v>
                </c:pt>
                <c:pt idx="115">
                  <c:v>43951</c:v>
                </c:pt>
                <c:pt idx="116">
                  <c:v>43952</c:v>
                </c:pt>
                <c:pt idx="117">
                  <c:v>43953</c:v>
                </c:pt>
                <c:pt idx="118">
                  <c:v>43954</c:v>
                </c:pt>
                <c:pt idx="119">
                  <c:v>43955</c:v>
                </c:pt>
                <c:pt idx="120">
                  <c:v>43956</c:v>
                </c:pt>
                <c:pt idx="121">
                  <c:v>43957</c:v>
                </c:pt>
                <c:pt idx="122">
                  <c:v>43958</c:v>
                </c:pt>
                <c:pt idx="123">
                  <c:v>43959</c:v>
                </c:pt>
                <c:pt idx="124">
                  <c:v>43960</c:v>
                </c:pt>
                <c:pt idx="125">
                  <c:v>43961</c:v>
                </c:pt>
                <c:pt idx="126">
                  <c:v>43962</c:v>
                </c:pt>
                <c:pt idx="127">
                  <c:v>43963</c:v>
                </c:pt>
                <c:pt idx="128">
                  <c:v>43964</c:v>
                </c:pt>
                <c:pt idx="129">
                  <c:v>43965</c:v>
                </c:pt>
                <c:pt idx="130">
                  <c:v>43966</c:v>
                </c:pt>
                <c:pt idx="131">
                  <c:v>43967</c:v>
                </c:pt>
                <c:pt idx="132">
                  <c:v>43968</c:v>
                </c:pt>
                <c:pt idx="133">
                  <c:v>43969</c:v>
                </c:pt>
                <c:pt idx="134">
                  <c:v>43970</c:v>
                </c:pt>
                <c:pt idx="135">
                  <c:v>43971</c:v>
                </c:pt>
                <c:pt idx="136">
                  <c:v>43972</c:v>
                </c:pt>
                <c:pt idx="137">
                  <c:v>43973</c:v>
                </c:pt>
                <c:pt idx="138">
                  <c:v>43974</c:v>
                </c:pt>
                <c:pt idx="139">
                  <c:v>43975</c:v>
                </c:pt>
                <c:pt idx="140">
                  <c:v>43976</c:v>
                </c:pt>
                <c:pt idx="141">
                  <c:v>43977</c:v>
                </c:pt>
                <c:pt idx="142">
                  <c:v>43978</c:v>
                </c:pt>
                <c:pt idx="143">
                  <c:v>43979</c:v>
                </c:pt>
                <c:pt idx="144">
                  <c:v>43980</c:v>
                </c:pt>
                <c:pt idx="145">
                  <c:v>43981</c:v>
                </c:pt>
                <c:pt idx="146">
                  <c:v>43982</c:v>
                </c:pt>
                <c:pt idx="147">
                  <c:v>43983</c:v>
                </c:pt>
                <c:pt idx="148">
                  <c:v>43984</c:v>
                </c:pt>
                <c:pt idx="149">
                  <c:v>43985</c:v>
                </c:pt>
                <c:pt idx="150">
                  <c:v>43986</c:v>
                </c:pt>
                <c:pt idx="151">
                  <c:v>43987</c:v>
                </c:pt>
                <c:pt idx="152">
                  <c:v>43988</c:v>
                </c:pt>
                <c:pt idx="153">
                  <c:v>43989</c:v>
                </c:pt>
                <c:pt idx="154">
                  <c:v>43990</c:v>
                </c:pt>
                <c:pt idx="155">
                  <c:v>43991</c:v>
                </c:pt>
                <c:pt idx="156">
                  <c:v>43992</c:v>
                </c:pt>
                <c:pt idx="157">
                  <c:v>43993</c:v>
                </c:pt>
                <c:pt idx="158">
                  <c:v>43994</c:v>
                </c:pt>
                <c:pt idx="159">
                  <c:v>43995</c:v>
                </c:pt>
                <c:pt idx="160">
                  <c:v>43996</c:v>
                </c:pt>
                <c:pt idx="161">
                  <c:v>43997</c:v>
                </c:pt>
                <c:pt idx="162">
                  <c:v>43998</c:v>
                </c:pt>
                <c:pt idx="163">
                  <c:v>43999</c:v>
                </c:pt>
                <c:pt idx="164">
                  <c:v>44000</c:v>
                </c:pt>
                <c:pt idx="165">
                  <c:v>44001</c:v>
                </c:pt>
                <c:pt idx="166">
                  <c:v>44002</c:v>
                </c:pt>
                <c:pt idx="167">
                  <c:v>44003</c:v>
                </c:pt>
                <c:pt idx="168">
                  <c:v>44004</c:v>
                </c:pt>
                <c:pt idx="169">
                  <c:v>44005</c:v>
                </c:pt>
                <c:pt idx="170">
                  <c:v>44006</c:v>
                </c:pt>
                <c:pt idx="171">
                  <c:v>44007</c:v>
                </c:pt>
                <c:pt idx="172">
                  <c:v>44008</c:v>
                </c:pt>
                <c:pt idx="173">
                  <c:v>44009</c:v>
                </c:pt>
                <c:pt idx="174">
                  <c:v>44010</c:v>
                </c:pt>
                <c:pt idx="175">
                  <c:v>44011</c:v>
                </c:pt>
                <c:pt idx="176">
                  <c:v>44012</c:v>
                </c:pt>
                <c:pt idx="177">
                  <c:v>44013</c:v>
                </c:pt>
                <c:pt idx="178">
                  <c:v>44014</c:v>
                </c:pt>
                <c:pt idx="179">
                  <c:v>44015</c:v>
                </c:pt>
                <c:pt idx="180">
                  <c:v>44016</c:v>
                </c:pt>
                <c:pt idx="181">
                  <c:v>44017</c:v>
                </c:pt>
                <c:pt idx="182">
                  <c:v>44018</c:v>
                </c:pt>
                <c:pt idx="183">
                  <c:v>44019</c:v>
                </c:pt>
                <c:pt idx="184">
                  <c:v>44020</c:v>
                </c:pt>
                <c:pt idx="185">
                  <c:v>44021</c:v>
                </c:pt>
                <c:pt idx="186">
                  <c:v>44022</c:v>
                </c:pt>
                <c:pt idx="187">
                  <c:v>44023</c:v>
                </c:pt>
                <c:pt idx="188">
                  <c:v>44024</c:v>
                </c:pt>
                <c:pt idx="189">
                  <c:v>44025</c:v>
                </c:pt>
                <c:pt idx="190">
                  <c:v>44026</c:v>
                </c:pt>
                <c:pt idx="191">
                  <c:v>44027</c:v>
                </c:pt>
                <c:pt idx="192">
                  <c:v>44028</c:v>
                </c:pt>
                <c:pt idx="193">
                  <c:v>44029</c:v>
                </c:pt>
                <c:pt idx="194">
                  <c:v>44030</c:v>
                </c:pt>
                <c:pt idx="195">
                  <c:v>44031</c:v>
                </c:pt>
                <c:pt idx="196">
                  <c:v>44032</c:v>
                </c:pt>
                <c:pt idx="197">
                  <c:v>44033</c:v>
                </c:pt>
                <c:pt idx="198">
                  <c:v>44034</c:v>
                </c:pt>
                <c:pt idx="199">
                  <c:v>44035</c:v>
                </c:pt>
                <c:pt idx="200">
                  <c:v>44036</c:v>
                </c:pt>
                <c:pt idx="201">
                  <c:v>44037</c:v>
                </c:pt>
                <c:pt idx="202">
                  <c:v>44038</c:v>
                </c:pt>
                <c:pt idx="203">
                  <c:v>44039</c:v>
                </c:pt>
                <c:pt idx="204">
                  <c:v>44040</c:v>
                </c:pt>
                <c:pt idx="205">
                  <c:v>44041</c:v>
                </c:pt>
                <c:pt idx="206">
                  <c:v>44042</c:v>
                </c:pt>
                <c:pt idx="207">
                  <c:v>44043</c:v>
                </c:pt>
                <c:pt idx="208">
                  <c:v>44044</c:v>
                </c:pt>
                <c:pt idx="209">
                  <c:v>44045</c:v>
                </c:pt>
                <c:pt idx="210">
                  <c:v>44046</c:v>
                </c:pt>
                <c:pt idx="211">
                  <c:v>44047</c:v>
                </c:pt>
                <c:pt idx="212">
                  <c:v>44048</c:v>
                </c:pt>
                <c:pt idx="213">
                  <c:v>44049</c:v>
                </c:pt>
                <c:pt idx="214">
                  <c:v>44050</c:v>
                </c:pt>
                <c:pt idx="215">
                  <c:v>44051</c:v>
                </c:pt>
                <c:pt idx="216">
                  <c:v>44052</c:v>
                </c:pt>
                <c:pt idx="217">
                  <c:v>44053</c:v>
                </c:pt>
                <c:pt idx="218">
                  <c:v>44054</c:v>
                </c:pt>
                <c:pt idx="219">
                  <c:v>44055</c:v>
                </c:pt>
                <c:pt idx="220">
                  <c:v>44056</c:v>
                </c:pt>
                <c:pt idx="221">
                  <c:v>44057</c:v>
                </c:pt>
                <c:pt idx="222">
                  <c:v>44058</c:v>
                </c:pt>
                <c:pt idx="223">
                  <c:v>44059</c:v>
                </c:pt>
                <c:pt idx="224">
                  <c:v>44060</c:v>
                </c:pt>
                <c:pt idx="225">
                  <c:v>44061</c:v>
                </c:pt>
                <c:pt idx="226">
                  <c:v>44062</c:v>
                </c:pt>
                <c:pt idx="227">
                  <c:v>44063</c:v>
                </c:pt>
                <c:pt idx="228">
                  <c:v>44064</c:v>
                </c:pt>
                <c:pt idx="229">
                  <c:v>44065</c:v>
                </c:pt>
                <c:pt idx="230">
                  <c:v>44066</c:v>
                </c:pt>
                <c:pt idx="231">
                  <c:v>44067</c:v>
                </c:pt>
                <c:pt idx="232">
                  <c:v>44068</c:v>
                </c:pt>
                <c:pt idx="233">
                  <c:v>44069</c:v>
                </c:pt>
                <c:pt idx="234">
                  <c:v>44070</c:v>
                </c:pt>
                <c:pt idx="235">
                  <c:v>44071</c:v>
                </c:pt>
                <c:pt idx="236">
                  <c:v>44072</c:v>
                </c:pt>
                <c:pt idx="237">
                  <c:v>44073</c:v>
                </c:pt>
                <c:pt idx="238">
                  <c:v>44074</c:v>
                </c:pt>
                <c:pt idx="239">
                  <c:v>44075</c:v>
                </c:pt>
                <c:pt idx="240">
                  <c:v>44076</c:v>
                </c:pt>
                <c:pt idx="241">
                  <c:v>44077</c:v>
                </c:pt>
                <c:pt idx="242">
                  <c:v>44078</c:v>
                </c:pt>
                <c:pt idx="243">
                  <c:v>44079</c:v>
                </c:pt>
                <c:pt idx="244">
                  <c:v>44080</c:v>
                </c:pt>
                <c:pt idx="245">
                  <c:v>44081</c:v>
                </c:pt>
                <c:pt idx="246">
                  <c:v>44082</c:v>
                </c:pt>
                <c:pt idx="247">
                  <c:v>44083</c:v>
                </c:pt>
                <c:pt idx="248">
                  <c:v>44084</c:v>
                </c:pt>
                <c:pt idx="249">
                  <c:v>44085</c:v>
                </c:pt>
                <c:pt idx="250">
                  <c:v>44086</c:v>
                </c:pt>
                <c:pt idx="251">
                  <c:v>44087</c:v>
                </c:pt>
                <c:pt idx="252">
                  <c:v>44088</c:v>
                </c:pt>
                <c:pt idx="253">
                  <c:v>44089</c:v>
                </c:pt>
                <c:pt idx="254">
                  <c:v>44090</c:v>
                </c:pt>
                <c:pt idx="255">
                  <c:v>44091</c:v>
                </c:pt>
                <c:pt idx="256">
                  <c:v>44092</c:v>
                </c:pt>
                <c:pt idx="257">
                  <c:v>44093</c:v>
                </c:pt>
                <c:pt idx="258">
                  <c:v>44094</c:v>
                </c:pt>
                <c:pt idx="259">
                  <c:v>44095</c:v>
                </c:pt>
                <c:pt idx="260">
                  <c:v>44096</c:v>
                </c:pt>
                <c:pt idx="261">
                  <c:v>44097</c:v>
                </c:pt>
                <c:pt idx="262">
                  <c:v>44098</c:v>
                </c:pt>
                <c:pt idx="263">
                  <c:v>44099</c:v>
                </c:pt>
                <c:pt idx="264">
                  <c:v>44100</c:v>
                </c:pt>
                <c:pt idx="265">
                  <c:v>44101</c:v>
                </c:pt>
                <c:pt idx="266">
                  <c:v>44102</c:v>
                </c:pt>
                <c:pt idx="267">
                  <c:v>44103</c:v>
                </c:pt>
                <c:pt idx="268">
                  <c:v>44104</c:v>
                </c:pt>
                <c:pt idx="269">
                  <c:v>44105</c:v>
                </c:pt>
                <c:pt idx="270">
                  <c:v>44106</c:v>
                </c:pt>
                <c:pt idx="271">
                  <c:v>44107</c:v>
                </c:pt>
                <c:pt idx="272">
                  <c:v>44108</c:v>
                </c:pt>
                <c:pt idx="273">
                  <c:v>44109</c:v>
                </c:pt>
                <c:pt idx="274">
                  <c:v>44110</c:v>
                </c:pt>
                <c:pt idx="275">
                  <c:v>44111</c:v>
                </c:pt>
                <c:pt idx="276">
                  <c:v>44112</c:v>
                </c:pt>
                <c:pt idx="277">
                  <c:v>44113</c:v>
                </c:pt>
                <c:pt idx="278">
                  <c:v>44114</c:v>
                </c:pt>
                <c:pt idx="279">
                  <c:v>44115</c:v>
                </c:pt>
                <c:pt idx="280">
                  <c:v>44116</c:v>
                </c:pt>
                <c:pt idx="281">
                  <c:v>44117</c:v>
                </c:pt>
                <c:pt idx="282">
                  <c:v>44118</c:v>
                </c:pt>
                <c:pt idx="283">
                  <c:v>44119</c:v>
                </c:pt>
                <c:pt idx="284">
                  <c:v>44120</c:v>
                </c:pt>
                <c:pt idx="285">
                  <c:v>44121</c:v>
                </c:pt>
                <c:pt idx="286">
                  <c:v>44122</c:v>
                </c:pt>
                <c:pt idx="287">
                  <c:v>44123</c:v>
                </c:pt>
                <c:pt idx="288">
                  <c:v>44124</c:v>
                </c:pt>
                <c:pt idx="289">
                  <c:v>44125</c:v>
                </c:pt>
                <c:pt idx="290">
                  <c:v>44126</c:v>
                </c:pt>
                <c:pt idx="291">
                  <c:v>44127</c:v>
                </c:pt>
                <c:pt idx="292">
                  <c:v>44128</c:v>
                </c:pt>
                <c:pt idx="293">
                  <c:v>44129</c:v>
                </c:pt>
                <c:pt idx="294">
                  <c:v>44130</c:v>
                </c:pt>
                <c:pt idx="295">
                  <c:v>44131</c:v>
                </c:pt>
                <c:pt idx="296">
                  <c:v>44132</c:v>
                </c:pt>
                <c:pt idx="297">
                  <c:v>44133</c:v>
                </c:pt>
                <c:pt idx="298">
                  <c:v>44134</c:v>
                </c:pt>
                <c:pt idx="299">
                  <c:v>44135</c:v>
                </c:pt>
                <c:pt idx="300">
                  <c:v>44136</c:v>
                </c:pt>
                <c:pt idx="301">
                  <c:v>44137</c:v>
                </c:pt>
                <c:pt idx="302">
                  <c:v>44138</c:v>
                </c:pt>
                <c:pt idx="303">
                  <c:v>44139</c:v>
                </c:pt>
                <c:pt idx="304">
                  <c:v>44140</c:v>
                </c:pt>
                <c:pt idx="305">
                  <c:v>44141</c:v>
                </c:pt>
                <c:pt idx="306">
                  <c:v>44142</c:v>
                </c:pt>
                <c:pt idx="307">
                  <c:v>44143</c:v>
                </c:pt>
                <c:pt idx="308">
                  <c:v>44144</c:v>
                </c:pt>
                <c:pt idx="309">
                  <c:v>44145</c:v>
                </c:pt>
                <c:pt idx="310">
                  <c:v>44146</c:v>
                </c:pt>
                <c:pt idx="311">
                  <c:v>44147</c:v>
                </c:pt>
                <c:pt idx="312">
                  <c:v>44148</c:v>
                </c:pt>
                <c:pt idx="313">
                  <c:v>44149</c:v>
                </c:pt>
                <c:pt idx="314">
                  <c:v>44150</c:v>
                </c:pt>
                <c:pt idx="315">
                  <c:v>44151</c:v>
                </c:pt>
                <c:pt idx="316">
                  <c:v>44152</c:v>
                </c:pt>
                <c:pt idx="317">
                  <c:v>44153</c:v>
                </c:pt>
                <c:pt idx="318">
                  <c:v>44154</c:v>
                </c:pt>
                <c:pt idx="319">
                  <c:v>44155</c:v>
                </c:pt>
                <c:pt idx="320">
                  <c:v>44156</c:v>
                </c:pt>
                <c:pt idx="321">
                  <c:v>44157</c:v>
                </c:pt>
                <c:pt idx="322">
                  <c:v>44158</c:v>
                </c:pt>
                <c:pt idx="323">
                  <c:v>44159</c:v>
                </c:pt>
                <c:pt idx="324">
                  <c:v>44160</c:v>
                </c:pt>
                <c:pt idx="325">
                  <c:v>44161</c:v>
                </c:pt>
                <c:pt idx="326">
                  <c:v>44162</c:v>
                </c:pt>
                <c:pt idx="327">
                  <c:v>44163</c:v>
                </c:pt>
                <c:pt idx="328">
                  <c:v>44164</c:v>
                </c:pt>
                <c:pt idx="329">
                  <c:v>44165</c:v>
                </c:pt>
                <c:pt idx="330">
                  <c:v>44166</c:v>
                </c:pt>
                <c:pt idx="331">
                  <c:v>44167</c:v>
                </c:pt>
                <c:pt idx="332">
                  <c:v>44168</c:v>
                </c:pt>
                <c:pt idx="333">
                  <c:v>44169</c:v>
                </c:pt>
                <c:pt idx="334">
                  <c:v>44170</c:v>
                </c:pt>
                <c:pt idx="335">
                  <c:v>44171</c:v>
                </c:pt>
                <c:pt idx="336">
                  <c:v>44172</c:v>
                </c:pt>
                <c:pt idx="337">
                  <c:v>44173</c:v>
                </c:pt>
                <c:pt idx="338">
                  <c:v>44174</c:v>
                </c:pt>
                <c:pt idx="339">
                  <c:v>44175</c:v>
                </c:pt>
                <c:pt idx="340">
                  <c:v>44176</c:v>
                </c:pt>
                <c:pt idx="341">
                  <c:v>44177</c:v>
                </c:pt>
                <c:pt idx="342">
                  <c:v>44178</c:v>
                </c:pt>
                <c:pt idx="343">
                  <c:v>44179</c:v>
                </c:pt>
                <c:pt idx="344">
                  <c:v>44180</c:v>
                </c:pt>
                <c:pt idx="345">
                  <c:v>44181</c:v>
                </c:pt>
                <c:pt idx="346">
                  <c:v>44182</c:v>
                </c:pt>
                <c:pt idx="347">
                  <c:v>44183</c:v>
                </c:pt>
                <c:pt idx="348">
                  <c:v>44184</c:v>
                </c:pt>
                <c:pt idx="349">
                  <c:v>44185</c:v>
                </c:pt>
                <c:pt idx="350">
                  <c:v>44186</c:v>
                </c:pt>
                <c:pt idx="351">
                  <c:v>44187</c:v>
                </c:pt>
                <c:pt idx="352">
                  <c:v>44188</c:v>
                </c:pt>
                <c:pt idx="353">
                  <c:v>44189</c:v>
                </c:pt>
                <c:pt idx="354">
                  <c:v>44190</c:v>
                </c:pt>
                <c:pt idx="355">
                  <c:v>44191</c:v>
                </c:pt>
                <c:pt idx="356">
                  <c:v>44192</c:v>
                </c:pt>
                <c:pt idx="357">
                  <c:v>44200</c:v>
                </c:pt>
                <c:pt idx="358">
                  <c:v>44201</c:v>
                </c:pt>
                <c:pt idx="359">
                  <c:v>44202</c:v>
                </c:pt>
                <c:pt idx="360">
                  <c:v>44203</c:v>
                </c:pt>
                <c:pt idx="361">
                  <c:v>44204</c:v>
                </c:pt>
                <c:pt idx="362">
                  <c:v>44205</c:v>
                </c:pt>
                <c:pt idx="363">
                  <c:v>44206</c:v>
                </c:pt>
                <c:pt idx="364">
                  <c:v>44207</c:v>
                </c:pt>
                <c:pt idx="365">
                  <c:v>44208</c:v>
                </c:pt>
                <c:pt idx="366">
                  <c:v>44209</c:v>
                </c:pt>
                <c:pt idx="367">
                  <c:v>44210</c:v>
                </c:pt>
                <c:pt idx="368">
                  <c:v>44211</c:v>
                </c:pt>
                <c:pt idx="369">
                  <c:v>44212</c:v>
                </c:pt>
                <c:pt idx="370">
                  <c:v>44213</c:v>
                </c:pt>
                <c:pt idx="371">
                  <c:v>44214</c:v>
                </c:pt>
                <c:pt idx="372">
                  <c:v>44215</c:v>
                </c:pt>
                <c:pt idx="373">
                  <c:v>44216</c:v>
                </c:pt>
                <c:pt idx="374">
                  <c:v>44217</c:v>
                </c:pt>
                <c:pt idx="375">
                  <c:v>44218</c:v>
                </c:pt>
                <c:pt idx="376">
                  <c:v>44219</c:v>
                </c:pt>
                <c:pt idx="377">
                  <c:v>44220</c:v>
                </c:pt>
                <c:pt idx="378">
                  <c:v>44221</c:v>
                </c:pt>
                <c:pt idx="379">
                  <c:v>44222</c:v>
                </c:pt>
                <c:pt idx="380">
                  <c:v>44223</c:v>
                </c:pt>
                <c:pt idx="381">
                  <c:v>44224</c:v>
                </c:pt>
                <c:pt idx="382">
                  <c:v>44225</c:v>
                </c:pt>
                <c:pt idx="383">
                  <c:v>44226</c:v>
                </c:pt>
                <c:pt idx="384">
                  <c:v>44227</c:v>
                </c:pt>
                <c:pt idx="385">
                  <c:v>44228</c:v>
                </c:pt>
                <c:pt idx="386">
                  <c:v>44229</c:v>
                </c:pt>
                <c:pt idx="387">
                  <c:v>44230</c:v>
                </c:pt>
                <c:pt idx="388">
                  <c:v>44231</c:v>
                </c:pt>
                <c:pt idx="389">
                  <c:v>44232</c:v>
                </c:pt>
                <c:pt idx="390">
                  <c:v>44233</c:v>
                </c:pt>
                <c:pt idx="391">
                  <c:v>44234</c:v>
                </c:pt>
                <c:pt idx="392">
                  <c:v>44235</c:v>
                </c:pt>
                <c:pt idx="393">
                  <c:v>44236</c:v>
                </c:pt>
                <c:pt idx="394">
                  <c:v>44237</c:v>
                </c:pt>
                <c:pt idx="395">
                  <c:v>44238</c:v>
                </c:pt>
                <c:pt idx="396">
                  <c:v>44239</c:v>
                </c:pt>
                <c:pt idx="397">
                  <c:v>44240</c:v>
                </c:pt>
                <c:pt idx="398">
                  <c:v>44241</c:v>
                </c:pt>
                <c:pt idx="399">
                  <c:v>44242</c:v>
                </c:pt>
                <c:pt idx="400">
                  <c:v>44243</c:v>
                </c:pt>
                <c:pt idx="401">
                  <c:v>44244</c:v>
                </c:pt>
                <c:pt idx="402">
                  <c:v>44245</c:v>
                </c:pt>
                <c:pt idx="403">
                  <c:v>44246</c:v>
                </c:pt>
                <c:pt idx="404">
                  <c:v>44247</c:v>
                </c:pt>
                <c:pt idx="405">
                  <c:v>44248</c:v>
                </c:pt>
                <c:pt idx="406">
                  <c:v>44249</c:v>
                </c:pt>
                <c:pt idx="407">
                  <c:v>44250</c:v>
                </c:pt>
                <c:pt idx="408">
                  <c:v>44251</c:v>
                </c:pt>
                <c:pt idx="409">
                  <c:v>44252</c:v>
                </c:pt>
                <c:pt idx="410">
                  <c:v>44253</c:v>
                </c:pt>
                <c:pt idx="411">
                  <c:v>44254</c:v>
                </c:pt>
                <c:pt idx="412">
                  <c:v>44255</c:v>
                </c:pt>
                <c:pt idx="413">
                  <c:v>44256</c:v>
                </c:pt>
                <c:pt idx="414">
                  <c:v>44257</c:v>
                </c:pt>
                <c:pt idx="415">
                  <c:v>44258</c:v>
                </c:pt>
                <c:pt idx="416">
                  <c:v>44259</c:v>
                </c:pt>
                <c:pt idx="417">
                  <c:v>44260</c:v>
                </c:pt>
                <c:pt idx="418">
                  <c:v>44261</c:v>
                </c:pt>
                <c:pt idx="419">
                  <c:v>44262</c:v>
                </c:pt>
                <c:pt idx="420">
                  <c:v>44263</c:v>
                </c:pt>
                <c:pt idx="421">
                  <c:v>44264</c:v>
                </c:pt>
                <c:pt idx="422">
                  <c:v>44265</c:v>
                </c:pt>
                <c:pt idx="423">
                  <c:v>44266</c:v>
                </c:pt>
                <c:pt idx="424">
                  <c:v>44267</c:v>
                </c:pt>
                <c:pt idx="425">
                  <c:v>44268</c:v>
                </c:pt>
                <c:pt idx="426">
                  <c:v>44269</c:v>
                </c:pt>
                <c:pt idx="427">
                  <c:v>44270</c:v>
                </c:pt>
                <c:pt idx="428">
                  <c:v>44271</c:v>
                </c:pt>
                <c:pt idx="429">
                  <c:v>44272</c:v>
                </c:pt>
                <c:pt idx="430">
                  <c:v>44273</c:v>
                </c:pt>
                <c:pt idx="431">
                  <c:v>44274</c:v>
                </c:pt>
                <c:pt idx="432">
                  <c:v>44275</c:v>
                </c:pt>
                <c:pt idx="433">
                  <c:v>44276</c:v>
                </c:pt>
                <c:pt idx="434">
                  <c:v>44277</c:v>
                </c:pt>
                <c:pt idx="435">
                  <c:v>44278</c:v>
                </c:pt>
                <c:pt idx="436">
                  <c:v>44279</c:v>
                </c:pt>
                <c:pt idx="437">
                  <c:v>44280</c:v>
                </c:pt>
                <c:pt idx="438">
                  <c:v>44281</c:v>
                </c:pt>
                <c:pt idx="439">
                  <c:v>44282</c:v>
                </c:pt>
                <c:pt idx="440">
                  <c:v>44283</c:v>
                </c:pt>
                <c:pt idx="441">
                  <c:v>44284</c:v>
                </c:pt>
                <c:pt idx="442">
                  <c:v>44285</c:v>
                </c:pt>
                <c:pt idx="443">
                  <c:v>44286</c:v>
                </c:pt>
                <c:pt idx="444">
                  <c:v>44287</c:v>
                </c:pt>
                <c:pt idx="445">
                  <c:v>44288</c:v>
                </c:pt>
                <c:pt idx="446">
                  <c:v>44289</c:v>
                </c:pt>
                <c:pt idx="447">
                  <c:v>44290</c:v>
                </c:pt>
                <c:pt idx="448">
                  <c:v>44291</c:v>
                </c:pt>
                <c:pt idx="449">
                  <c:v>44292</c:v>
                </c:pt>
                <c:pt idx="450">
                  <c:v>44293</c:v>
                </c:pt>
                <c:pt idx="451">
                  <c:v>44294</c:v>
                </c:pt>
                <c:pt idx="452">
                  <c:v>44295</c:v>
                </c:pt>
                <c:pt idx="453">
                  <c:v>44296</c:v>
                </c:pt>
                <c:pt idx="454">
                  <c:v>44297</c:v>
                </c:pt>
                <c:pt idx="455">
                  <c:v>44298</c:v>
                </c:pt>
                <c:pt idx="456">
                  <c:v>44299</c:v>
                </c:pt>
                <c:pt idx="457">
                  <c:v>44300</c:v>
                </c:pt>
                <c:pt idx="458">
                  <c:v>44301</c:v>
                </c:pt>
                <c:pt idx="459">
                  <c:v>44302</c:v>
                </c:pt>
                <c:pt idx="460">
                  <c:v>44303</c:v>
                </c:pt>
                <c:pt idx="461">
                  <c:v>44304</c:v>
                </c:pt>
                <c:pt idx="462">
                  <c:v>44305</c:v>
                </c:pt>
                <c:pt idx="463">
                  <c:v>44306</c:v>
                </c:pt>
                <c:pt idx="464">
                  <c:v>44307</c:v>
                </c:pt>
                <c:pt idx="465">
                  <c:v>44308</c:v>
                </c:pt>
                <c:pt idx="466">
                  <c:v>44309</c:v>
                </c:pt>
                <c:pt idx="467">
                  <c:v>44310</c:v>
                </c:pt>
                <c:pt idx="468">
                  <c:v>44311</c:v>
                </c:pt>
                <c:pt idx="469">
                  <c:v>44312</c:v>
                </c:pt>
                <c:pt idx="470">
                  <c:v>44313</c:v>
                </c:pt>
                <c:pt idx="471">
                  <c:v>44314</c:v>
                </c:pt>
                <c:pt idx="472">
                  <c:v>44315</c:v>
                </c:pt>
                <c:pt idx="473">
                  <c:v>44316</c:v>
                </c:pt>
                <c:pt idx="474">
                  <c:v>44317</c:v>
                </c:pt>
                <c:pt idx="475">
                  <c:v>44318</c:v>
                </c:pt>
                <c:pt idx="476">
                  <c:v>44319</c:v>
                </c:pt>
                <c:pt idx="477">
                  <c:v>44320</c:v>
                </c:pt>
                <c:pt idx="478">
                  <c:v>44321</c:v>
                </c:pt>
                <c:pt idx="479">
                  <c:v>44322</c:v>
                </c:pt>
                <c:pt idx="480">
                  <c:v>44323</c:v>
                </c:pt>
                <c:pt idx="481">
                  <c:v>44324</c:v>
                </c:pt>
                <c:pt idx="482">
                  <c:v>44325</c:v>
                </c:pt>
                <c:pt idx="483">
                  <c:v>44326</c:v>
                </c:pt>
                <c:pt idx="484">
                  <c:v>44327</c:v>
                </c:pt>
                <c:pt idx="485">
                  <c:v>44328</c:v>
                </c:pt>
                <c:pt idx="486">
                  <c:v>44329</c:v>
                </c:pt>
                <c:pt idx="487">
                  <c:v>44330</c:v>
                </c:pt>
                <c:pt idx="488">
                  <c:v>44331</c:v>
                </c:pt>
                <c:pt idx="489">
                  <c:v>44332</c:v>
                </c:pt>
                <c:pt idx="490">
                  <c:v>44333</c:v>
                </c:pt>
                <c:pt idx="491">
                  <c:v>44334</c:v>
                </c:pt>
                <c:pt idx="492">
                  <c:v>44335</c:v>
                </c:pt>
                <c:pt idx="493">
                  <c:v>44336</c:v>
                </c:pt>
                <c:pt idx="494">
                  <c:v>44337</c:v>
                </c:pt>
                <c:pt idx="495">
                  <c:v>44338</c:v>
                </c:pt>
                <c:pt idx="496">
                  <c:v>44339</c:v>
                </c:pt>
                <c:pt idx="497">
                  <c:v>44340</c:v>
                </c:pt>
                <c:pt idx="498">
                  <c:v>44341</c:v>
                </c:pt>
                <c:pt idx="499">
                  <c:v>44342</c:v>
                </c:pt>
                <c:pt idx="500">
                  <c:v>44343</c:v>
                </c:pt>
                <c:pt idx="501">
                  <c:v>44344</c:v>
                </c:pt>
                <c:pt idx="502">
                  <c:v>44345</c:v>
                </c:pt>
                <c:pt idx="503">
                  <c:v>44346</c:v>
                </c:pt>
                <c:pt idx="504">
                  <c:v>44347</c:v>
                </c:pt>
                <c:pt idx="505">
                  <c:v>44348</c:v>
                </c:pt>
                <c:pt idx="506">
                  <c:v>44349</c:v>
                </c:pt>
                <c:pt idx="507">
                  <c:v>44350</c:v>
                </c:pt>
                <c:pt idx="508">
                  <c:v>44351</c:v>
                </c:pt>
                <c:pt idx="509">
                  <c:v>44352</c:v>
                </c:pt>
                <c:pt idx="510">
                  <c:v>44353</c:v>
                </c:pt>
                <c:pt idx="511">
                  <c:v>44354</c:v>
                </c:pt>
                <c:pt idx="512">
                  <c:v>44355</c:v>
                </c:pt>
                <c:pt idx="513">
                  <c:v>44356</c:v>
                </c:pt>
                <c:pt idx="514">
                  <c:v>44357</c:v>
                </c:pt>
                <c:pt idx="515">
                  <c:v>44358</c:v>
                </c:pt>
                <c:pt idx="516">
                  <c:v>44359</c:v>
                </c:pt>
                <c:pt idx="517">
                  <c:v>44360</c:v>
                </c:pt>
                <c:pt idx="518">
                  <c:v>44361</c:v>
                </c:pt>
                <c:pt idx="519">
                  <c:v>44362</c:v>
                </c:pt>
                <c:pt idx="520">
                  <c:v>44363</c:v>
                </c:pt>
                <c:pt idx="521">
                  <c:v>44364</c:v>
                </c:pt>
                <c:pt idx="522">
                  <c:v>44365</c:v>
                </c:pt>
                <c:pt idx="523">
                  <c:v>44366</c:v>
                </c:pt>
                <c:pt idx="524">
                  <c:v>44367</c:v>
                </c:pt>
                <c:pt idx="525">
                  <c:v>44368</c:v>
                </c:pt>
                <c:pt idx="526">
                  <c:v>44369</c:v>
                </c:pt>
                <c:pt idx="527">
                  <c:v>44370</c:v>
                </c:pt>
                <c:pt idx="528">
                  <c:v>44371</c:v>
                </c:pt>
                <c:pt idx="529">
                  <c:v>44372</c:v>
                </c:pt>
                <c:pt idx="530">
                  <c:v>44373</c:v>
                </c:pt>
                <c:pt idx="531">
                  <c:v>44374</c:v>
                </c:pt>
                <c:pt idx="532">
                  <c:v>44375</c:v>
                </c:pt>
                <c:pt idx="533">
                  <c:v>44376</c:v>
                </c:pt>
                <c:pt idx="534">
                  <c:v>44377</c:v>
                </c:pt>
                <c:pt idx="535">
                  <c:v>44378</c:v>
                </c:pt>
                <c:pt idx="536">
                  <c:v>44379</c:v>
                </c:pt>
                <c:pt idx="537">
                  <c:v>44380</c:v>
                </c:pt>
                <c:pt idx="538">
                  <c:v>44381</c:v>
                </c:pt>
                <c:pt idx="539">
                  <c:v>44382</c:v>
                </c:pt>
                <c:pt idx="540">
                  <c:v>44383</c:v>
                </c:pt>
                <c:pt idx="541">
                  <c:v>44384</c:v>
                </c:pt>
                <c:pt idx="542">
                  <c:v>44385</c:v>
                </c:pt>
                <c:pt idx="543">
                  <c:v>44386</c:v>
                </c:pt>
                <c:pt idx="544">
                  <c:v>44387</c:v>
                </c:pt>
                <c:pt idx="545">
                  <c:v>44388</c:v>
                </c:pt>
                <c:pt idx="546">
                  <c:v>44389</c:v>
                </c:pt>
                <c:pt idx="547">
                  <c:v>44390</c:v>
                </c:pt>
                <c:pt idx="548">
                  <c:v>44391</c:v>
                </c:pt>
                <c:pt idx="549">
                  <c:v>44392</c:v>
                </c:pt>
                <c:pt idx="550">
                  <c:v>44393</c:v>
                </c:pt>
                <c:pt idx="551">
                  <c:v>44394</c:v>
                </c:pt>
                <c:pt idx="552">
                  <c:v>44395</c:v>
                </c:pt>
                <c:pt idx="553">
                  <c:v>44396</c:v>
                </c:pt>
                <c:pt idx="554">
                  <c:v>44397</c:v>
                </c:pt>
                <c:pt idx="555">
                  <c:v>44398</c:v>
                </c:pt>
                <c:pt idx="556">
                  <c:v>44399</c:v>
                </c:pt>
                <c:pt idx="557">
                  <c:v>44400</c:v>
                </c:pt>
                <c:pt idx="558">
                  <c:v>44401</c:v>
                </c:pt>
                <c:pt idx="559">
                  <c:v>44402</c:v>
                </c:pt>
                <c:pt idx="560">
                  <c:v>44403</c:v>
                </c:pt>
                <c:pt idx="561">
                  <c:v>44404</c:v>
                </c:pt>
                <c:pt idx="562">
                  <c:v>44405</c:v>
                </c:pt>
                <c:pt idx="563">
                  <c:v>44406</c:v>
                </c:pt>
                <c:pt idx="564">
                  <c:v>44407</c:v>
                </c:pt>
                <c:pt idx="565">
                  <c:v>44408</c:v>
                </c:pt>
                <c:pt idx="566">
                  <c:v>44409</c:v>
                </c:pt>
                <c:pt idx="567">
                  <c:v>44410</c:v>
                </c:pt>
                <c:pt idx="568">
                  <c:v>44411</c:v>
                </c:pt>
                <c:pt idx="569">
                  <c:v>44412</c:v>
                </c:pt>
                <c:pt idx="570">
                  <c:v>44413</c:v>
                </c:pt>
                <c:pt idx="571">
                  <c:v>44414</c:v>
                </c:pt>
                <c:pt idx="572">
                  <c:v>44415</c:v>
                </c:pt>
                <c:pt idx="573">
                  <c:v>44416</c:v>
                </c:pt>
                <c:pt idx="574">
                  <c:v>44417</c:v>
                </c:pt>
                <c:pt idx="575">
                  <c:v>44418</c:v>
                </c:pt>
                <c:pt idx="576">
                  <c:v>44419</c:v>
                </c:pt>
                <c:pt idx="577">
                  <c:v>44420</c:v>
                </c:pt>
                <c:pt idx="578">
                  <c:v>44421</c:v>
                </c:pt>
                <c:pt idx="579">
                  <c:v>44422</c:v>
                </c:pt>
                <c:pt idx="580">
                  <c:v>44423</c:v>
                </c:pt>
                <c:pt idx="581">
                  <c:v>44424</c:v>
                </c:pt>
                <c:pt idx="582">
                  <c:v>44425</c:v>
                </c:pt>
                <c:pt idx="583">
                  <c:v>44426</c:v>
                </c:pt>
                <c:pt idx="584">
                  <c:v>44427</c:v>
                </c:pt>
                <c:pt idx="585">
                  <c:v>44428</c:v>
                </c:pt>
                <c:pt idx="586">
                  <c:v>44429</c:v>
                </c:pt>
                <c:pt idx="587">
                  <c:v>44430</c:v>
                </c:pt>
                <c:pt idx="588">
                  <c:v>44431</c:v>
                </c:pt>
                <c:pt idx="589">
                  <c:v>44432</c:v>
                </c:pt>
                <c:pt idx="590">
                  <c:v>44433</c:v>
                </c:pt>
                <c:pt idx="591">
                  <c:v>44434</c:v>
                </c:pt>
                <c:pt idx="592">
                  <c:v>44435</c:v>
                </c:pt>
                <c:pt idx="593">
                  <c:v>44436</c:v>
                </c:pt>
                <c:pt idx="594">
                  <c:v>44437</c:v>
                </c:pt>
                <c:pt idx="595">
                  <c:v>44438</c:v>
                </c:pt>
                <c:pt idx="596">
                  <c:v>44439</c:v>
                </c:pt>
                <c:pt idx="597">
                  <c:v>44440</c:v>
                </c:pt>
                <c:pt idx="598">
                  <c:v>44441</c:v>
                </c:pt>
                <c:pt idx="599">
                  <c:v>44442</c:v>
                </c:pt>
                <c:pt idx="600">
                  <c:v>44443</c:v>
                </c:pt>
                <c:pt idx="601">
                  <c:v>44444</c:v>
                </c:pt>
                <c:pt idx="602">
                  <c:v>44445</c:v>
                </c:pt>
                <c:pt idx="603">
                  <c:v>44446</c:v>
                </c:pt>
                <c:pt idx="604">
                  <c:v>44447</c:v>
                </c:pt>
                <c:pt idx="605">
                  <c:v>44448</c:v>
                </c:pt>
                <c:pt idx="606">
                  <c:v>44449</c:v>
                </c:pt>
                <c:pt idx="607">
                  <c:v>44450</c:v>
                </c:pt>
                <c:pt idx="608">
                  <c:v>44451</c:v>
                </c:pt>
                <c:pt idx="609">
                  <c:v>44452</c:v>
                </c:pt>
                <c:pt idx="610">
                  <c:v>44453</c:v>
                </c:pt>
                <c:pt idx="611">
                  <c:v>44454</c:v>
                </c:pt>
                <c:pt idx="612">
                  <c:v>44455</c:v>
                </c:pt>
                <c:pt idx="613">
                  <c:v>44456</c:v>
                </c:pt>
                <c:pt idx="614">
                  <c:v>44457</c:v>
                </c:pt>
                <c:pt idx="615">
                  <c:v>44458</c:v>
                </c:pt>
                <c:pt idx="616">
                  <c:v>44459</c:v>
                </c:pt>
                <c:pt idx="617">
                  <c:v>44460</c:v>
                </c:pt>
                <c:pt idx="618">
                  <c:v>44461</c:v>
                </c:pt>
                <c:pt idx="619">
                  <c:v>44462</c:v>
                </c:pt>
                <c:pt idx="620">
                  <c:v>44463</c:v>
                </c:pt>
                <c:pt idx="621">
                  <c:v>44464</c:v>
                </c:pt>
                <c:pt idx="622">
                  <c:v>44465</c:v>
                </c:pt>
                <c:pt idx="623">
                  <c:v>44466</c:v>
                </c:pt>
                <c:pt idx="624">
                  <c:v>44467</c:v>
                </c:pt>
                <c:pt idx="625">
                  <c:v>44468</c:v>
                </c:pt>
                <c:pt idx="626">
                  <c:v>44469</c:v>
                </c:pt>
                <c:pt idx="627">
                  <c:v>44470</c:v>
                </c:pt>
                <c:pt idx="628">
                  <c:v>44471</c:v>
                </c:pt>
                <c:pt idx="629">
                  <c:v>44472</c:v>
                </c:pt>
                <c:pt idx="630">
                  <c:v>44473</c:v>
                </c:pt>
                <c:pt idx="631">
                  <c:v>44474</c:v>
                </c:pt>
                <c:pt idx="632">
                  <c:v>44475</c:v>
                </c:pt>
                <c:pt idx="633">
                  <c:v>44476</c:v>
                </c:pt>
                <c:pt idx="634">
                  <c:v>44477</c:v>
                </c:pt>
                <c:pt idx="635">
                  <c:v>44478</c:v>
                </c:pt>
                <c:pt idx="636">
                  <c:v>44479</c:v>
                </c:pt>
                <c:pt idx="637">
                  <c:v>44480</c:v>
                </c:pt>
                <c:pt idx="638">
                  <c:v>44481</c:v>
                </c:pt>
                <c:pt idx="639">
                  <c:v>44482</c:v>
                </c:pt>
                <c:pt idx="640">
                  <c:v>44483</c:v>
                </c:pt>
                <c:pt idx="641">
                  <c:v>44484</c:v>
                </c:pt>
                <c:pt idx="642">
                  <c:v>44485</c:v>
                </c:pt>
                <c:pt idx="643">
                  <c:v>44486</c:v>
                </c:pt>
                <c:pt idx="644">
                  <c:v>44487</c:v>
                </c:pt>
                <c:pt idx="645">
                  <c:v>44488</c:v>
                </c:pt>
                <c:pt idx="646">
                  <c:v>44489</c:v>
                </c:pt>
                <c:pt idx="647">
                  <c:v>44490</c:v>
                </c:pt>
                <c:pt idx="648">
                  <c:v>44491</c:v>
                </c:pt>
                <c:pt idx="649">
                  <c:v>44492</c:v>
                </c:pt>
                <c:pt idx="650">
                  <c:v>44493</c:v>
                </c:pt>
                <c:pt idx="651">
                  <c:v>44494</c:v>
                </c:pt>
                <c:pt idx="652">
                  <c:v>44495</c:v>
                </c:pt>
                <c:pt idx="653">
                  <c:v>44496</c:v>
                </c:pt>
                <c:pt idx="654">
                  <c:v>44497</c:v>
                </c:pt>
                <c:pt idx="655">
                  <c:v>44498</c:v>
                </c:pt>
                <c:pt idx="656">
                  <c:v>44499</c:v>
                </c:pt>
                <c:pt idx="657">
                  <c:v>44500</c:v>
                </c:pt>
                <c:pt idx="658">
                  <c:v>44501</c:v>
                </c:pt>
                <c:pt idx="659">
                  <c:v>44502</c:v>
                </c:pt>
                <c:pt idx="660">
                  <c:v>44503</c:v>
                </c:pt>
                <c:pt idx="661">
                  <c:v>44504</c:v>
                </c:pt>
                <c:pt idx="662">
                  <c:v>44505</c:v>
                </c:pt>
                <c:pt idx="663">
                  <c:v>44506</c:v>
                </c:pt>
                <c:pt idx="664">
                  <c:v>44507</c:v>
                </c:pt>
                <c:pt idx="665">
                  <c:v>44508</c:v>
                </c:pt>
                <c:pt idx="666">
                  <c:v>44509</c:v>
                </c:pt>
                <c:pt idx="667">
                  <c:v>44510</c:v>
                </c:pt>
                <c:pt idx="668">
                  <c:v>44511</c:v>
                </c:pt>
                <c:pt idx="669">
                  <c:v>44512</c:v>
                </c:pt>
                <c:pt idx="670">
                  <c:v>44513</c:v>
                </c:pt>
                <c:pt idx="671">
                  <c:v>44514</c:v>
                </c:pt>
                <c:pt idx="672">
                  <c:v>44515</c:v>
                </c:pt>
                <c:pt idx="673">
                  <c:v>44516</c:v>
                </c:pt>
                <c:pt idx="674">
                  <c:v>44517</c:v>
                </c:pt>
                <c:pt idx="675">
                  <c:v>44518</c:v>
                </c:pt>
                <c:pt idx="676">
                  <c:v>44519</c:v>
                </c:pt>
                <c:pt idx="677">
                  <c:v>44520</c:v>
                </c:pt>
                <c:pt idx="678">
                  <c:v>44521</c:v>
                </c:pt>
                <c:pt idx="679">
                  <c:v>44522</c:v>
                </c:pt>
                <c:pt idx="680">
                  <c:v>44523</c:v>
                </c:pt>
                <c:pt idx="681">
                  <c:v>44524</c:v>
                </c:pt>
                <c:pt idx="682">
                  <c:v>44525</c:v>
                </c:pt>
                <c:pt idx="683">
                  <c:v>44526</c:v>
                </c:pt>
                <c:pt idx="684">
                  <c:v>44527</c:v>
                </c:pt>
                <c:pt idx="685">
                  <c:v>44528</c:v>
                </c:pt>
                <c:pt idx="686">
                  <c:v>44529</c:v>
                </c:pt>
                <c:pt idx="687">
                  <c:v>44530</c:v>
                </c:pt>
                <c:pt idx="688">
                  <c:v>44531</c:v>
                </c:pt>
                <c:pt idx="689">
                  <c:v>44532</c:v>
                </c:pt>
                <c:pt idx="690">
                  <c:v>44533</c:v>
                </c:pt>
                <c:pt idx="691">
                  <c:v>44534</c:v>
                </c:pt>
                <c:pt idx="692">
                  <c:v>44535</c:v>
                </c:pt>
                <c:pt idx="693">
                  <c:v>44536</c:v>
                </c:pt>
                <c:pt idx="694">
                  <c:v>44537</c:v>
                </c:pt>
                <c:pt idx="695">
                  <c:v>44538</c:v>
                </c:pt>
                <c:pt idx="696">
                  <c:v>44539</c:v>
                </c:pt>
                <c:pt idx="697">
                  <c:v>44540</c:v>
                </c:pt>
                <c:pt idx="698">
                  <c:v>44541</c:v>
                </c:pt>
                <c:pt idx="699">
                  <c:v>44542</c:v>
                </c:pt>
                <c:pt idx="700">
                  <c:v>44543</c:v>
                </c:pt>
                <c:pt idx="701">
                  <c:v>44544</c:v>
                </c:pt>
                <c:pt idx="702">
                  <c:v>44545</c:v>
                </c:pt>
                <c:pt idx="703">
                  <c:v>44546</c:v>
                </c:pt>
                <c:pt idx="704">
                  <c:v>44547</c:v>
                </c:pt>
                <c:pt idx="705">
                  <c:v>44548</c:v>
                </c:pt>
                <c:pt idx="706">
                  <c:v>44549</c:v>
                </c:pt>
                <c:pt idx="707">
                  <c:v>44550</c:v>
                </c:pt>
                <c:pt idx="708">
                  <c:v>44551</c:v>
                </c:pt>
                <c:pt idx="709">
                  <c:v>44552</c:v>
                </c:pt>
                <c:pt idx="710">
                  <c:v>44553</c:v>
                </c:pt>
                <c:pt idx="711">
                  <c:v>44554</c:v>
                </c:pt>
                <c:pt idx="712">
                  <c:v>44555</c:v>
                </c:pt>
                <c:pt idx="713">
                  <c:v>44556</c:v>
                </c:pt>
                <c:pt idx="714">
                  <c:v>44557</c:v>
                </c:pt>
                <c:pt idx="715">
                  <c:v>44558</c:v>
                </c:pt>
                <c:pt idx="716">
                  <c:v>44559</c:v>
                </c:pt>
                <c:pt idx="717">
                  <c:v>44560</c:v>
                </c:pt>
                <c:pt idx="718">
                  <c:v>44561</c:v>
                </c:pt>
                <c:pt idx="719">
                  <c:v>44562</c:v>
                </c:pt>
                <c:pt idx="720">
                  <c:v>44563</c:v>
                </c:pt>
              </c:numCache>
            </c:numRef>
          </c:cat>
          <c:val>
            <c:numRef>
              <c:f>Tabelle1!$O$2:$O$1021</c:f>
              <c:numCache>
                <c:formatCode>#,##0.00</c:formatCode>
                <c:ptCount val="1020"/>
                <c:pt idx="0">
                  <c:v>0.10683928571428547</c:v>
                </c:pt>
                <c:pt idx="1">
                  <c:v>9.9019999999999664E-2</c:v>
                </c:pt>
                <c:pt idx="2">
                  <c:v>0.10399342857142813</c:v>
                </c:pt>
                <c:pt idx="3">
                  <c:v>0.10042928571428522</c:v>
                </c:pt>
                <c:pt idx="4">
                  <c:v>0.10070528571428561</c:v>
                </c:pt>
                <c:pt idx="5">
                  <c:v>9.3411285714285697E-2</c:v>
                </c:pt>
                <c:pt idx="6">
                  <c:v>8.1427714285714492E-2</c:v>
                </c:pt>
                <c:pt idx="7">
                  <c:v>7.918971428571453E-2</c:v>
                </c:pt>
                <c:pt idx="8">
                  <c:v>8.3233999999999808E-2</c:v>
                </c:pt>
                <c:pt idx="9">
                  <c:v>7.2822714285714296E-2</c:v>
                </c:pt>
                <c:pt idx="10">
                  <c:v>6.5018857142857378E-2</c:v>
                </c:pt>
                <c:pt idx="11">
                  <c:v>6.5560142857142845E-2</c:v>
                </c:pt>
                <c:pt idx="12">
                  <c:v>6.1820714285714562E-2</c:v>
                </c:pt>
                <c:pt idx="13">
                  <c:v>5.5924714285714661E-2</c:v>
                </c:pt>
                <c:pt idx="14">
                  <c:v>5.274642857142875E-2</c:v>
                </c:pt>
                <c:pt idx="15">
                  <c:v>5.3917857142856906E-2</c:v>
                </c:pt>
                <c:pt idx="16">
                  <c:v>5.4287571428571768E-2</c:v>
                </c:pt>
                <c:pt idx="17">
                  <c:v>5.9355142857142607E-2</c:v>
                </c:pt>
                <c:pt idx="18">
                  <c:v>6.5098999999999796E-2</c:v>
                </c:pt>
                <c:pt idx="19">
                  <c:v>7.4552999999999869E-2</c:v>
                </c:pt>
                <c:pt idx="20">
                  <c:v>8.0514142857142978E-2</c:v>
                </c:pt>
                <c:pt idx="21">
                  <c:v>8.9530285714285673E-2</c:v>
                </c:pt>
                <c:pt idx="22">
                  <c:v>9.6190571428571348E-2</c:v>
                </c:pt>
                <c:pt idx="23">
                  <c:v>9.9821142857142497E-2</c:v>
                </c:pt>
                <c:pt idx="24">
                  <c:v>0.10198971428571402</c:v>
                </c:pt>
                <c:pt idx="25">
                  <c:v>9.5371285714285881E-2</c:v>
                </c:pt>
                <c:pt idx="26">
                  <c:v>8.5006857142857051E-2</c:v>
                </c:pt>
                <c:pt idx="27">
                  <c:v>7.8829428571428606E-2</c:v>
                </c:pt>
                <c:pt idx="28">
                  <c:v>6.9812571428571335E-2</c:v>
                </c:pt>
                <c:pt idx="29">
                  <c:v>6.1290999999999762E-2</c:v>
                </c:pt>
                <c:pt idx="30">
                  <c:v>5.8679999999999843E-2</c:v>
                </c:pt>
                <c:pt idx="31">
                  <c:v>5.8194714285713989E-2</c:v>
                </c:pt>
                <c:pt idx="32">
                  <c:v>5.9259714285714082E-2</c:v>
                </c:pt>
                <c:pt idx="33">
                  <c:v>6.3898571428571582E-2</c:v>
                </c:pt>
                <c:pt idx="34">
                  <c:v>6.4272428571428453E-2</c:v>
                </c:pt>
                <c:pt idx="35">
                  <c:v>7.1059571428571555E-2</c:v>
                </c:pt>
                <c:pt idx="36">
                  <c:v>7.7133714285714028E-2</c:v>
                </c:pt>
                <c:pt idx="37">
                  <c:v>7.7329142857142985E-2</c:v>
                </c:pt>
                <c:pt idx="38">
                  <c:v>7.891671428571434E-2</c:v>
                </c:pt>
                <c:pt idx="39">
                  <c:v>7.6496000000000342E-2</c:v>
                </c:pt>
                <c:pt idx="40">
                  <c:v>7.2961714285714629E-2</c:v>
                </c:pt>
                <c:pt idx="41">
                  <c:v>6.5810000000000146E-2</c:v>
                </c:pt>
                <c:pt idx="42">
                  <c:v>6.4301571428571513E-2</c:v>
                </c:pt>
                <c:pt idx="43">
                  <c:v>5.6267857142856759E-2</c:v>
                </c:pt>
                <c:pt idx="44">
                  <c:v>5.7710571428571056E-2</c:v>
                </c:pt>
                <c:pt idx="45">
                  <c:v>5.410185714285709E-2</c:v>
                </c:pt>
                <c:pt idx="46">
                  <c:v>5.2903571428571716E-2</c:v>
                </c:pt>
                <c:pt idx="47">
                  <c:v>5.0668571428571285E-2</c:v>
                </c:pt>
                <c:pt idx="48">
                  <c:v>5.8712571428571003E-2</c:v>
                </c:pt>
                <c:pt idx="49">
                  <c:v>5.2986714285714331E-2</c:v>
                </c:pt>
                <c:pt idx="50">
                  <c:v>5.605671428571446E-2</c:v>
                </c:pt>
                <c:pt idx="51">
                  <c:v>5.9857571428571399E-2</c:v>
                </c:pt>
                <c:pt idx="52">
                  <c:v>6.4095285714285577E-2</c:v>
                </c:pt>
                <c:pt idx="53">
                  <c:v>7.7892571428571422E-2</c:v>
                </c:pt>
                <c:pt idx="54">
                  <c:v>9.3027285714285757E-2</c:v>
                </c:pt>
                <c:pt idx="55">
                  <c:v>0.104352</c:v>
                </c:pt>
                <c:pt idx="56">
                  <c:v>0.11812242857142841</c:v>
                </c:pt>
                <c:pt idx="57">
                  <c:v>0.12857114285714277</c:v>
                </c:pt>
                <c:pt idx="58">
                  <c:v>0.13543285714285735</c:v>
                </c:pt>
                <c:pt idx="59">
                  <c:v>0.13345385714285696</c:v>
                </c:pt>
                <c:pt idx="60">
                  <c:v>0.11567700000000003</c:v>
                </c:pt>
                <c:pt idx="61">
                  <c:v>9.8430285714285803E-2</c:v>
                </c:pt>
                <c:pt idx="62">
                  <c:v>8.33221428571429E-2</c:v>
                </c:pt>
                <c:pt idx="63">
                  <c:v>7.1737285714285504E-2</c:v>
                </c:pt>
                <c:pt idx="64">
                  <c:v>5.9052428571428672E-2</c:v>
                </c:pt>
                <c:pt idx="65">
                  <c:v>4.5403285714285868E-2</c:v>
                </c:pt>
                <c:pt idx="66">
                  <c:v>4.300657142857145E-2</c:v>
                </c:pt>
                <c:pt idx="67">
                  <c:v>4.9619857142856549E-2</c:v>
                </c:pt>
                <c:pt idx="68">
                  <c:v>5.5402428571428741E-2</c:v>
                </c:pt>
                <c:pt idx="69">
                  <c:v>6.2439285714285919E-2</c:v>
                </c:pt>
                <c:pt idx="70">
                  <c:v>7.09765714285715E-2</c:v>
                </c:pt>
                <c:pt idx="71">
                  <c:v>7.6435428571428821E-2</c:v>
                </c:pt>
                <c:pt idx="72">
                  <c:v>9.0722428571428315E-2</c:v>
                </c:pt>
                <c:pt idx="73">
                  <c:v>0.10540857142857152</c:v>
                </c:pt>
                <c:pt idx="74">
                  <c:v>0.11049171428571425</c:v>
                </c:pt>
                <c:pt idx="75">
                  <c:v>0.12001528571428577</c:v>
                </c:pt>
                <c:pt idx="76">
                  <c:v>0.12374085714285732</c:v>
                </c:pt>
                <c:pt idx="77">
                  <c:v>0.1288624285714286</c:v>
                </c:pt>
                <c:pt idx="78">
                  <c:v>0.12951514285714283</c:v>
                </c:pt>
                <c:pt idx="79">
                  <c:v>0.129278</c:v>
                </c:pt>
                <c:pt idx="80">
                  <c:v>0.11659871428571433</c:v>
                </c:pt>
                <c:pt idx="81">
                  <c:v>0.11061471428571457</c:v>
                </c:pt>
                <c:pt idx="82">
                  <c:v>0.10642471428571398</c:v>
                </c:pt>
                <c:pt idx="83">
                  <c:v>0.10185842857142835</c:v>
                </c:pt>
                <c:pt idx="84">
                  <c:v>8.9057142857142724E-2</c:v>
                </c:pt>
                <c:pt idx="85">
                  <c:v>8.7843535714285492E-2</c:v>
                </c:pt>
                <c:pt idx="86">
                  <c:v>7.0688678571428465E-2</c:v>
                </c:pt>
                <c:pt idx="87">
                  <c:v>6.3594107142857403E-2</c:v>
                </c:pt>
                <c:pt idx="88">
                  <c:v>6.7207571428571589E-2</c:v>
                </c:pt>
                <c:pt idx="89">
                  <c:v>6.3703714285714197E-2</c:v>
                </c:pt>
                <c:pt idx="90">
                  <c:v>5.5508142857142895E-2</c:v>
                </c:pt>
                <c:pt idx="91">
                  <c:v>5.6066714285714303E-2</c:v>
                </c:pt>
                <c:pt idx="92">
                  <c:v>5.0870607142857072E-2</c:v>
                </c:pt>
                <c:pt idx="93">
                  <c:v>5.5882321428571302E-2</c:v>
                </c:pt>
                <c:pt idx="94">
                  <c:v>5.6882035714286072E-2</c:v>
                </c:pt>
                <c:pt idx="95">
                  <c:v>4.774771428571456E-2</c:v>
                </c:pt>
                <c:pt idx="96">
                  <c:v>4.5656571428571713E-2</c:v>
                </c:pt>
                <c:pt idx="97">
                  <c:v>5.1165000000000127E-2</c:v>
                </c:pt>
                <c:pt idx="98">
                  <c:v>4.9903285714285817E-2</c:v>
                </c:pt>
                <c:pt idx="99">
                  <c:v>5.1996714285714285E-2</c:v>
                </c:pt>
                <c:pt idx="100">
                  <c:v>7.0598571428571733E-2</c:v>
                </c:pt>
                <c:pt idx="101">
                  <c:v>9.0650428571428687E-2</c:v>
                </c:pt>
                <c:pt idx="102">
                  <c:v>9.8394357142857158E-2</c:v>
                </c:pt>
                <c:pt idx="103">
                  <c:v>9.8400071428571545E-2</c:v>
                </c:pt>
                <c:pt idx="104">
                  <c:v>9.6142785714285584E-2</c:v>
                </c:pt>
                <c:pt idx="105">
                  <c:v>9.6481642857142891E-2</c:v>
                </c:pt>
                <c:pt idx="106">
                  <c:v>9.6957642857143034E-2</c:v>
                </c:pt>
                <c:pt idx="107">
                  <c:v>9.5202357142857075E-2</c:v>
                </c:pt>
                <c:pt idx="108">
                  <c:v>9.4591214285714376E-2</c:v>
                </c:pt>
                <c:pt idx="109">
                  <c:v>8.9409000000000072E-2</c:v>
                </c:pt>
                <c:pt idx="110">
                  <c:v>9.3550000000000022E-2</c:v>
                </c:pt>
                <c:pt idx="111">
                  <c:v>9.6800571428571125E-2</c:v>
                </c:pt>
                <c:pt idx="112">
                  <c:v>9.515557142857145E-2</c:v>
                </c:pt>
                <c:pt idx="113">
                  <c:v>8.9594142857142955E-2</c:v>
                </c:pt>
                <c:pt idx="114">
                  <c:v>6.8802142857142812E-2</c:v>
                </c:pt>
                <c:pt idx="115">
                  <c:v>5.5089000000000166E-2</c:v>
                </c:pt>
                <c:pt idx="116">
                  <c:v>6.4888142857142839E-2</c:v>
                </c:pt>
                <c:pt idx="117">
                  <c:v>5.6693285714285668E-2</c:v>
                </c:pt>
                <c:pt idx="118">
                  <c:v>5.7427571428571467E-2</c:v>
                </c:pt>
                <c:pt idx="119">
                  <c:v>6.5014190476190503E-2</c:v>
                </c:pt>
                <c:pt idx="120">
                  <c:v>6.7404523809523775E-2</c:v>
                </c:pt>
                <c:pt idx="121">
                  <c:v>7.448709523809538E-2</c:v>
                </c:pt>
                <c:pt idx="122">
                  <c:v>7.4584952380952307E-2</c:v>
                </c:pt>
                <c:pt idx="123">
                  <c:v>6.9053809523809129E-2</c:v>
                </c:pt>
                <c:pt idx="124">
                  <c:v>7.2327238095238E-2</c:v>
                </c:pt>
                <c:pt idx="125">
                  <c:v>7.0356238095238277E-2</c:v>
                </c:pt>
                <c:pt idx="126">
                  <c:v>6.2848047619047387E-2</c:v>
                </c:pt>
                <c:pt idx="127">
                  <c:v>6.3873476190476008E-2</c:v>
                </c:pt>
                <c:pt idx="128">
                  <c:v>5.7162904761904665E-2</c:v>
                </c:pt>
                <c:pt idx="129">
                  <c:v>5.7406904761904798E-2</c:v>
                </c:pt>
                <c:pt idx="130">
                  <c:v>5.643747619047601E-2</c:v>
                </c:pt>
                <c:pt idx="131">
                  <c:v>6.8220619047619113E-2</c:v>
                </c:pt>
                <c:pt idx="132">
                  <c:v>6.7791047619047973E-2</c:v>
                </c:pt>
                <c:pt idx="133">
                  <c:v>7.0797190476190375E-2</c:v>
                </c:pt>
                <c:pt idx="134">
                  <c:v>6.9175142857143213E-2</c:v>
                </c:pt>
                <c:pt idx="135">
                  <c:v>6.7359999999999864E-2</c:v>
                </c:pt>
                <c:pt idx="136">
                  <c:v>6.1751000000000333E-2</c:v>
                </c:pt>
                <c:pt idx="137">
                  <c:v>6.4106428571428564E-2</c:v>
                </c:pt>
                <c:pt idx="138">
                  <c:v>5.2864285714285808E-2</c:v>
                </c:pt>
                <c:pt idx="139">
                  <c:v>5.4061000000000137E-2</c:v>
                </c:pt>
                <c:pt idx="140">
                  <c:v>5.5357999999999574E-2</c:v>
                </c:pt>
                <c:pt idx="141">
                  <c:v>5.5633714285713731E-2</c:v>
                </c:pt>
                <c:pt idx="142">
                  <c:v>6.3391142857142757E-2</c:v>
                </c:pt>
                <c:pt idx="143">
                  <c:v>6.355685714285686E-2</c:v>
                </c:pt>
                <c:pt idx="144">
                  <c:v>5.9411714285714012E-2</c:v>
                </c:pt>
                <c:pt idx="145">
                  <c:v>6.1097714285714089E-2</c:v>
                </c:pt>
                <c:pt idx="146">
                  <c:v>6.0358142857142916E-2</c:v>
                </c:pt>
                <c:pt idx="147">
                  <c:v>5.8446333333333378E-2</c:v>
                </c:pt>
                <c:pt idx="148">
                  <c:v>6.3150380952381013E-2</c:v>
                </c:pt>
                <c:pt idx="149">
                  <c:v>5.7119380952381116E-2</c:v>
                </c:pt>
                <c:pt idx="150">
                  <c:v>6.26533809523806E-2</c:v>
                </c:pt>
                <c:pt idx="151">
                  <c:v>6.176623809523818E-2</c:v>
                </c:pt>
                <c:pt idx="152">
                  <c:v>6.5479523809523821E-2</c:v>
                </c:pt>
                <c:pt idx="153">
                  <c:v>6.6883523809524004E-2</c:v>
                </c:pt>
                <c:pt idx="154">
                  <c:v>7.0047761904761918E-2</c:v>
                </c:pt>
                <c:pt idx="155">
                  <c:v>7.1498000000000284E-2</c:v>
                </c:pt>
                <c:pt idx="156">
                  <c:v>7.9793000000000003E-2</c:v>
                </c:pt>
                <c:pt idx="157">
                  <c:v>8.3689285714285688E-2</c:v>
                </c:pt>
                <c:pt idx="158">
                  <c:v>8.924942857142848E-2</c:v>
                </c:pt>
                <c:pt idx="159">
                  <c:v>8.9336428571428428E-2</c:v>
                </c:pt>
                <c:pt idx="160">
                  <c:v>9.0289999999999759E-2</c:v>
                </c:pt>
                <c:pt idx="161">
                  <c:v>8.5278809523809507E-2</c:v>
                </c:pt>
                <c:pt idx="162">
                  <c:v>7.957895238095225E-2</c:v>
                </c:pt>
                <c:pt idx="163">
                  <c:v>7.247152380952393E-2</c:v>
                </c:pt>
                <c:pt idx="164">
                  <c:v>6.4024095238095269E-2</c:v>
                </c:pt>
                <c:pt idx="165">
                  <c:v>6.31560952380954E-2</c:v>
                </c:pt>
                <c:pt idx="166">
                  <c:v>6.493109523809526E-2</c:v>
                </c:pt>
                <c:pt idx="167">
                  <c:v>6.7127380952381133E-2</c:v>
                </c:pt>
                <c:pt idx="168">
                  <c:v>7.054328571428603E-2</c:v>
                </c:pt>
                <c:pt idx="169">
                  <c:v>6.7582714285714385E-2</c:v>
                </c:pt>
                <c:pt idx="170">
                  <c:v>6.9916285714285875E-2</c:v>
                </c:pt>
                <c:pt idx="171">
                  <c:v>6.8931714285714207E-2</c:v>
                </c:pt>
                <c:pt idx="172">
                  <c:v>6.3417285714285621E-2</c:v>
                </c:pt>
                <c:pt idx="173">
                  <c:v>5.937514285714296E-2</c:v>
                </c:pt>
                <c:pt idx="174">
                  <c:v>5.6650285714285431E-2</c:v>
                </c:pt>
                <c:pt idx="175">
                  <c:v>5.3806999999999938E-2</c:v>
                </c:pt>
                <c:pt idx="176">
                  <c:v>5.6625285714285489E-2</c:v>
                </c:pt>
                <c:pt idx="177">
                  <c:v>5.2654142857142539E-2</c:v>
                </c:pt>
                <c:pt idx="178">
                  <c:v>5.6079714285714122E-2</c:v>
                </c:pt>
                <c:pt idx="179">
                  <c:v>6.3986428571428666E-2</c:v>
                </c:pt>
                <c:pt idx="180">
                  <c:v>6.05251428571425E-2</c:v>
                </c:pt>
                <c:pt idx="181">
                  <c:v>5.7109428571428422E-2</c:v>
                </c:pt>
                <c:pt idx="182">
                  <c:v>6.1934285714285719E-2</c:v>
                </c:pt>
                <c:pt idx="183">
                  <c:v>6.3203285714285684E-2</c:v>
                </c:pt>
                <c:pt idx="184">
                  <c:v>6.3081857142857301E-2</c:v>
                </c:pt>
                <c:pt idx="185">
                  <c:v>5.5849285714285379E-2</c:v>
                </c:pt>
                <c:pt idx="186">
                  <c:v>4.5824428571428433E-2</c:v>
                </c:pt>
                <c:pt idx="187">
                  <c:v>4.1067571428571314E-2</c:v>
                </c:pt>
                <c:pt idx="188">
                  <c:v>4.1563857142857152E-2</c:v>
                </c:pt>
                <c:pt idx="189">
                  <c:v>3.0472857142856968E-2</c:v>
                </c:pt>
                <c:pt idx="190">
                  <c:v>2.6842999999999728E-2</c:v>
                </c:pt>
                <c:pt idx="191">
                  <c:v>2.5965999999999712E-2</c:v>
                </c:pt>
                <c:pt idx="192">
                  <c:v>2.610157142857128E-2</c:v>
                </c:pt>
                <c:pt idx="193">
                  <c:v>2.4669000000000274E-2</c:v>
                </c:pt>
                <c:pt idx="194">
                  <c:v>2.3881142857142823E-2</c:v>
                </c:pt>
                <c:pt idx="195">
                  <c:v>2.2008428571428595E-2</c:v>
                </c:pt>
                <c:pt idx="196">
                  <c:v>2.3128857142857173E-2</c:v>
                </c:pt>
                <c:pt idx="197">
                  <c:v>2.0102571428571636E-2</c:v>
                </c:pt>
                <c:pt idx="198">
                  <c:v>1.8723714285714621E-2</c:v>
                </c:pt>
                <c:pt idx="199">
                  <c:v>2.01028571428572E-2</c:v>
                </c:pt>
                <c:pt idx="200">
                  <c:v>2.2996571428571588E-2</c:v>
                </c:pt>
                <c:pt idx="201">
                  <c:v>2.6008285714285817E-2</c:v>
                </c:pt>
                <c:pt idx="202">
                  <c:v>2.8886428571428313E-2</c:v>
                </c:pt>
                <c:pt idx="203">
                  <c:v>3.6332428571428599E-2</c:v>
                </c:pt>
                <c:pt idx="204">
                  <c:v>4.6928714285714213E-2</c:v>
                </c:pt>
                <c:pt idx="205">
                  <c:v>5.5286428571428736E-2</c:v>
                </c:pt>
                <c:pt idx="206">
                  <c:v>5.9431857142857591E-2</c:v>
                </c:pt>
                <c:pt idx="207">
                  <c:v>6.6393428571428714E-2</c:v>
                </c:pt>
                <c:pt idx="208">
                  <c:v>7.1870571428571228E-2</c:v>
                </c:pt>
                <c:pt idx="209">
                  <c:v>6.9923428571428969E-2</c:v>
                </c:pt>
                <c:pt idx="210">
                  <c:v>6.9997428571428433E-2</c:v>
                </c:pt>
                <c:pt idx="211">
                  <c:v>7.0013142857142663E-2</c:v>
                </c:pt>
                <c:pt idx="212">
                  <c:v>7.4567999999999746E-2</c:v>
                </c:pt>
                <c:pt idx="213">
                  <c:v>7.9067571428571348E-2</c:v>
                </c:pt>
                <c:pt idx="214">
                  <c:v>7.9883428571428938E-2</c:v>
                </c:pt>
                <c:pt idx="215">
                  <c:v>8.1313857142857104E-2</c:v>
                </c:pt>
                <c:pt idx="216">
                  <c:v>9.0364142857142671E-2</c:v>
                </c:pt>
                <c:pt idx="217">
                  <c:v>9.3775142857142724E-2</c:v>
                </c:pt>
                <c:pt idx="218">
                  <c:v>9.0490714285714091E-2</c:v>
                </c:pt>
                <c:pt idx="219">
                  <c:v>8.0020857142857116E-2</c:v>
                </c:pt>
                <c:pt idx="220">
                  <c:v>7.4106571428571355E-2</c:v>
                </c:pt>
                <c:pt idx="221">
                  <c:v>7.2865999999999875E-2</c:v>
                </c:pt>
                <c:pt idx="222">
                  <c:v>6.7756714285714281E-2</c:v>
                </c:pt>
                <c:pt idx="223">
                  <c:v>5.8350571428571252E-2</c:v>
                </c:pt>
                <c:pt idx="224">
                  <c:v>5.2615857142857214E-2</c:v>
                </c:pt>
                <c:pt idx="225">
                  <c:v>5.5298714285714201E-2</c:v>
                </c:pt>
                <c:pt idx="226">
                  <c:v>6.071585714285721E-2</c:v>
                </c:pt>
                <c:pt idx="227">
                  <c:v>6.3359285714285951E-2</c:v>
                </c:pt>
                <c:pt idx="228">
                  <c:v>5.9813000000000116E-2</c:v>
                </c:pt>
                <c:pt idx="229">
                  <c:v>6.0466714285714263E-2</c:v>
                </c:pt>
                <c:pt idx="230">
                  <c:v>6.773057142857164E-2</c:v>
                </c:pt>
                <c:pt idx="231">
                  <c:v>7.5351571428571296E-2</c:v>
                </c:pt>
                <c:pt idx="232">
                  <c:v>7.6844000000000134E-2</c:v>
                </c:pt>
                <c:pt idx="233">
                  <c:v>7.4111285714285824E-2</c:v>
                </c:pt>
                <c:pt idx="234">
                  <c:v>7.1236142857142859E-2</c:v>
                </c:pt>
                <c:pt idx="235">
                  <c:v>7.3382285714285622E-2</c:v>
                </c:pt>
                <c:pt idx="236">
                  <c:v>7.1613285714285491E-2</c:v>
                </c:pt>
                <c:pt idx="237">
                  <c:v>6.4863428571428461E-2</c:v>
                </c:pt>
                <c:pt idx="238">
                  <c:v>5.699957142857115E-2</c:v>
                </c:pt>
                <c:pt idx="239">
                  <c:v>4.9537142857142946E-2</c:v>
                </c:pt>
                <c:pt idx="240">
                  <c:v>4.9034714285714376E-2</c:v>
                </c:pt>
                <c:pt idx="241">
                  <c:v>5.2263285714285734E-2</c:v>
                </c:pt>
                <c:pt idx="242">
                  <c:v>5.3231142857142588E-2</c:v>
                </c:pt>
                <c:pt idx="243">
                  <c:v>5.6889999999999663E-2</c:v>
                </c:pt>
                <c:pt idx="244">
                  <c:v>5.7857285714285833E-2</c:v>
                </c:pt>
                <c:pt idx="245">
                  <c:v>5.6917285714285448E-2</c:v>
                </c:pt>
                <c:pt idx="246">
                  <c:v>6.0498571428571291E-2</c:v>
                </c:pt>
                <c:pt idx="247">
                  <c:v>6.3352428571428643E-2</c:v>
                </c:pt>
                <c:pt idx="248">
                  <c:v>6.0485857142857258E-2</c:v>
                </c:pt>
                <c:pt idx="249">
                  <c:v>5.7683428571428497E-2</c:v>
                </c:pt>
                <c:pt idx="250">
                  <c:v>6.015071428571428E-2</c:v>
                </c:pt>
                <c:pt idx="251">
                  <c:v>6.2916714285714548E-2</c:v>
                </c:pt>
                <c:pt idx="252">
                  <c:v>6.2192999999999943E-2</c:v>
                </c:pt>
                <c:pt idx="253">
                  <c:v>5.8731428571428657E-2</c:v>
                </c:pt>
                <c:pt idx="254">
                  <c:v>5.8415428571428674E-2</c:v>
                </c:pt>
                <c:pt idx="255">
                  <c:v>7.2421571428571641E-2</c:v>
                </c:pt>
                <c:pt idx="256">
                  <c:v>7.2819142857142971E-2</c:v>
                </c:pt>
                <c:pt idx="257">
                  <c:v>7.5121428571428561E-2</c:v>
                </c:pt>
                <c:pt idx="258">
                  <c:v>7.9817714285714603E-2</c:v>
                </c:pt>
                <c:pt idx="259">
                  <c:v>8.925585714285722E-2</c:v>
                </c:pt>
                <c:pt idx="260">
                  <c:v>0.10235714285714304</c:v>
                </c:pt>
                <c:pt idx="261">
                  <c:v>0.10741642857142897</c:v>
                </c:pt>
                <c:pt idx="262">
                  <c:v>9.9109000000000114E-2</c:v>
                </c:pt>
                <c:pt idx="263">
                  <c:v>0.1019472857142858</c:v>
                </c:pt>
                <c:pt idx="264">
                  <c:v>9.2355428571428755E-2</c:v>
                </c:pt>
                <c:pt idx="265">
                  <c:v>8.4409428571428746E-2</c:v>
                </c:pt>
                <c:pt idx="266">
                  <c:v>7.1560285714286076E-2</c:v>
                </c:pt>
                <c:pt idx="267">
                  <c:v>6.0122571428571581E-2</c:v>
                </c:pt>
                <c:pt idx="268">
                  <c:v>5.3318571428571326E-2</c:v>
                </c:pt>
                <c:pt idx="269">
                  <c:v>5.0508428571428565E-2</c:v>
                </c:pt>
                <c:pt idx="270">
                  <c:v>4.3797523809523842E-2</c:v>
                </c:pt>
                <c:pt idx="271">
                  <c:v>5.0118809523809649E-2</c:v>
                </c:pt>
                <c:pt idx="272">
                  <c:v>4.6924523809523944E-2</c:v>
                </c:pt>
                <c:pt idx="273">
                  <c:v>5.4502380952381024E-2</c:v>
                </c:pt>
                <c:pt idx="274">
                  <c:v>5.407823809523804E-2</c:v>
                </c:pt>
                <c:pt idx="275">
                  <c:v>5.7731238095237725E-2</c:v>
                </c:pt>
                <c:pt idx="276">
                  <c:v>5.0362238095237766E-2</c:v>
                </c:pt>
                <c:pt idx="277">
                  <c:v>4.9911714285714393E-2</c:v>
                </c:pt>
                <c:pt idx="278">
                  <c:v>4.3363285714286048E-2</c:v>
                </c:pt>
                <c:pt idx="279">
                  <c:v>4.4699714285714176E-2</c:v>
                </c:pt>
                <c:pt idx="280">
                  <c:v>3.8923857142856955E-2</c:v>
                </c:pt>
                <c:pt idx="281">
                  <c:v>3.4892857142857059E-2</c:v>
                </c:pt>
                <c:pt idx="282">
                  <c:v>2.5750714285714071E-2</c:v>
                </c:pt>
                <c:pt idx="283">
                  <c:v>2.832428571428558E-2</c:v>
                </c:pt>
                <c:pt idx="284">
                  <c:v>2.8666857142856994E-2</c:v>
                </c:pt>
                <c:pt idx="285">
                  <c:v>3.0620999999999787E-2</c:v>
                </c:pt>
                <c:pt idx="286">
                  <c:v>3.3283714285713861E-2</c:v>
                </c:pt>
                <c:pt idx="287">
                  <c:v>3.4711285714285722E-2</c:v>
                </c:pt>
                <c:pt idx="288">
                  <c:v>3.9379571428571625E-2</c:v>
                </c:pt>
                <c:pt idx="289">
                  <c:v>4.0202142857142631E-2</c:v>
                </c:pt>
                <c:pt idx="290">
                  <c:v>4.3257285714285443E-2</c:v>
                </c:pt>
                <c:pt idx="291">
                  <c:v>4.6520999999999813E-2</c:v>
                </c:pt>
                <c:pt idx="292">
                  <c:v>5.34145714285712E-2</c:v>
                </c:pt>
                <c:pt idx="293">
                  <c:v>5.3991142857142904E-2</c:v>
                </c:pt>
                <c:pt idx="294">
                  <c:v>5.419971428571424E-2</c:v>
                </c:pt>
                <c:pt idx="295">
                  <c:v>5.1810142857142916E-2</c:v>
                </c:pt>
                <c:pt idx="296">
                  <c:v>5.5573714285714448E-2</c:v>
                </c:pt>
                <c:pt idx="297">
                  <c:v>5.9670857142857026E-2</c:v>
                </c:pt>
                <c:pt idx="298">
                  <c:v>7.9504428571428365E-2</c:v>
                </c:pt>
                <c:pt idx="299">
                  <c:v>8.3774523809523771E-2</c:v>
                </c:pt>
                <c:pt idx="300">
                  <c:v>8.9196333333333211E-2</c:v>
                </c:pt>
                <c:pt idx="301">
                  <c:v>9.4514619047619375E-2</c:v>
                </c:pt>
                <c:pt idx="302">
                  <c:v>0.1050046190476186</c:v>
                </c:pt>
                <c:pt idx="303">
                  <c:v>0.10848019047619029</c:v>
                </c:pt>
                <c:pt idx="304">
                  <c:v>0.10645504761904734</c:v>
                </c:pt>
                <c:pt idx="305">
                  <c:v>8.7921904761904868E-2</c:v>
                </c:pt>
                <c:pt idx="306">
                  <c:v>7.877352380952396E-2</c:v>
                </c:pt>
                <c:pt idx="307">
                  <c:v>7.1047714285713992E-2</c:v>
                </c:pt>
                <c:pt idx="308">
                  <c:v>6.6676428571428747E-2</c:v>
                </c:pt>
                <c:pt idx="309">
                  <c:v>5.8440000000000047E-2</c:v>
                </c:pt>
                <c:pt idx="310">
                  <c:v>5.4549857142857094E-2</c:v>
                </c:pt>
                <c:pt idx="311">
                  <c:v>5.1320714285714164E-2</c:v>
                </c:pt>
                <c:pt idx="312">
                  <c:v>5.0692142857142963E-2</c:v>
                </c:pt>
                <c:pt idx="313">
                  <c:v>4.9342285714285783E-2</c:v>
                </c:pt>
                <c:pt idx="314">
                  <c:v>4.9278428571428723E-2</c:v>
                </c:pt>
                <c:pt idx="315">
                  <c:v>4.7055142857142851E-2</c:v>
                </c:pt>
                <c:pt idx="316">
                  <c:v>4.5455428571428369E-2</c:v>
                </c:pt>
                <c:pt idx="317">
                  <c:v>5.0076999999999927E-2</c:v>
                </c:pt>
                <c:pt idx="318">
                  <c:v>4.820157142857151E-2</c:v>
                </c:pt>
                <c:pt idx="319">
                  <c:v>4.9243571428571498E-2</c:v>
                </c:pt>
                <c:pt idx="320">
                  <c:v>5.4026000000000129E-2</c:v>
                </c:pt>
                <c:pt idx="321">
                  <c:v>5.7991857142857262E-2</c:v>
                </c:pt>
                <c:pt idx="322">
                  <c:v>6.0630142857142966E-2</c:v>
                </c:pt>
                <c:pt idx="323">
                  <c:v>5.8178714285714195E-2</c:v>
                </c:pt>
                <c:pt idx="324">
                  <c:v>5.1922714285714378E-2</c:v>
                </c:pt>
                <c:pt idx="325">
                  <c:v>5.605342857142892E-2</c:v>
                </c:pt>
                <c:pt idx="326">
                  <c:v>5.9306285714285645E-2</c:v>
                </c:pt>
                <c:pt idx="327">
                  <c:v>5.5543571428571026E-2</c:v>
                </c:pt>
                <c:pt idx="328">
                  <c:v>5.5937285714285911E-2</c:v>
                </c:pt>
                <c:pt idx="329">
                  <c:v>5.9858999999999885E-2</c:v>
                </c:pt>
                <c:pt idx="330">
                  <c:v>6.8352714285714544E-2</c:v>
                </c:pt>
                <c:pt idx="331">
                  <c:v>7.6531285714285691E-2</c:v>
                </c:pt>
                <c:pt idx="332">
                  <c:v>7.7035142857142747E-2</c:v>
                </c:pt>
                <c:pt idx="333">
                  <c:v>8.2498571428571532E-2</c:v>
                </c:pt>
                <c:pt idx="334">
                  <c:v>8.2907571428571192E-2</c:v>
                </c:pt>
                <c:pt idx="335">
                  <c:v>8.0414000000000208E-2</c:v>
                </c:pt>
                <c:pt idx="336">
                  <c:v>7.3741571428571628E-2</c:v>
                </c:pt>
                <c:pt idx="337">
                  <c:v>7.0935571428571542E-2</c:v>
                </c:pt>
                <c:pt idx="338">
                  <c:v>7.1276142857142899E-2</c:v>
                </c:pt>
                <c:pt idx="339">
                  <c:v>7.1068571428571481E-2</c:v>
                </c:pt>
                <c:pt idx="340">
                  <c:v>6.3996285714285728E-2</c:v>
                </c:pt>
                <c:pt idx="341">
                  <c:v>6.4615142857142427E-2</c:v>
                </c:pt>
                <c:pt idx="342">
                  <c:v>6.8044571428571343E-2</c:v>
                </c:pt>
                <c:pt idx="343">
                  <c:v>7.2897571428571339E-2</c:v>
                </c:pt>
                <c:pt idx="344">
                  <c:v>7.3627428571428677E-2</c:v>
                </c:pt>
                <c:pt idx="345">
                  <c:v>7.2164428571428907E-2</c:v>
                </c:pt>
                <c:pt idx="346">
                  <c:v>7.7805571428571474E-2</c:v>
                </c:pt>
                <c:pt idx="347">
                  <c:v>7.6033000000000239E-2</c:v>
                </c:pt>
                <c:pt idx="348">
                  <c:v>7.7915857142857314E-2</c:v>
                </c:pt>
                <c:pt idx="349">
                  <c:v>8.2344714285714327E-2</c:v>
                </c:pt>
                <c:pt idx="350">
                  <c:v>8.2875857142857168E-2</c:v>
                </c:pt>
                <c:pt idx="351">
                  <c:v>8.6038285714285845E-2</c:v>
                </c:pt>
                <c:pt idx="352">
                  <c:v>8.714400000000011E-2</c:v>
                </c:pt>
                <c:pt idx="353">
                  <c:v>8.4106285714286022E-2</c:v>
                </c:pt>
                <c:pt idx="354">
                  <c:v>8.1179214285714396E-2</c:v>
                </c:pt>
                <c:pt idx="355">
                  <c:v>8.0148357142857396E-2</c:v>
                </c:pt>
                <c:pt idx="356">
                  <c:v>7.416578571428567E-2</c:v>
                </c:pt>
                <c:pt idx="357">
                  <c:v>7.4164285714285905E-2</c:v>
                </c:pt>
                <c:pt idx="358">
                  <c:v>7.4620857142857266E-2</c:v>
                </c:pt>
                <c:pt idx="359">
                  <c:v>7.3972857142857062E-2</c:v>
                </c:pt>
                <c:pt idx="360">
                  <c:v>7.8497857142857175E-2</c:v>
                </c:pt>
                <c:pt idx="361">
                  <c:v>8.1551928571428789E-2</c:v>
                </c:pt>
                <c:pt idx="362">
                  <c:v>8.941435714285717E-2</c:v>
                </c:pt>
                <c:pt idx="363">
                  <c:v>0.10536949999999967</c:v>
                </c:pt>
                <c:pt idx="364">
                  <c:v>0.10683928571428569</c:v>
                </c:pt>
                <c:pt idx="365">
                  <c:v>9.9020000000000108E-2</c:v>
                </c:pt>
                <c:pt idx="366">
                  <c:v>0.10399342857142857</c:v>
                </c:pt>
                <c:pt idx="367">
                  <c:v>0.10042928571428522</c:v>
                </c:pt>
                <c:pt idx="368">
                  <c:v>0.10070528571428561</c:v>
                </c:pt>
                <c:pt idx="369">
                  <c:v>9.3411285714285697E-2</c:v>
                </c:pt>
                <c:pt idx="370">
                  <c:v>8.1427714285714492E-2</c:v>
                </c:pt>
                <c:pt idx="371">
                  <c:v>7.918971428571453E-2</c:v>
                </c:pt>
                <c:pt idx="372">
                  <c:v>8.3233999999999808E-2</c:v>
                </c:pt>
                <c:pt idx="373">
                  <c:v>7.2822714285714296E-2</c:v>
                </c:pt>
                <c:pt idx="374">
                  <c:v>6.5018857142857378E-2</c:v>
                </c:pt>
                <c:pt idx="375">
                  <c:v>6.5560142857142845E-2</c:v>
                </c:pt>
                <c:pt idx="376">
                  <c:v>6.1820714285714562E-2</c:v>
                </c:pt>
                <c:pt idx="377">
                  <c:v>5.5924714285714661E-2</c:v>
                </c:pt>
                <c:pt idx="378">
                  <c:v>5.274642857142875E-2</c:v>
                </c:pt>
                <c:pt idx="379">
                  <c:v>5.3917857142856906E-2</c:v>
                </c:pt>
                <c:pt idx="380">
                  <c:v>5.4287571428571768E-2</c:v>
                </c:pt>
                <c:pt idx="381">
                  <c:v>5.9355142857142607E-2</c:v>
                </c:pt>
                <c:pt idx="382">
                  <c:v>6.5098999999999796E-2</c:v>
                </c:pt>
                <c:pt idx="383">
                  <c:v>7.4552999999999869E-2</c:v>
                </c:pt>
                <c:pt idx="384">
                  <c:v>8.0514142857142978E-2</c:v>
                </c:pt>
                <c:pt idx="385">
                  <c:v>8.9530285714285673E-2</c:v>
                </c:pt>
                <c:pt idx="386">
                  <c:v>9.6190571428571348E-2</c:v>
                </c:pt>
                <c:pt idx="387">
                  <c:v>9.9821142857142497E-2</c:v>
                </c:pt>
                <c:pt idx="388">
                  <c:v>0.10198971428571402</c:v>
                </c:pt>
                <c:pt idx="389">
                  <c:v>9.5371285714285881E-2</c:v>
                </c:pt>
                <c:pt idx="390">
                  <c:v>8.5006857142857051E-2</c:v>
                </c:pt>
                <c:pt idx="391">
                  <c:v>7.8829428571428606E-2</c:v>
                </c:pt>
                <c:pt idx="392">
                  <c:v>6.9812571428571335E-2</c:v>
                </c:pt>
                <c:pt idx="393">
                  <c:v>6.1290999999999762E-2</c:v>
                </c:pt>
                <c:pt idx="394">
                  <c:v>5.8679999999999843E-2</c:v>
                </c:pt>
                <c:pt idx="395">
                  <c:v>5.8194714285713989E-2</c:v>
                </c:pt>
                <c:pt idx="396">
                  <c:v>5.9259714285714082E-2</c:v>
                </c:pt>
                <c:pt idx="397">
                  <c:v>6.3898571428571582E-2</c:v>
                </c:pt>
                <c:pt idx="398">
                  <c:v>6.4272428571428453E-2</c:v>
                </c:pt>
                <c:pt idx="399">
                  <c:v>7.1059571428571555E-2</c:v>
                </c:pt>
                <c:pt idx="400">
                  <c:v>7.7133714285714028E-2</c:v>
                </c:pt>
                <c:pt idx="401">
                  <c:v>7.7329142857142985E-2</c:v>
                </c:pt>
                <c:pt idx="402">
                  <c:v>7.891671428571434E-2</c:v>
                </c:pt>
                <c:pt idx="403">
                  <c:v>7.6496000000000342E-2</c:v>
                </c:pt>
                <c:pt idx="404">
                  <c:v>7.2961714285714629E-2</c:v>
                </c:pt>
                <c:pt idx="405">
                  <c:v>6.5810000000000146E-2</c:v>
                </c:pt>
                <c:pt idx="406">
                  <c:v>6.4301571428571513E-2</c:v>
                </c:pt>
                <c:pt idx="407">
                  <c:v>5.6267857142856759E-2</c:v>
                </c:pt>
                <c:pt idx="408">
                  <c:v>5.7710571428571056E-2</c:v>
                </c:pt>
                <c:pt idx="409">
                  <c:v>5.410185714285709E-2</c:v>
                </c:pt>
                <c:pt idx="410">
                  <c:v>5.2903571428571716E-2</c:v>
                </c:pt>
                <c:pt idx="411">
                  <c:v>5.0668571428571285E-2</c:v>
                </c:pt>
                <c:pt idx="412">
                  <c:v>5.8712571428571003E-2</c:v>
                </c:pt>
                <c:pt idx="413">
                  <c:v>5.2986714285714331E-2</c:v>
                </c:pt>
                <c:pt idx="414">
                  <c:v>5.605671428571446E-2</c:v>
                </c:pt>
                <c:pt idx="415">
                  <c:v>5.9857571428571399E-2</c:v>
                </c:pt>
                <c:pt idx="416">
                  <c:v>6.4095285714285577E-2</c:v>
                </c:pt>
                <c:pt idx="417">
                  <c:v>7.7892571428571422E-2</c:v>
                </c:pt>
                <c:pt idx="418">
                  <c:v>9.3027285714285757E-2</c:v>
                </c:pt>
                <c:pt idx="419">
                  <c:v>0.104352</c:v>
                </c:pt>
                <c:pt idx="420">
                  <c:v>0.11812242857142841</c:v>
                </c:pt>
                <c:pt idx="421">
                  <c:v>0.12857114285714277</c:v>
                </c:pt>
                <c:pt idx="422">
                  <c:v>0.13543285714285735</c:v>
                </c:pt>
                <c:pt idx="423">
                  <c:v>0.13345385714285696</c:v>
                </c:pt>
                <c:pt idx="424">
                  <c:v>0.11567700000000003</c:v>
                </c:pt>
                <c:pt idx="425">
                  <c:v>9.8430285714285803E-2</c:v>
                </c:pt>
                <c:pt idx="426">
                  <c:v>8.33221428571429E-2</c:v>
                </c:pt>
                <c:pt idx="427">
                  <c:v>7.1737285714285504E-2</c:v>
                </c:pt>
                <c:pt idx="428">
                  <c:v>5.9052428571428672E-2</c:v>
                </c:pt>
                <c:pt idx="429">
                  <c:v>4.5403285714285868E-2</c:v>
                </c:pt>
                <c:pt idx="430">
                  <c:v>4.300657142857145E-2</c:v>
                </c:pt>
                <c:pt idx="431">
                  <c:v>4.9619857142856549E-2</c:v>
                </c:pt>
                <c:pt idx="432">
                  <c:v>5.5402428571428741E-2</c:v>
                </c:pt>
                <c:pt idx="433">
                  <c:v>6.2439285714285919E-2</c:v>
                </c:pt>
                <c:pt idx="434">
                  <c:v>7.09765714285715E-2</c:v>
                </c:pt>
                <c:pt idx="435">
                  <c:v>7.6435428571428821E-2</c:v>
                </c:pt>
                <c:pt idx="436">
                  <c:v>9.0722428571428315E-2</c:v>
                </c:pt>
                <c:pt idx="437">
                  <c:v>0.10540857142857152</c:v>
                </c:pt>
                <c:pt idx="438">
                  <c:v>0.11049171428571425</c:v>
                </c:pt>
                <c:pt idx="439">
                  <c:v>0.12001528571428577</c:v>
                </c:pt>
                <c:pt idx="440">
                  <c:v>0.12374085714285732</c:v>
                </c:pt>
                <c:pt idx="441">
                  <c:v>0.1288624285714286</c:v>
                </c:pt>
                <c:pt idx="442">
                  <c:v>0.12951514285714283</c:v>
                </c:pt>
                <c:pt idx="443">
                  <c:v>0.129278</c:v>
                </c:pt>
                <c:pt idx="444">
                  <c:v>0.11659871428571433</c:v>
                </c:pt>
                <c:pt idx="445">
                  <c:v>0.11061471428571457</c:v>
                </c:pt>
                <c:pt idx="446">
                  <c:v>0.10642471428571398</c:v>
                </c:pt>
                <c:pt idx="447">
                  <c:v>0.10185842857142835</c:v>
                </c:pt>
                <c:pt idx="448">
                  <c:v>8.9057142857142724E-2</c:v>
                </c:pt>
                <c:pt idx="449">
                  <c:v>8.7843535714285492E-2</c:v>
                </c:pt>
                <c:pt idx="450">
                  <c:v>7.0688678571428465E-2</c:v>
                </c:pt>
                <c:pt idx="451">
                  <c:v>6.3594107142857403E-2</c:v>
                </c:pt>
                <c:pt idx="452">
                  <c:v>6.7207571428571589E-2</c:v>
                </c:pt>
                <c:pt idx="453">
                  <c:v>6.3703714285714197E-2</c:v>
                </c:pt>
                <c:pt idx="454">
                  <c:v>5.5508142857142895E-2</c:v>
                </c:pt>
                <c:pt idx="455">
                  <c:v>5.6066714285714303E-2</c:v>
                </c:pt>
                <c:pt idx="456">
                  <c:v>5.0870607142857072E-2</c:v>
                </c:pt>
                <c:pt idx="457">
                  <c:v>5.5882321428571302E-2</c:v>
                </c:pt>
                <c:pt idx="458">
                  <c:v>5.6882035714286072E-2</c:v>
                </c:pt>
                <c:pt idx="459">
                  <c:v>4.774771428571456E-2</c:v>
                </c:pt>
                <c:pt idx="460">
                  <c:v>4.5656571428571713E-2</c:v>
                </c:pt>
                <c:pt idx="461">
                  <c:v>5.1165000000000127E-2</c:v>
                </c:pt>
                <c:pt idx="462">
                  <c:v>4.9903285714285817E-2</c:v>
                </c:pt>
                <c:pt idx="463">
                  <c:v>5.1996714285714285E-2</c:v>
                </c:pt>
                <c:pt idx="464">
                  <c:v>7.0598571428571733E-2</c:v>
                </c:pt>
                <c:pt idx="465">
                  <c:v>9.0650428571428687E-2</c:v>
                </c:pt>
                <c:pt idx="466">
                  <c:v>9.8394357142857158E-2</c:v>
                </c:pt>
                <c:pt idx="467">
                  <c:v>9.8400071428571545E-2</c:v>
                </c:pt>
                <c:pt idx="468">
                  <c:v>9.6142785714285584E-2</c:v>
                </c:pt>
                <c:pt idx="469">
                  <c:v>9.6481642857142891E-2</c:v>
                </c:pt>
                <c:pt idx="470">
                  <c:v>9.6957642857143034E-2</c:v>
                </c:pt>
                <c:pt idx="471">
                  <c:v>9.5202357142857075E-2</c:v>
                </c:pt>
                <c:pt idx="472">
                  <c:v>9.4591214285714376E-2</c:v>
                </c:pt>
                <c:pt idx="473">
                  <c:v>8.9409000000000072E-2</c:v>
                </c:pt>
                <c:pt idx="474">
                  <c:v>9.3550000000000022E-2</c:v>
                </c:pt>
                <c:pt idx="475">
                  <c:v>9.6800571428571125E-2</c:v>
                </c:pt>
                <c:pt idx="476">
                  <c:v>9.515557142857145E-2</c:v>
                </c:pt>
                <c:pt idx="477">
                  <c:v>8.9594142857142955E-2</c:v>
                </c:pt>
                <c:pt idx="478">
                  <c:v>6.8802142857142812E-2</c:v>
                </c:pt>
                <c:pt idx="479">
                  <c:v>5.5089000000000166E-2</c:v>
                </c:pt>
                <c:pt idx="480">
                  <c:v>6.4888142857142839E-2</c:v>
                </c:pt>
                <c:pt idx="481">
                  <c:v>5.6693285714285668E-2</c:v>
                </c:pt>
                <c:pt idx="482">
                  <c:v>5.7427571428571467E-2</c:v>
                </c:pt>
                <c:pt idx="483">
                  <c:v>6.5014190476190503E-2</c:v>
                </c:pt>
                <c:pt idx="484">
                  <c:v>6.7404523809523775E-2</c:v>
                </c:pt>
                <c:pt idx="485">
                  <c:v>7.448709523809538E-2</c:v>
                </c:pt>
                <c:pt idx="486">
                  <c:v>7.4584952380952307E-2</c:v>
                </c:pt>
                <c:pt idx="487">
                  <c:v>6.9053809523809129E-2</c:v>
                </c:pt>
                <c:pt idx="488">
                  <c:v>7.2327238095238E-2</c:v>
                </c:pt>
                <c:pt idx="489">
                  <c:v>7.0356238095238277E-2</c:v>
                </c:pt>
                <c:pt idx="490">
                  <c:v>6.2848047619047387E-2</c:v>
                </c:pt>
                <c:pt idx="491">
                  <c:v>6.3873476190476008E-2</c:v>
                </c:pt>
                <c:pt idx="492">
                  <c:v>5.7162904761904665E-2</c:v>
                </c:pt>
                <c:pt idx="493">
                  <c:v>5.7406904761904798E-2</c:v>
                </c:pt>
                <c:pt idx="494">
                  <c:v>5.643747619047601E-2</c:v>
                </c:pt>
                <c:pt idx="495">
                  <c:v>6.8220619047619113E-2</c:v>
                </c:pt>
                <c:pt idx="496">
                  <c:v>6.7791047619047973E-2</c:v>
                </c:pt>
                <c:pt idx="497">
                  <c:v>7.0797190476190375E-2</c:v>
                </c:pt>
                <c:pt idx="498">
                  <c:v>6.9175142857143213E-2</c:v>
                </c:pt>
                <c:pt idx="499">
                  <c:v>6.7359999999999864E-2</c:v>
                </c:pt>
                <c:pt idx="500">
                  <c:v>6.1751000000000333E-2</c:v>
                </c:pt>
                <c:pt idx="501">
                  <c:v>6.4106428571428564E-2</c:v>
                </c:pt>
                <c:pt idx="502">
                  <c:v>5.2864285714285808E-2</c:v>
                </c:pt>
                <c:pt idx="503">
                  <c:v>5.4061000000000137E-2</c:v>
                </c:pt>
                <c:pt idx="504">
                  <c:v>5.5357999999999574E-2</c:v>
                </c:pt>
                <c:pt idx="505">
                  <c:v>5.5633714285713731E-2</c:v>
                </c:pt>
                <c:pt idx="506">
                  <c:v>6.3391142857142757E-2</c:v>
                </c:pt>
                <c:pt idx="507">
                  <c:v>6.355685714285686E-2</c:v>
                </c:pt>
                <c:pt idx="508">
                  <c:v>5.9411714285714012E-2</c:v>
                </c:pt>
                <c:pt idx="509">
                  <c:v>6.1097714285714089E-2</c:v>
                </c:pt>
                <c:pt idx="510">
                  <c:v>6.0358142857142916E-2</c:v>
                </c:pt>
                <c:pt idx="511">
                  <c:v>5.8446333333333378E-2</c:v>
                </c:pt>
                <c:pt idx="512">
                  <c:v>6.3150380952381013E-2</c:v>
                </c:pt>
                <c:pt idx="513">
                  <c:v>5.7119380952381116E-2</c:v>
                </c:pt>
                <c:pt idx="514">
                  <c:v>6.26533809523806E-2</c:v>
                </c:pt>
                <c:pt idx="515">
                  <c:v>6.176623809523818E-2</c:v>
                </c:pt>
                <c:pt idx="516">
                  <c:v>6.5479523809523821E-2</c:v>
                </c:pt>
                <c:pt idx="517">
                  <c:v>6.6883523809524004E-2</c:v>
                </c:pt>
                <c:pt idx="518">
                  <c:v>7.0047761904761918E-2</c:v>
                </c:pt>
                <c:pt idx="519">
                  <c:v>7.1498000000000284E-2</c:v>
                </c:pt>
                <c:pt idx="520">
                  <c:v>7.9793000000000003E-2</c:v>
                </c:pt>
                <c:pt idx="521">
                  <c:v>8.3689285714285688E-2</c:v>
                </c:pt>
                <c:pt idx="522">
                  <c:v>8.924942857142848E-2</c:v>
                </c:pt>
                <c:pt idx="523">
                  <c:v>8.9336428571428428E-2</c:v>
                </c:pt>
                <c:pt idx="524">
                  <c:v>9.0289999999999759E-2</c:v>
                </c:pt>
                <c:pt idx="525">
                  <c:v>8.5278809523809507E-2</c:v>
                </c:pt>
                <c:pt idx="526">
                  <c:v>7.957895238095225E-2</c:v>
                </c:pt>
                <c:pt idx="527">
                  <c:v>7.247152380952393E-2</c:v>
                </c:pt>
                <c:pt idx="528">
                  <c:v>6.4024095238095269E-2</c:v>
                </c:pt>
                <c:pt idx="529">
                  <c:v>6.31560952380954E-2</c:v>
                </c:pt>
                <c:pt idx="530">
                  <c:v>6.493109523809526E-2</c:v>
                </c:pt>
                <c:pt idx="531">
                  <c:v>6.7127380952381133E-2</c:v>
                </c:pt>
                <c:pt idx="532">
                  <c:v>7.054328571428603E-2</c:v>
                </c:pt>
                <c:pt idx="533">
                  <c:v>6.7582714285714385E-2</c:v>
                </c:pt>
                <c:pt idx="534">
                  <c:v>6.9916285714285875E-2</c:v>
                </c:pt>
                <c:pt idx="535">
                  <c:v>6.8931714285714207E-2</c:v>
                </c:pt>
                <c:pt idx="536">
                  <c:v>6.3417285714285621E-2</c:v>
                </c:pt>
                <c:pt idx="537">
                  <c:v>5.937514285714296E-2</c:v>
                </c:pt>
                <c:pt idx="538">
                  <c:v>5.6650285714285431E-2</c:v>
                </c:pt>
                <c:pt idx="539">
                  <c:v>5.3806999999999938E-2</c:v>
                </c:pt>
                <c:pt idx="540">
                  <c:v>5.6625285714285489E-2</c:v>
                </c:pt>
                <c:pt idx="541">
                  <c:v>5.2654142857142539E-2</c:v>
                </c:pt>
                <c:pt idx="542">
                  <c:v>5.6079714285714122E-2</c:v>
                </c:pt>
                <c:pt idx="543">
                  <c:v>6.3986428571428666E-2</c:v>
                </c:pt>
                <c:pt idx="544">
                  <c:v>6.05251428571425E-2</c:v>
                </c:pt>
                <c:pt idx="545">
                  <c:v>5.7109428571428422E-2</c:v>
                </c:pt>
                <c:pt idx="546">
                  <c:v>6.1934285714285719E-2</c:v>
                </c:pt>
                <c:pt idx="547">
                  <c:v>6.3203285714285684E-2</c:v>
                </c:pt>
                <c:pt idx="548">
                  <c:v>6.3081857142857301E-2</c:v>
                </c:pt>
                <c:pt idx="549">
                  <c:v>5.5849285714285379E-2</c:v>
                </c:pt>
                <c:pt idx="550">
                  <c:v>4.5824428571428433E-2</c:v>
                </c:pt>
                <c:pt idx="551">
                  <c:v>4.1067571428571314E-2</c:v>
                </c:pt>
                <c:pt idx="552">
                  <c:v>4.1563857142857152E-2</c:v>
                </c:pt>
                <c:pt idx="553">
                  <c:v>3.0472857142856968E-2</c:v>
                </c:pt>
                <c:pt idx="554">
                  <c:v>2.6842999999999728E-2</c:v>
                </c:pt>
                <c:pt idx="555">
                  <c:v>2.5965999999999712E-2</c:v>
                </c:pt>
                <c:pt idx="556">
                  <c:v>2.610157142857128E-2</c:v>
                </c:pt>
                <c:pt idx="557">
                  <c:v>2.4669000000000274E-2</c:v>
                </c:pt>
                <c:pt idx="558">
                  <c:v>2.3881142857142823E-2</c:v>
                </c:pt>
                <c:pt idx="559">
                  <c:v>2.2008428571428595E-2</c:v>
                </c:pt>
                <c:pt idx="560">
                  <c:v>2.3128857142857173E-2</c:v>
                </c:pt>
                <c:pt idx="561">
                  <c:v>2.0102571428571636E-2</c:v>
                </c:pt>
                <c:pt idx="562">
                  <c:v>1.8723714285714621E-2</c:v>
                </c:pt>
                <c:pt idx="563">
                  <c:v>2.01028571428572E-2</c:v>
                </c:pt>
                <c:pt idx="564">
                  <c:v>2.2996571428571588E-2</c:v>
                </c:pt>
                <c:pt idx="565">
                  <c:v>2.6008285714285817E-2</c:v>
                </c:pt>
                <c:pt idx="566">
                  <c:v>2.8886428571428313E-2</c:v>
                </c:pt>
                <c:pt idx="567">
                  <c:v>3.6332428571428599E-2</c:v>
                </c:pt>
                <c:pt idx="568">
                  <c:v>4.6928714285714213E-2</c:v>
                </c:pt>
                <c:pt idx="569">
                  <c:v>5.5286428571428736E-2</c:v>
                </c:pt>
                <c:pt idx="570">
                  <c:v>5.9431857142857591E-2</c:v>
                </c:pt>
                <c:pt idx="571">
                  <c:v>6.6393428571428714E-2</c:v>
                </c:pt>
                <c:pt idx="572">
                  <c:v>7.1870571428571228E-2</c:v>
                </c:pt>
                <c:pt idx="573">
                  <c:v>6.9923428571428969E-2</c:v>
                </c:pt>
                <c:pt idx="574">
                  <c:v>6.9997428571428433E-2</c:v>
                </c:pt>
                <c:pt idx="575">
                  <c:v>7.0013142857142663E-2</c:v>
                </c:pt>
                <c:pt idx="576">
                  <c:v>7.4567999999999746E-2</c:v>
                </c:pt>
                <c:pt idx="577">
                  <c:v>7.9067571428571348E-2</c:v>
                </c:pt>
                <c:pt idx="578">
                  <c:v>7.9883428571428938E-2</c:v>
                </c:pt>
                <c:pt idx="579">
                  <c:v>8.1313857142857104E-2</c:v>
                </c:pt>
                <c:pt idx="580">
                  <c:v>9.0364142857142671E-2</c:v>
                </c:pt>
                <c:pt idx="581">
                  <c:v>9.3775142857142724E-2</c:v>
                </c:pt>
                <c:pt idx="582">
                  <c:v>9.0490714285714091E-2</c:v>
                </c:pt>
                <c:pt idx="583">
                  <c:v>8.0020857142857116E-2</c:v>
                </c:pt>
                <c:pt idx="584">
                  <c:v>7.4106571428571355E-2</c:v>
                </c:pt>
                <c:pt idx="585">
                  <c:v>7.2865999999999875E-2</c:v>
                </c:pt>
                <c:pt idx="586">
                  <c:v>6.7756714285714281E-2</c:v>
                </c:pt>
                <c:pt idx="587">
                  <c:v>5.8350571428571252E-2</c:v>
                </c:pt>
                <c:pt idx="588">
                  <c:v>5.2615857142857214E-2</c:v>
                </c:pt>
                <c:pt idx="589">
                  <c:v>5.5298714285714201E-2</c:v>
                </c:pt>
                <c:pt idx="590">
                  <c:v>6.071585714285721E-2</c:v>
                </c:pt>
                <c:pt idx="591">
                  <c:v>6.3359285714285951E-2</c:v>
                </c:pt>
                <c:pt idx="592">
                  <c:v>5.9813000000000116E-2</c:v>
                </c:pt>
                <c:pt idx="593">
                  <c:v>6.0466714285714263E-2</c:v>
                </c:pt>
                <c:pt idx="594">
                  <c:v>6.773057142857164E-2</c:v>
                </c:pt>
                <c:pt idx="595">
                  <c:v>7.5351571428571296E-2</c:v>
                </c:pt>
                <c:pt idx="596">
                  <c:v>7.6844000000000134E-2</c:v>
                </c:pt>
                <c:pt idx="597">
                  <c:v>7.4111285714285824E-2</c:v>
                </c:pt>
                <c:pt idx="598">
                  <c:v>7.1236142857142859E-2</c:v>
                </c:pt>
                <c:pt idx="599">
                  <c:v>7.3382285714285622E-2</c:v>
                </c:pt>
                <c:pt idx="600">
                  <c:v>7.1613285714285491E-2</c:v>
                </c:pt>
                <c:pt idx="601">
                  <c:v>6.4863428571428461E-2</c:v>
                </c:pt>
                <c:pt idx="602">
                  <c:v>5.699957142857115E-2</c:v>
                </c:pt>
                <c:pt idx="603">
                  <c:v>4.9537142857142946E-2</c:v>
                </c:pt>
                <c:pt idx="604">
                  <c:v>4.9034714285714376E-2</c:v>
                </c:pt>
                <c:pt idx="605">
                  <c:v>5.2263285714285734E-2</c:v>
                </c:pt>
                <c:pt idx="606">
                  <c:v>5.3231142857142588E-2</c:v>
                </c:pt>
                <c:pt idx="607">
                  <c:v>5.6889999999999663E-2</c:v>
                </c:pt>
                <c:pt idx="608">
                  <c:v>5.7857285714285833E-2</c:v>
                </c:pt>
                <c:pt idx="609">
                  <c:v>5.6917285714285448E-2</c:v>
                </c:pt>
                <c:pt idx="610">
                  <c:v>6.0498571428571291E-2</c:v>
                </c:pt>
                <c:pt idx="611">
                  <c:v>6.3352428571428643E-2</c:v>
                </c:pt>
                <c:pt idx="612">
                  <c:v>6.0485857142857258E-2</c:v>
                </c:pt>
                <c:pt idx="613">
                  <c:v>5.7683428571428497E-2</c:v>
                </c:pt>
                <c:pt idx="614">
                  <c:v>6.015071428571428E-2</c:v>
                </c:pt>
                <c:pt idx="615">
                  <c:v>6.2916714285714548E-2</c:v>
                </c:pt>
                <c:pt idx="616">
                  <c:v>6.2192999999999943E-2</c:v>
                </c:pt>
                <c:pt idx="617">
                  <c:v>5.8731428571428657E-2</c:v>
                </c:pt>
                <c:pt idx="618">
                  <c:v>5.8415428571428674E-2</c:v>
                </c:pt>
                <c:pt idx="619">
                  <c:v>7.2421571428571641E-2</c:v>
                </c:pt>
                <c:pt idx="620">
                  <c:v>7.2819142857142971E-2</c:v>
                </c:pt>
                <c:pt idx="621">
                  <c:v>7.5121428571428561E-2</c:v>
                </c:pt>
                <c:pt idx="622">
                  <c:v>7.9817714285714603E-2</c:v>
                </c:pt>
                <c:pt idx="623">
                  <c:v>8.925585714285722E-2</c:v>
                </c:pt>
                <c:pt idx="624">
                  <c:v>0.10235714285714304</c:v>
                </c:pt>
                <c:pt idx="625">
                  <c:v>0.10741642857142897</c:v>
                </c:pt>
                <c:pt idx="626">
                  <c:v>9.9109000000000114E-2</c:v>
                </c:pt>
                <c:pt idx="627">
                  <c:v>0.1019472857142858</c:v>
                </c:pt>
                <c:pt idx="628">
                  <c:v>9.2355428571428755E-2</c:v>
                </c:pt>
                <c:pt idx="629">
                  <c:v>8.4409428571428746E-2</c:v>
                </c:pt>
                <c:pt idx="630">
                  <c:v>7.1560285714286076E-2</c:v>
                </c:pt>
                <c:pt idx="631">
                  <c:v>6.0122571428571581E-2</c:v>
                </c:pt>
                <c:pt idx="632">
                  <c:v>5.3318571428571326E-2</c:v>
                </c:pt>
                <c:pt idx="633">
                  <c:v>5.0508428571428565E-2</c:v>
                </c:pt>
                <c:pt idx="634">
                  <c:v>4.3797523809523842E-2</c:v>
                </c:pt>
                <c:pt idx="635">
                  <c:v>5.0118809523809649E-2</c:v>
                </c:pt>
                <c:pt idx="636">
                  <c:v>4.6924523809523944E-2</c:v>
                </c:pt>
                <c:pt idx="637">
                  <c:v>5.4502380952381024E-2</c:v>
                </c:pt>
                <c:pt idx="638">
                  <c:v>5.407823809523804E-2</c:v>
                </c:pt>
                <c:pt idx="639">
                  <c:v>5.7731238095237725E-2</c:v>
                </c:pt>
                <c:pt idx="640">
                  <c:v>5.0362238095237766E-2</c:v>
                </c:pt>
                <c:pt idx="641">
                  <c:v>4.9911714285714393E-2</c:v>
                </c:pt>
                <c:pt idx="642">
                  <c:v>4.3363285714286048E-2</c:v>
                </c:pt>
                <c:pt idx="643">
                  <c:v>4.4699714285714176E-2</c:v>
                </c:pt>
                <c:pt idx="644">
                  <c:v>3.8923857142856955E-2</c:v>
                </c:pt>
                <c:pt idx="645">
                  <c:v>3.4892857142857059E-2</c:v>
                </c:pt>
                <c:pt idx="646">
                  <c:v>2.5750714285714071E-2</c:v>
                </c:pt>
                <c:pt idx="647">
                  <c:v>2.832428571428558E-2</c:v>
                </c:pt>
                <c:pt idx="648">
                  <c:v>2.8666857142856994E-2</c:v>
                </c:pt>
                <c:pt idx="649">
                  <c:v>3.0620999999999787E-2</c:v>
                </c:pt>
                <c:pt idx="650">
                  <c:v>3.3283714285713861E-2</c:v>
                </c:pt>
                <c:pt idx="651">
                  <c:v>3.4711285714285722E-2</c:v>
                </c:pt>
                <c:pt idx="652">
                  <c:v>3.9379571428571625E-2</c:v>
                </c:pt>
                <c:pt idx="653">
                  <c:v>4.0202142857142631E-2</c:v>
                </c:pt>
                <c:pt idx="654">
                  <c:v>4.3257285714285443E-2</c:v>
                </c:pt>
                <c:pt idx="655">
                  <c:v>4.6520999999999813E-2</c:v>
                </c:pt>
                <c:pt idx="656">
                  <c:v>5.34145714285712E-2</c:v>
                </c:pt>
                <c:pt idx="657">
                  <c:v>5.3991142857142904E-2</c:v>
                </c:pt>
                <c:pt idx="658">
                  <c:v>5.419971428571424E-2</c:v>
                </c:pt>
                <c:pt idx="659">
                  <c:v>5.1810142857142916E-2</c:v>
                </c:pt>
                <c:pt idx="660">
                  <c:v>5.5573714285714448E-2</c:v>
                </c:pt>
                <c:pt idx="661">
                  <c:v>5.9670857142857026E-2</c:v>
                </c:pt>
                <c:pt idx="662">
                  <c:v>7.9504428571428365E-2</c:v>
                </c:pt>
                <c:pt idx="663">
                  <c:v>8.3774523809523771E-2</c:v>
                </c:pt>
                <c:pt idx="664">
                  <c:v>8.9196333333333211E-2</c:v>
                </c:pt>
                <c:pt idx="665">
                  <c:v>9.4514619047619375E-2</c:v>
                </c:pt>
                <c:pt idx="666">
                  <c:v>0.1050046190476186</c:v>
                </c:pt>
                <c:pt idx="667">
                  <c:v>0.10848019047619029</c:v>
                </c:pt>
                <c:pt idx="668">
                  <c:v>0.10645504761904734</c:v>
                </c:pt>
                <c:pt idx="669">
                  <c:v>8.7921904761904868E-2</c:v>
                </c:pt>
                <c:pt idx="670">
                  <c:v>7.877352380952396E-2</c:v>
                </c:pt>
                <c:pt idx="671">
                  <c:v>7.1047714285713992E-2</c:v>
                </c:pt>
                <c:pt idx="672">
                  <c:v>6.6676428571428747E-2</c:v>
                </c:pt>
                <c:pt idx="673">
                  <c:v>5.8440000000000047E-2</c:v>
                </c:pt>
                <c:pt idx="674">
                  <c:v>5.4549857142857094E-2</c:v>
                </c:pt>
                <c:pt idx="675">
                  <c:v>5.1320714285714164E-2</c:v>
                </c:pt>
                <c:pt idx="676">
                  <c:v>5.0692142857142963E-2</c:v>
                </c:pt>
                <c:pt idx="677">
                  <c:v>4.9342285714285783E-2</c:v>
                </c:pt>
                <c:pt idx="678">
                  <c:v>4.9278428571428723E-2</c:v>
                </c:pt>
                <c:pt idx="679">
                  <c:v>4.7055142857142851E-2</c:v>
                </c:pt>
                <c:pt idx="680">
                  <c:v>4.5455428571428369E-2</c:v>
                </c:pt>
                <c:pt idx="681">
                  <c:v>5.0076999999999927E-2</c:v>
                </c:pt>
                <c:pt idx="682">
                  <c:v>4.820157142857151E-2</c:v>
                </c:pt>
                <c:pt idx="683">
                  <c:v>4.9243571428571498E-2</c:v>
                </c:pt>
                <c:pt idx="684">
                  <c:v>5.4026000000000129E-2</c:v>
                </c:pt>
                <c:pt idx="685">
                  <c:v>5.7991857142857262E-2</c:v>
                </c:pt>
                <c:pt idx="686">
                  <c:v>6.0630142857142966E-2</c:v>
                </c:pt>
                <c:pt idx="687">
                  <c:v>5.8178714285714195E-2</c:v>
                </c:pt>
                <c:pt idx="688">
                  <c:v>5.1922714285714378E-2</c:v>
                </c:pt>
                <c:pt idx="689">
                  <c:v>5.605342857142892E-2</c:v>
                </c:pt>
                <c:pt idx="690">
                  <c:v>5.9306285714285645E-2</c:v>
                </c:pt>
                <c:pt idx="691">
                  <c:v>5.5543571428571026E-2</c:v>
                </c:pt>
                <c:pt idx="692">
                  <c:v>5.5937285714285911E-2</c:v>
                </c:pt>
                <c:pt idx="693">
                  <c:v>5.9858999999999885E-2</c:v>
                </c:pt>
                <c:pt idx="694">
                  <c:v>6.8352714285714544E-2</c:v>
                </c:pt>
                <c:pt idx="695">
                  <c:v>7.6531285714285691E-2</c:v>
                </c:pt>
                <c:pt idx="696">
                  <c:v>7.7035142857142747E-2</c:v>
                </c:pt>
                <c:pt idx="697">
                  <c:v>8.2498571428571532E-2</c:v>
                </c:pt>
                <c:pt idx="698">
                  <c:v>8.2907571428571192E-2</c:v>
                </c:pt>
                <c:pt idx="699">
                  <c:v>8.0414000000000208E-2</c:v>
                </c:pt>
                <c:pt idx="700">
                  <c:v>7.3741571428571628E-2</c:v>
                </c:pt>
                <c:pt idx="701">
                  <c:v>7.0935571428571542E-2</c:v>
                </c:pt>
                <c:pt idx="702">
                  <c:v>7.1276142857142899E-2</c:v>
                </c:pt>
                <c:pt idx="703">
                  <c:v>7.1068571428571481E-2</c:v>
                </c:pt>
                <c:pt idx="704">
                  <c:v>6.3996285714285728E-2</c:v>
                </c:pt>
                <c:pt idx="705">
                  <c:v>6.4615142857142427E-2</c:v>
                </c:pt>
                <c:pt idx="706">
                  <c:v>6.8044571428571343E-2</c:v>
                </c:pt>
                <c:pt idx="707">
                  <c:v>7.2897571428571339E-2</c:v>
                </c:pt>
                <c:pt idx="708">
                  <c:v>7.3627428571428677E-2</c:v>
                </c:pt>
                <c:pt idx="709">
                  <c:v>7.2164428571428907E-2</c:v>
                </c:pt>
                <c:pt idx="710">
                  <c:v>7.7805571428571474E-2</c:v>
                </c:pt>
                <c:pt idx="711">
                  <c:v>7.6033000000000239E-2</c:v>
                </c:pt>
                <c:pt idx="712">
                  <c:v>7.7915857142857314E-2</c:v>
                </c:pt>
                <c:pt idx="713">
                  <c:v>8.2344714285714327E-2</c:v>
                </c:pt>
                <c:pt idx="714">
                  <c:v>8.2875857142857168E-2</c:v>
                </c:pt>
                <c:pt idx="715">
                  <c:v>8.6038285714285845E-2</c:v>
                </c:pt>
                <c:pt idx="716">
                  <c:v>8.714400000000011E-2</c:v>
                </c:pt>
                <c:pt idx="717">
                  <c:v>8.4106285714286022E-2</c:v>
                </c:pt>
                <c:pt idx="718">
                  <c:v>8.1179214285714396E-2</c:v>
                </c:pt>
                <c:pt idx="719">
                  <c:v>8.0148357142857396E-2</c:v>
                </c:pt>
                <c:pt idx="720">
                  <c:v>7.416578571428567E-2</c:v>
                </c:pt>
                <c:pt idx="721">
                  <c:v>7.4164285714285905E-2</c:v>
                </c:pt>
                <c:pt idx="722">
                  <c:v>7.4620857142857266E-2</c:v>
                </c:pt>
                <c:pt idx="723">
                  <c:v>7.3972857142857062E-2</c:v>
                </c:pt>
                <c:pt idx="724">
                  <c:v>7.8497857142857175E-2</c:v>
                </c:pt>
                <c:pt idx="725">
                  <c:v>8.1551928571428789E-2</c:v>
                </c:pt>
                <c:pt idx="726">
                  <c:v>8.941435714285717E-2</c:v>
                </c:pt>
                <c:pt idx="727">
                  <c:v>0.10536949999999967</c:v>
                </c:pt>
                <c:pt idx="732">
                  <c:v>0.10070528571428561</c:v>
                </c:pt>
                <c:pt idx="733">
                  <c:v>9.3411285714285697E-2</c:v>
                </c:pt>
                <c:pt idx="734">
                  <c:v>8.1427714285714492E-2</c:v>
                </c:pt>
                <c:pt idx="735">
                  <c:v>7.918971428571453E-2</c:v>
                </c:pt>
                <c:pt idx="736">
                  <c:v>8.3233999999999808E-2</c:v>
                </c:pt>
                <c:pt idx="737">
                  <c:v>7.2822714285714296E-2</c:v>
                </c:pt>
                <c:pt idx="738">
                  <c:v>6.5018857142857378E-2</c:v>
                </c:pt>
                <c:pt idx="739">
                  <c:v>6.5560142857142845E-2</c:v>
                </c:pt>
                <c:pt idx="740">
                  <c:v>6.1820714285714562E-2</c:v>
                </c:pt>
                <c:pt idx="741">
                  <c:v>5.5924714285714661E-2</c:v>
                </c:pt>
                <c:pt idx="742">
                  <c:v>5.274642857142875E-2</c:v>
                </c:pt>
                <c:pt idx="743">
                  <c:v>5.3917857142856906E-2</c:v>
                </c:pt>
                <c:pt idx="744">
                  <c:v>5.4287571428571768E-2</c:v>
                </c:pt>
                <c:pt idx="745">
                  <c:v>5.9355142857142607E-2</c:v>
                </c:pt>
                <c:pt idx="746">
                  <c:v>6.5098999999999796E-2</c:v>
                </c:pt>
                <c:pt idx="747">
                  <c:v>7.4552999999999869E-2</c:v>
                </c:pt>
                <c:pt idx="748">
                  <c:v>8.0514142857142978E-2</c:v>
                </c:pt>
                <c:pt idx="749">
                  <c:v>8.9530285714285673E-2</c:v>
                </c:pt>
                <c:pt idx="750">
                  <c:v>9.6190571428571348E-2</c:v>
                </c:pt>
                <c:pt idx="751">
                  <c:v>9.9821142857142497E-2</c:v>
                </c:pt>
                <c:pt idx="752">
                  <c:v>0.10198971428571402</c:v>
                </c:pt>
                <c:pt idx="753">
                  <c:v>9.5371285714285881E-2</c:v>
                </c:pt>
                <c:pt idx="754">
                  <c:v>8.5006857142857051E-2</c:v>
                </c:pt>
                <c:pt idx="755">
                  <c:v>7.8829428571428606E-2</c:v>
                </c:pt>
                <c:pt idx="756">
                  <c:v>6.9812571428571335E-2</c:v>
                </c:pt>
                <c:pt idx="757">
                  <c:v>6.1290999999999762E-2</c:v>
                </c:pt>
                <c:pt idx="758">
                  <c:v>5.8679999999999843E-2</c:v>
                </c:pt>
                <c:pt idx="759">
                  <c:v>5.8194714285713989E-2</c:v>
                </c:pt>
                <c:pt idx="760">
                  <c:v>5.9259714285714082E-2</c:v>
                </c:pt>
                <c:pt idx="761">
                  <c:v>6.3898571428571582E-2</c:v>
                </c:pt>
                <c:pt idx="762">
                  <c:v>6.4272428571428453E-2</c:v>
                </c:pt>
                <c:pt idx="763">
                  <c:v>7.1059571428571555E-2</c:v>
                </c:pt>
                <c:pt idx="764">
                  <c:v>7.7133714285714028E-2</c:v>
                </c:pt>
                <c:pt idx="765">
                  <c:v>7.7329142857142985E-2</c:v>
                </c:pt>
                <c:pt idx="766">
                  <c:v>7.891671428571434E-2</c:v>
                </c:pt>
                <c:pt idx="767">
                  <c:v>7.6496000000000342E-2</c:v>
                </c:pt>
                <c:pt idx="768">
                  <c:v>7.2961714285714629E-2</c:v>
                </c:pt>
                <c:pt idx="769">
                  <c:v>6.5810000000000146E-2</c:v>
                </c:pt>
                <c:pt idx="770">
                  <c:v>6.4301571428571513E-2</c:v>
                </c:pt>
                <c:pt idx="771">
                  <c:v>5.6267857142856759E-2</c:v>
                </c:pt>
                <c:pt idx="772">
                  <c:v>5.7710571428571056E-2</c:v>
                </c:pt>
                <c:pt idx="773">
                  <c:v>5.410185714285709E-2</c:v>
                </c:pt>
                <c:pt idx="774">
                  <c:v>5.2903571428571716E-2</c:v>
                </c:pt>
                <c:pt idx="775">
                  <c:v>5.0668571428571285E-2</c:v>
                </c:pt>
                <c:pt idx="776">
                  <c:v>5.8712571428571003E-2</c:v>
                </c:pt>
                <c:pt idx="777">
                  <c:v>5.2986714285714331E-2</c:v>
                </c:pt>
                <c:pt idx="778">
                  <c:v>5.605671428571446E-2</c:v>
                </c:pt>
                <c:pt idx="779">
                  <c:v>5.9857571428571399E-2</c:v>
                </c:pt>
                <c:pt idx="780">
                  <c:v>6.4095285714285577E-2</c:v>
                </c:pt>
                <c:pt idx="781">
                  <c:v>7.7892571428571422E-2</c:v>
                </c:pt>
                <c:pt idx="782">
                  <c:v>9.3027285714285757E-2</c:v>
                </c:pt>
                <c:pt idx="783">
                  <c:v>0.104352</c:v>
                </c:pt>
                <c:pt idx="784">
                  <c:v>0.11812242857142841</c:v>
                </c:pt>
                <c:pt idx="785">
                  <c:v>0.12857114285714277</c:v>
                </c:pt>
                <c:pt idx="786">
                  <c:v>0.13543285714285735</c:v>
                </c:pt>
                <c:pt idx="787">
                  <c:v>0.13345385714285696</c:v>
                </c:pt>
                <c:pt idx="788">
                  <c:v>0.11567700000000003</c:v>
                </c:pt>
                <c:pt idx="789">
                  <c:v>9.8430285714285803E-2</c:v>
                </c:pt>
                <c:pt idx="790">
                  <c:v>8.33221428571429E-2</c:v>
                </c:pt>
                <c:pt idx="791">
                  <c:v>7.1737285714285504E-2</c:v>
                </c:pt>
                <c:pt idx="792">
                  <c:v>5.9052428571428672E-2</c:v>
                </c:pt>
                <c:pt idx="793">
                  <c:v>4.5403285714285868E-2</c:v>
                </c:pt>
                <c:pt idx="794">
                  <c:v>4.300657142857145E-2</c:v>
                </c:pt>
                <c:pt idx="795">
                  <c:v>4.9619857142856549E-2</c:v>
                </c:pt>
                <c:pt idx="796">
                  <c:v>5.5402428571428741E-2</c:v>
                </c:pt>
                <c:pt idx="797">
                  <c:v>6.2439285714285919E-2</c:v>
                </c:pt>
                <c:pt idx="798">
                  <c:v>7.09765714285715E-2</c:v>
                </c:pt>
                <c:pt idx="799">
                  <c:v>7.6435428571428821E-2</c:v>
                </c:pt>
                <c:pt idx="800">
                  <c:v>9.0722428571428315E-2</c:v>
                </c:pt>
                <c:pt idx="801">
                  <c:v>0.10540857142857152</c:v>
                </c:pt>
                <c:pt idx="802">
                  <c:v>0.11049171428571425</c:v>
                </c:pt>
                <c:pt idx="803">
                  <c:v>0.12001528571428577</c:v>
                </c:pt>
                <c:pt idx="804">
                  <c:v>0.12374085714285732</c:v>
                </c:pt>
                <c:pt idx="805">
                  <c:v>0.1288624285714286</c:v>
                </c:pt>
                <c:pt idx="806">
                  <c:v>0.12951514285714283</c:v>
                </c:pt>
                <c:pt idx="807">
                  <c:v>0.129278</c:v>
                </c:pt>
                <c:pt idx="808">
                  <c:v>0.11659871428571433</c:v>
                </c:pt>
                <c:pt idx="809">
                  <c:v>0.11061471428571457</c:v>
                </c:pt>
                <c:pt idx="810">
                  <c:v>0.10642471428571398</c:v>
                </c:pt>
                <c:pt idx="811">
                  <c:v>0.10185842857142835</c:v>
                </c:pt>
                <c:pt idx="812">
                  <c:v>8.9057142857142724E-2</c:v>
                </c:pt>
                <c:pt idx="813">
                  <c:v>8.7843535714285492E-2</c:v>
                </c:pt>
                <c:pt idx="814">
                  <c:v>7.0688678571428465E-2</c:v>
                </c:pt>
                <c:pt idx="815">
                  <c:v>6.3594107142857403E-2</c:v>
                </c:pt>
                <c:pt idx="816">
                  <c:v>6.7207571428571589E-2</c:v>
                </c:pt>
                <c:pt idx="817">
                  <c:v>6.3703714285714197E-2</c:v>
                </c:pt>
                <c:pt idx="818">
                  <c:v>5.5508142857142895E-2</c:v>
                </c:pt>
                <c:pt idx="819">
                  <c:v>5.6066714285714303E-2</c:v>
                </c:pt>
                <c:pt idx="820">
                  <c:v>5.0870607142857072E-2</c:v>
                </c:pt>
                <c:pt idx="821">
                  <c:v>5.5882321428571302E-2</c:v>
                </c:pt>
                <c:pt idx="822">
                  <c:v>5.6882035714286072E-2</c:v>
                </c:pt>
                <c:pt idx="823">
                  <c:v>4.774771428571456E-2</c:v>
                </c:pt>
                <c:pt idx="824">
                  <c:v>4.5656571428571713E-2</c:v>
                </c:pt>
                <c:pt idx="825">
                  <c:v>5.1165000000000127E-2</c:v>
                </c:pt>
                <c:pt idx="826">
                  <c:v>4.9903285714285817E-2</c:v>
                </c:pt>
                <c:pt idx="827">
                  <c:v>5.1996714285714285E-2</c:v>
                </c:pt>
                <c:pt idx="828">
                  <c:v>7.0598571428571733E-2</c:v>
                </c:pt>
                <c:pt idx="829">
                  <c:v>9.0650428571428687E-2</c:v>
                </c:pt>
                <c:pt idx="830">
                  <c:v>9.8394357142857158E-2</c:v>
                </c:pt>
                <c:pt idx="831">
                  <c:v>9.8400071428571545E-2</c:v>
                </c:pt>
                <c:pt idx="832">
                  <c:v>9.6142785714285584E-2</c:v>
                </c:pt>
                <c:pt idx="833">
                  <c:v>9.6481642857142891E-2</c:v>
                </c:pt>
                <c:pt idx="834">
                  <c:v>9.6957642857143034E-2</c:v>
                </c:pt>
                <c:pt idx="835">
                  <c:v>9.5202357142857075E-2</c:v>
                </c:pt>
                <c:pt idx="836">
                  <c:v>9.4591214285714376E-2</c:v>
                </c:pt>
                <c:pt idx="837">
                  <c:v>8.9409000000000072E-2</c:v>
                </c:pt>
                <c:pt idx="838">
                  <c:v>9.3550000000000022E-2</c:v>
                </c:pt>
                <c:pt idx="839">
                  <c:v>9.6800571428571125E-2</c:v>
                </c:pt>
                <c:pt idx="840">
                  <c:v>9.515557142857145E-2</c:v>
                </c:pt>
                <c:pt idx="841">
                  <c:v>8.9594142857142955E-2</c:v>
                </c:pt>
                <c:pt idx="842">
                  <c:v>6.8802142857142812E-2</c:v>
                </c:pt>
                <c:pt idx="843">
                  <c:v>5.5089000000000166E-2</c:v>
                </c:pt>
                <c:pt idx="844">
                  <c:v>6.4888142857142839E-2</c:v>
                </c:pt>
                <c:pt idx="845">
                  <c:v>5.6693285714285668E-2</c:v>
                </c:pt>
                <c:pt idx="846">
                  <c:v>5.7427571428571467E-2</c:v>
                </c:pt>
                <c:pt idx="847">
                  <c:v>6.5014190476190503E-2</c:v>
                </c:pt>
                <c:pt idx="848">
                  <c:v>6.7404523809523775E-2</c:v>
                </c:pt>
                <c:pt idx="849">
                  <c:v>7.448709523809538E-2</c:v>
                </c:pt>
                <c:pt idx="850">
                  <c:v>7.4584952380952307E-2</c:v>
                </c:pt>
                <c:pt idx="851">
                  <c:v>6.9053809523809129E-2</c:v>
                </c:pt>
                <c:pt idx="852">
                  <c:v>7.2327238095238E-2</c:v>
                </c:pt>
                <c:pt idx="853">
                  <c:v>7.0356238095238277E-2</c:v>
                </c:pt>
                <c:pt idx="854">
                  <c:v>6.2848047619047387E-2</c:v>
                </c:pt>
                <c:pt idx="855">
                  <c:v>6.3873476190476008E-2</c:v>
                </c:pt>
                <c:pt idx="856">
                  <c:v>5.7162904761904665E-2</c:v>
                </c:pt>
                <c:pt idx="857">
                  <c:v>5.7406904761904798E-2</c:v>
                </c:pt>
                <c:pt idx="858">
                  <c:v>5.643747619047601E-2</c:v>
                </c:pt>
                <c:pt idx="859">
                  <c:v>6.8220619047619113E-2</c:v>
                </c:pt>
                <c:pt idx="860">
                  <c:v>6.7791047619047973E-2</c:v>
                </c:pt>
                <c:pt idx="861">
                  <c:v>7.0797190476190375E-2</c:v>
                </c:pt>
                <c:pt idx="862">
                  <c:v>6.9175142857143213E-2</c:v>
                </c:pt>
                <c:pt idx="863">
                  <c:v>6.7359999999999864E-2</c:v>
                </c:pt>
                <c:pt idx="864">
                  <c:v>6.1751000000000333E-2</c:v>
                </c:pt>
                <c:pt idx="865">
                  <c:v>6.4106428571428564E-2</c:v>
                </c:pt>
                <c:pt idx="866">
                  <c:v>5.2864285714285808E-2</c:v>
                </c:pt>
                <c:pt idx="867">
                  <c:v>5.4061000000000137E-2</c:v>
                </c:pt>
                <c:pt idx="868">
                  <c:v>5.5357999999999574E-2</c:v>
                </c:pt>
                <c:pt idx="869">
                  <c:v>5.5633714285713731E-2</c:v>
                </c:pt>
                <c:pt idx="870">
                  <c:v>6.3391142857142757E-2</c:v>
                </c:pt>
                <c:pt idx="871">
                  <c:v>6.355685714285686E-2</c:v>
                </c:pt>
                <c:pt idx="872">
                  <c:v>5.9411714285714012E-2</c:v>
                </c:pt>
                <c:pt idx="873">
                  <c:v>6.1097714285714089E-2</c:v>
                </c:pt>
                <c:pt idx="874">
                  <c:v>6.0358142857142916E-2</c:v>
                </c:pt>
                <c:pt idx="875">
                  <c:v>5.8446333333333378E-2</c:v>
                </c:pt>
                <c:pt idx="876">
                  <c:v>6.3150380952381013E-2</c:v>
                </c:pt>
                <c:pt idx="877">
                  <c:v>5.7119380952381116E-2</c:v>
                </c:pt>
                <c:pt idx="878">
                  <c:v>6.26533809523806E-2</c:v>
                </c:pt>
                <c:pt idx="879">
                  <c:v>6.176623809523818E-2</c:v>
                </c:pt>
                <c:pt idx="880">
                  <c:v>6.5479523809523821E-2</c:v>
                </c:pt>
                <c:pt idx="881">
                  <c:v>6.6883523809524004E-2</c:v>
                </c:pt>
                <c:pt idx="882">
                  <c:v>7.0047761904761918E-2</c:v>
                </c:pt>
                <c:pt idx="883">
                  <c:v>7.1498000000000284E-2</c:v>
                </c:pt>
                <c:pt idx="884">
                  <c:v>7.9793000000000003E-2</c:v>
                </c:pt>
                <c:pt idx="885">
                  <c:v>8.3689285714285688E-2</c:v>
                </c:pt>
                <c:pt idx="886">
                  <c:v>8.924942857142848E-2</c:v>
                </c:pt>
                <c:pt idx="887">
                  <c:v>8.9336428571428428E-2</c:v>
                </c:pt>
                <c:pt idx="888">
                  <c:v>9.0289999999999759E-2</c:v>
                </c:pt>
                <c:pt idx="889">
                  <c:v>8.5278809523809507E-2</c:v>
                </c:pt>
                <c:pt idx="890">
                  <c:v>7.957895238095225E-2</c:v>
                </c:pt>
                <c:pt idx="891">
                  <c:v>7.247152380952393E-2</c:v>
                </c:pt>
                <c:pt idx="892">
                  <c:v>6.4024095238095269E-2</c:v>
                </c:pt>
                <c:pt idx="893">
                  <c:v>6.31560952380954E-2</c:v>
                </c:pt>
                <c:pt idx="894">
                  <c:v>6.493109523809526E-2</c:v>
                </c:pt>
                <c:pt idx="895">
                  <c:v>6.7127380952381133E-2</c:v>
                </c:pt>
                <c:pt idx="896">
                  <c:v>7.054328571428603E-2</c:v>
                </c:pt>
                <c:pt idx="897">
                  <c:v>6.7582714285714385E-2</c:v>
                </c:pt>
                <c:pt idx="898">
                  <c:v>6.9916285714285875E-2</c:v>
                </c:pt>
                <c:pt idx="899">
                  <c:v>6.8931714285714207E-2</c:v>
                </c:pt>
                <c:pt idx="900">
                  <c:v>6.3417285714285621E-2</c:v>
                </c:pt>
                <c:pt idx="901">
                  <c:v>5.937514285714296E-2</c:v>
                </c:pt>
                <c:pt idx="902">
                  <c:v>5.6650285714285431E-2</c:v>
                </c:pt>
                <c:pt idx="903">
                  <c:v>5.3806999999999938E-2</c:v>
                </c:pt>
                <c:pt idx="904">
                  <c:v>5.6625285714285489E-2</c:v>
                </c:pt>
                <c:pt idx="905">
                  <c:v>5.2654142857142539E-2</c:v>
                </c:pt>
                <c:pt idx="906">
                  <c:v>5.6079714285714122E-2</c:v>
                </c:pt>
                <c:pt idx="907">
                  <c:v>6.3986428571428666E-2</c:v>
                </c:pt>
                <c:pt idx="908">
                  <c:v>6.05251428571425E-2</c:v>
                </c:pt>
                <c:pt idx="909">
                  <c:v>5.7109428571428422E-2</c:v>
                </c:pt>
                <c:pt idx="910">
                  <c:v>6.1934285714285719E-2</c:v>
                </c:pt>
                <c:pt idx="911">
                  <c:v>6.3203285714285684E-2</c:v>
                </c:pt>
                <c:pt idx="912">
                  <c:v>6.3081857142857301E-2</c:v>
                </c:pt>
                <c:pt idx="913">
                  <c:v>5.5849285714285379E-2</c:v>
                </c:pt>
                <c:pt idx="914">
                  <c:v>4.5824428571428433E-2</c:v>
                </c:pt>
                <c:pt idx="915">
                  <c:v>4.1067571428571314E-2</c:v>
                </c:pt>
                <c:pt idx="916">
                  <c:v>4.1563857142857152E-2</c:v>
                </c:pt>
                <c:pt idx="917">
                  <c:v>3.0472857142856968E-2</c:v>
                </c:pt>
                <c:pt idx="918">
                  <c:v>2.6842999999999728E-2</c:v>
                </c:pt>
                <c:pt idx="919">
                  <c:v>2.5965999999999712E-2</c:v>
                </c:pt>
                <c:pt idx="920">
                  <c:v>2.610157142857128E-2</c:v>
                </c:pt>
                <c:pt idx="921">
                  <c:v>2.4669000000000274E-2</c:v>
                </c:pt>
                <c:pt idx="922">
                  <c:v>2.3881142857142823E-2</c:v>
                </c:pt>
                <c:pt idx="923">
                  <c:v>2.2008428571428595E-2</c:v>
                </c:pt>
                <c:pt idx="924">
                  <c:v>2.3128857142857173E-2</c:v>
                </c:pt>
                <c:pt idx="925">
                  <c:v>2.0102571428571636E-2</c:v>
                </c:pt>
                <c:pt idx="926">
                  <c:v>1.8723714285714621E-2</c:v>
                </c:pt>
                <c:pt idx="927">
                  <c:v>2.01028571428572E-2</c:v>
                </c:pt>
                <c:pt idx="928">
                  <c:v>2.2996571428571588E-2</c:v>
                </c:pt>
                <c:pt idx="929">
                  <c:v>2.6008285714285817E-2</c:v>
                </c:pt>
                <c:pt idx="930">
                  <c:v>2.8886428571428313E-2</c:v>
                </c:pt>
                <c:pt idx="931">
                  <c:v>3.6332428571428599E-2</c:v>
                </c:pt>
                <c:pt idx="932">
                  <c:v>4.6928714285714213E-2</c:v>
                </c:pt>
                <c:pt idx="933">
                  <c:v>5.5286428571428736E-2</c:v>
                </c:pt>
                <c:pt idx="934">
                  <c:v>5.9431857142857591E-2</c:v>
                </c:pt>
                <c:pt idx="935">
                  <c:v>6.6393428571428714E-2</c:v>
                </c:pt>
                <c:pt idx="936">
                  <c:v>7.1870571428571228E-2</c:v>
                </c:pt>
                <c:pt idx="937">
                  <c:v>6.9923428571428969E-2</c:v>
                </c:pt>
                <c:pt idx="938">
                  <c:v>6.9997428571428433E-2</c:v>
                </c:pt>
                <c:pt idx="939">
                  <c:v>7.0013142857142663E-2</c:v>
                </c:pt>
                <c:pt idx="940">
                  <c:v>7.4567999999999746E-2</c:v>
                </c:pt>
                <c:pt idx="941">
                  <c:v>7.9067571428571348E-2</c:v>
                </c:pt>
                <c:pt idx="942">
                  <c:v>7.9883428571428938E-2</c:v>
                </c:pt>
                <c:pt idx="943">
                  <c:v>8.1313857142857104E-2</c:v>
                </c:pt>
                <c:pt idx="944">
                  <c:v>9.0364142857142671E-2</c:v>
                </c:pt>
                <c:pt idx="945">
                  <c:v>9.3775142857142724E-2</c:v>
                </c:pt>
                <c:pt idx="946">
                  <c:v>9.0490714285714091E-2</c:v>
                </c:pt>
                <c:pt idx="947">
                  <c:v>8.0020857142857116E-2</c:v>
                </c:pt>
                <c:pt idx="948">
                  <c:v>7.4106571428571355E-2</c:v>
                </c:pt>
                <c:pt idx="949">
                  <c:v>7.2865999999999875E-2</c:v>
                </c:pt>
                <c:pt idx="950">
                  <c:v>6.7756714285714281E-2</c:v>
                </c:pt>
                <c:pt idx="951">
                  <c:v>5.8350571428571252E-2</c:v>
                </c:pt>
                <c:pt idx="952">
                  <c:v>5.2615857142857214E-2</c:v>
                </c:pt>
                <c:pt idx="953">
                  <c:v>5.5298714285714201E-2</c:v>
                </c:pt>
                <c:pt idx="954">
                  <c:v>6.071585714285721E-2</c:v>
                </c:pt>
                <c:pt idx="955">
                  <c:v>6.3359285714285951E-2</c:v>
                </c:pt>
                <c:pt idx="956">
                  <c:v>5.9813000000000116E-2</c:v>
                </c:pt>
                <c:pt idx="957">
                  <c:v>6.0466714285714263E-2</c:v>
                </c:pt>
                <c:pt idx="958">
                  <c:v>6.773057142857164E-2</c:v>
                </c:pt>
                <c:pt idx="959">
                  <c:v>7.5351571428571296E-2</c:v>
                </c:pt>
                <c:pt idx="960">
                  <c:v>7.6844000000000134E-2</c:v>
                </c:pt>
                <c:pt idx="961">
                  <c:v>7.4111285714285824E-2</c:v>
                </c:pt>
                <c:pt idx="962">
                  <c:v>7.1236142857142859E-2</c:v>
                </c:pt>
                <c:pt idx="963">
                  <c:v>7.3382285714285622E-2</c:v>
                </c:pt>
                <c:pt idx="964">
                  <c:v>7.1613285714285491E-2</c:v>
                </c:pt>
                <c:pt idx="965">
                  <c:v>6.4863428571428461E-2</c:v>
                </c:pt>
                <c:pt idx="966">
                  <c:v>5.699957142857115E-2</c:v>
                </c:pt>
                <c:pt idx="967">
                  <c:v>4.9537142857142946E-2</c:v>
                </c:pt>
                <c:pt idx="968">
                  <c:v>4.9034714285714376E-2</c:v>
                </c:pt>
                <c:pt idx="969">
                  <c:v>5.2263285714285734E-2</c:v>
                </c:pt>
                <c:pt idx="970">
                  <c:v>5.3231142857142588E-2</c:v>
                </c:pt>
                <c:pt idx="971">
                  <c:v>5.6889999999999663E-2</c:v>
                </c:pt>
                <c:pt idx="972">
                  <c:v>5.7857285714285833E-2</c:v>
                </c:pt>
                <c:pt idx="973">
                  <c:v>5.6917285714285448E-2</c:v>
                </c:pt>
                <c:pt idx="974">
                  <c:v>6.0498571428571291E-2</c:v>
                </c:pt>
                <c:pt idx="975">
                  <c:v>6.3352428571428643E-2</c:v>
                </c:pt>
                <c:pt idx="976">
                  <c:v>6.0485857142857258E-2</c:v>
                </c:pt>
                <c:pt idx="977">
                  <c:v>5.7683428571428497E-2</c:v>
                </c:pt>
                <c:pt idx="978">
                  <c:v>6.015071428571428E-2</c:v>
                </c:pt>
                <c:pt idx="979">
                  <c:v>6.2916714285714548E-2</c:v>
                </c:pt>
                <c:pt idx="980">
                  <c:v>6.2192999999999943E-2</c:v>
                </c:pt>
                <c:pt idx="981">
                  <c:v>5.8731428571428657E-2</c:v>
                </c:pt>
                <c:pt idx="982">
                  <c:v>5.8415428571428674E-2</c:v>
                </c:pt>
                <c:pt idx="983">
                  <c:v>7.2421571428571641E-2</c:v>
                </c:pt>
                <c:pt idx="984">
                  <c:v>7.2819142857142971E-2</c:v>
                </c:pt>
                <c:pt idx="985">
                  <c:v>7.5121428571428561E-2</c:v>
                </c:pt>
                <c:pt idx="986">
                  <c:v>7.9817714285714603E-2</c:v>
                </c:pt>
                <c:pt idx="987">
                  <c:v>8.925585714285722E-2</c:v>
                </c:pt>
                <c:pt idx="988">
                  <c:v>0.10235714285714304</c:v>
                </c:pt>
                <c:pt idx="989">
                  <c:v>0.10741642857142897</c:v>
                </c:pt>
                <c:pt idx="990">
                  <c:v>9.9109000000000114E-2</c:v>
                </c:pt>
                <c:pt idx="991">
                  <c:v>0.1019472857142858</c:v>
                </c:pt>
                <c:pt idx="992">
                  <c:v>9.2355428571428755E-2</c:v>
                </c:pt>
                <c:pt idx="993">
                  <c:v>8.4409428571428746E-2</c:v>
                </c:pt>
                <c:pt idx="994">
                  <c:v>7.1560285714286076E-2</c:v>
                </c:pt>
                <c:pt idx="995">
                  <c:v>6.0122571428571581E-2</c:v>
                </c:pt>
                <c:pt idx="996">
                  <c:v>5.3318571428571326E-2</c:v>
                </c:pt>
                <c:pt idx="997">
                  <c:v>5.0508428571428565E-2</c:v>
                </c:pt>
                <c:pt idx="998">
                  <c:v>4.3797523809523842E-2</c:v>
                </c:pt>
                <c:pt idx="999">
                  <c:v>5.0118809523809649E-2</c:v>
                </c:pt>
                <c:pt idx="1000">
                  <c:v>4.6924523809523944E-2</c:v>
                </c:pt>
                <c:pt idx="1001">
                  <c:v>5.4502380952381024E-2</c:v>
                </c:pt>
                <c:pt idx="1002">
                  <c:v>5.407823809523804E-2</c:v>
                </c:pt>
                <c:pt idx="1003">
                  <c:v>5.7731238095237725E-2</c:v>
                </c:pt>
                <c:pt idx="1004">
                  <c:v>5.0362238095237766E-2</c:v>
                </c:pt>
                <c:pt idx="1005">
                  <c:v>4.9911714285714393E-2</c:v>
                </c:pt>
                <c:pt idx="1006">
                  <c:v>4.3363285714286048E-2</c:v>
                </c:pt>
                <c:pt idx="1007">
                  <c:v>4.4699714285714176E-2</c:v>
                </c:pt>
                <c:pt idx="1008">
                  <c:v>3.8923857142856955E-2</c:v>
                </c:pt>
                <c:pt idx="1009">
                  <c:v>3.4892857142857059E-2</c:v>
                </c:pt>
                <c:pt idx="1010">
                  <c:v>2.5750714285714071E-2</c:v>
                </c:pt>
                <c:pt idx="1011">
                  <c:v>2.832428571428558E-2</c:v>
                </c:pt>
                <c:pt idx="1012">
                  <c:v>2.8666857142856994E-2</c:v>
                </c:pt>
                <c:pt idx="1013">
                  <c:v>3.0620999999999787E-2</c:v>
                </c:pt>
                <c:pt idx="1014">
                  <c:v>3.3283714285713861E-2</c:v>
                </c:pt>
                <c:pt idx="1015">
                  <c:v>3.4711285714285722E-2</c:v>
                </c:pt>
                <c:pt idx="1016">
                  <c:v>3.9379571428571625E-2</c:v>
                </c:pt>
                <c:pt idx="1017">
                  <c:v>4.0202142857142631E-2</c:v>
                </c:pt>
                <c:pt idx="1018">
                  <c:v>4.3257285714285443E-2</c:v>
                </c:pt>
                <c:pt idx="1019">
                  <c:v>4.6520999999999813E-2</c:v>
                </c:pt>
              </c:numCache>
            </c:numRef>
          </c:val>
          <c:extLst xmlns:c16r2="http://schemas.microsoft.com/office/drawing/2015/06/chart">
            <c:ext xmlns:c16="http://schemas.microsoft.com/office/drawing/2014/chart" uri="{C3380CC4-5D6E-409C-BE32-E72D297353CC}">
              <c16:uniqueId val="{00000003-40BA-4256-ADC2-A02285E9B98A}"/>
            </c:ext>
          </c:extLst>
        </c:ser>
        <c:dLbls>
          <c:showLegendKey val="0"/>
          <c:showVal val="0"/>
          <c:showCatName val="0"/>
          <c:showSerName val="0"/>
          <c:showPercent val="0"/>
          <c:showBubbleSize val="0"/>
        </c:dLbls>
        <c:axId val="337853824"/>
        <c:axId val="337859712"/>
      </c:areaChart>
      <c:lineChart>
        <c:grouping val="standard"/>
        <c:varyColors val="0"/>
        <c:ser>
          <c:idx val="5"/>
          <c:order val="0"/>
          <c:tx>
            <c:strRef>
              <c:f>Tabelle1!$M$1</c:f>
              <c:strCache>
                <c:ptCount val="1"/>
                <c:pt idx="0">
                  <c:v>2020-2022</c:v>
                </c:pt>
              </c:strCache>
            </c:strRef>
          </c:tx>
          <c:spPr>
            <a:ln w="28575" cap="rnd">
              <a:solidFill>
                <a:schemeClr val="accent1"/>
              </a:solidFill>
              <a:round/>
            </a:ln>
            <a:effectLst/>
          </c:spPr>
          <c:marker>
            <c:symbol val="none"/>
          </c:marker>
          <c:cat>
            <c:numRef>
              <c:f>Tabelle1!$A$2:$A$1021</c:f>
              <c:numCache>
                <c:formatCode>dd/mm/yy;@</c:formatCode>
                <c:ptCount val="1020"/>
                <c:pt idx="0">
                  <c:v>43829</c:v>
                </c:pt>
                <c:pt idx="1">
                  <c:v>43830</c:v>
                </c:pt>
                <c:pt idx="2">
                  <c:v>43831</c:v>
                </c:pt>
                <c:pt idx="3">
                  <c:v>43832</c:v>
                </c:pt>
                <c:pt idx="4">
                  <c:v>43833</c:v>
                </c:pt>
                <c:pt idx="5">
                  <c:v>43834</c:v>
                </c:pt>
                <c:pt idx="6">
                  <c:v>43835</c:v>
                </c:pt>
                <c:pt idx="7">
                  <c:v>43836</c:v>
                </c:pt>
                <c:pt idx="8">
                  <c:v>43837</c:v>
                </c:pt>
                <c:pt idx="9">
                  <c:v>43838</c:v>
                </c:pt>
                <c:pt idx="10">
                  <c:v>43839</c:v>
                </c:pt>
                <c:pt idx="11">
                  <c:v>43840</c:v>
                </c:pt>
                <c:pt idx="12">
                  <c:v>43841</c:v>
                </c:pt>
                <c:pt idx="13">
                  <c:v>43842</c:v>
                </c:pt>
                <c:pt idx="14">
                  <c:v>43843</c:v>
                </c:pt>
                <c:pt idx="15">
                  <c:v>43844</c:v>
                </c:pt>
                <c:pt idx="16">
                  <c:v>43845</c:v>
                </c:pt>
                <c:pt idx="17">
                  <c:v>43846</c:v>
                </c:pt>
                <c:pt idx="18">
                  <c:v>43847</c:v>
                </c:pt>
                <c:pt idx="19">
                  <c:v>43848</c:v>
                </c:pt>
                <c:pt idx="20">
                  <c:v>43849</c:v>
                </c:pt>
                <c:pt idx="21">
                  <c:v>43850</c:v>
                </c:pt>
                <c:pt idx="22">
                  <c:v>43851</c:v>
                </c:pt>
                <c:pt idx="23">
                  <c:v>43852</c:v>
                </c:pt>
                <c:pt idx="24">
                  <c:v>43853</c:v>
                </c:pt>
                <c:pt idx="25">
                  <c:v>43854</c:v>
                </c:pt>
                <c:pt idx="26">
                  <c:v>43855</c:v>
                </c:pt>
                <c:pt idx="27">
                  <c:v>43856</c:v>
                </c:pt>
                <c:pt idx="28">
                  <c:v>43857</c:v>
                </c:pt>
                <c:pt idx="29">
                  <c:v>43858</c:v>
                </c:pt>
                <c:pt idx="30">
                  <c:v>43859</c:v>
                </c:pt>
                <c:pt idx="31">
                  <c:v>43860</c:v>
                </c:pt>
                <c:pt idx="32">
                  <c:v>43861</c:v>
                </c:pt>
                <c:pt idx="33">
                  <c:v>43862</c:v>
                </c:pt>
                <c:pt idx="34">
                  <c:v>43863</c:v>
                </c:pt>
                <c:pt idx="35">
                  <c:v>43864</c:v>
                </c:pt>
                <c:pt idx="36">
                  <c:v>43865</c:v>
                </c:pt>
                <c:pt idx="37">
                  <c:v>43866</c:v>
                </c:pt>
                <c:pt idx="38">
                  <c:v>43867</c:v>
                </c:pt>
                <c:pt idx="39">
                  <c:v>43868</c:v>
                </c:pt>
                <c:pt idx="40">
                  <c:v>43869</c:v>
                </c:pt>
                <c:pt idx="41">
                  <c:v>43870</c:v>
                </c:pt>
                <c:pt idx="42">
                  <c:v>43871</c:v>
                </c:pt>
                <c:pt idx="43">
                  <c:v>43872</c:v>
                </c:pt>
                <c:pt idx="44">
                  <c:v>43873</c:v>
                </c:pt>
                <c:pt idx="45">
                  <c:v>43874</c:v>
                </c:pt>
                <c:pt idx="46">
                  <c:v>43875</c:v>
                </c:pt>
                <c:pt idx="47">
                  <c:v>43876</c:v>
                </c:pt>
                <c:pt idx="48">
                  <c:v>43877</c:v>
                </c:pt>
                <c:pt idx="49">
                  <c:v>43878</c:v>
                </c:pt>
                <c:pt idx="50">
                  <c:v>43879</c:v>
                </c:pt>
                <c:pt idx="51">
                  <c:v>43880</c:v>
                </c:pt>
                <c:pt idx="52">
                  <c:v>43881</c:v>
                </c:pt>
                <c:pt idx="53">
                  <c:v>43882</c:v>
                </c:pt>
                <c:pt idx="54">
                  <c:v>43883</c:v>
                </c:pt>
                <c:pt idx="55">
                  <c:v>43884</c:v>
                </c:pt>
                <c:pt idx="56">
                  <c:v>43885</c:v>
                </c:pt>
                <c:pt idx="57">
                  <c:v>43886</c:v>
                </c:pt>
                <c:pt idx="58">
                  <c:v>43887</c:v>
                </c:pt>
                <c:pt idx="59">
                  <c:v>43888</c:v>
                </c:pt>
                <c:pt idx="60">
                  <c:v>43889</c:v>
                </c:pt>
                <c:pt idx="61">
                  <c:v>43890</c:v>
                </c:pt>
                <c:pt idx="62">
                  <c:v>43891</c:v>
                </c:pt>
                <c:pt idx="63">
                  <c:v>43892</c:v>
                </c:pt>
                <c:pt idx="64">
                  <c:v>43893</c:v>
                </c:pt>
                <c:pt idx="65">
                  <c:v>43894</c:v>
                </c:pt>
                <c:pt idx="66">
                  <c:v>43895</c:v>
                </c:pt>
                <c:pt idx="67">
                  <c:v>43896</c:v>
                </c:pt>
                <c:pt idx="68">
                  <c:v>43897</c:v>
                </c:pt>
                <c:pt idx="69">
                  <c:v>43898</c:v>
                </c:pt>
                <c:pt idx="70">
                  <c:v>43899</c:v>
                </c:pt>
                <c:pt idx="71">
                  <c:v>43900</c:v>
                </c:pt>
                <c:pt idx="72">
                  <c:v>43901</c:v>
                </c:pt>
                <c:pt idx="73">
                  <c:v>43902</c:v>
                </c:pt>
                <c:pt idx="74">
                  <c:v>43903</c:v>
                </c:pt>
                <c:pt idx="75">
                  <c:v>43904</c:v>
                </c:pt>
                <c:pt idx="76">
                  <c:v>43905</c:v>
                </c:pt>
                <c:pt idx="77">
                  <c:v>43906</c:v>
                </c:pt>
                <c:pt idx="78">
                  <c:v>43907</c:v>
                </c:pt>
                <c:pt idx="79">
                  <c:v>43908</c:v>
                </c:pt>
                <c:pt idx="80">
                  <c:v>43909</c:v>
                </c:pt>
                <c:pt idx="81">
                  <c:v>43910</c:v>
                </c:pt>
                <c:pt idx="82">
                  <c:v>43911</c:v>
                </c:pt>
                <c:pt idx="83">
                  <c:v>43912</c:v>
                </c:pt>
                <c:pt idx="84">
                  <c:v>43913</c:v>
                </c:pt>
                <c:pt idx="85">
                  <c:v>43914</c:v>
                </c:pt>
                <c:pt idx="86">
                  <c:v>43915</c:v>
                </c:pt>
                <c:pt idx="87">
                  <c:v>43916</c:v>
                </c:pt>
                <c:pt idx="88">
                  <c:v>43917</c:v>
                </c:pt>
                <c:pt idx="89">
                  <c:v>43918</c:v>
                </c:pt>
                <c:pt idx="90">
                  <c:v>43919</c:v>
                </c:pt>
                <c:pt idx="91">
                  <c:v>43920</c:v>
                </c:pt>
                <c:pt idx="92">
                  <c:v>43921</c:v>
                </c:pt>
                <c:pt idx="93">
                  <c:v>43922</c:v>
                </c:pt>
                <c:pt idx="94">
                  <c:v>43923</c:v>
                </c:pt>
                <c:pt idx="95">
                  <c:v>43924</c:v>
                </c:pt>
                <c:pt idx="96">
                  <c:v>43925</c:v>
                </c:pt>
                <c:pt idx="97">
                  <c:v>43926</c:v>
                </c:pt>
                <c:pt idx="98">
                  <c:v>43927</c:v>
                </c:pt>
                <c:pt idx="99">
                  <c:v>43928</c:v>
                </c:pt>
                <c:pt idx="100">
                  <c:v>43929</c:v>
                </c:pt>
                <c:pt idx="101">
                  <c:v>43930</c:v>
                </c:pt>
                <c:pt idx="102">
                  <c:v>43931</c:v>
                </c:pt>
                <c:pt idx="103">
                  <c:v>43932</c:v>
                </c:pt>
                <c:pt idx="104">
                  <c:v>43933</c:v>
                </c:pt>
                <c:pt idx="105">
                  <c:v>43934</c:v>
                </c:pt>
                <c:pt idx="106">
                  <c:v>43935</c:v>
                </c:pt>
                <c:pt idx="107">
                  <c:v>43936</c:v>
                </c:pt>
                <c:pt idx="108">
                  <c:v>43937</c:v>
                </c:pt>
                <c:pt idx="109">
                  <c:v>43938</c:v>
                </c:pt>
                <c:pt idx="110">
                  <c:v>43939</c:v>
                </c:pt>
                <c:pt idx="111">
                  <c:v>43940</c:v>
                </c:pt>
                <c:pt idx="112">
                  <c:v>43941</c:v>
                </c:pt>
                <c:pt idx="113">
                  <c:v>43942</c:v>
                </c:pt>
                <c:pt idx="114">
                  <c:v>43943</c:v>
                </c:pt>
                <c:pt idx="115">
                  <c:v>43944</c:v>
                </c:pt>
                <c:pt idx="116">
                  <c:v>43945</c:v>
                </c:pt>
                <c:pt idx="117">
                  <c:v>43946</c:v>
                </c:pt>
                <c:pt idx="118">
                  <c:v>43947</c:v>
                </c:pt>
                <c:pt idx="119">
                  <c:v>43948</c:v>
                </c:pt>
                <c:pt idx="120">
                  <c:v>43949</c:v>
                </c:pt>
                <c:pt idx="121">
                  <c:v>43950</c:v>
                </c:pt>
                <c:pt idx="122">
                  <c:v>43951</c:v>
                </c:pt>
                <c:pt idx="123">
                  <c:v>43952</c:v>
                </c:pt>
                <c:pt idx="124">
                  <c:v>43953</c:v>
                </c:pt>
                <c:pt idx="125">
                  <c:v>43954</c:v>
                </c:pt>
                <c:pt idx="126">
                  <c:v>43955</c:v>
                </c:pt>
                <c:pt idx="127">
                  <c:v>43956</c:v>
                </c:pt>
                <c:pt idx="128">
                  <c:v>43957</c:v>
                </c:pt>
                <c:pt idx="129">
                  <c:v>43958</c:v>
                </c:pt>
                <c:pt idx="130">
                  <c:v>43959</c:v>
                </c:pt>
                <c:pt idx="131">
                  <c:v>43960</c:v>
                </c:pt>
                <c:pt idx="132">
                  <c:v>43961</c:v>
                </c:pt>
                <c:pt idx="133">
                  <c:v>43962</c:v>
                </c:pt>
                <c:pt idx="134">
                  <c:v>43963</c:v>
                </c:pt>
                <c:pt idx="135">
                  <c:v>43964</c:v>
                </c:pt>
                <c:pt idx="136">
                  <c:v>43965</c:v>
                </c:pt>
                <c:pt idx="137">
                  <c:v>43966</c:v>
                </c:pt>
                <c:pt idx="138">
                  <c:v>43967</c:v>
                </c:pt>
                <c:pt idx="139">
                  <c:v>43968</c:v>
                </c:pt>
                <c:pt idx="140">
                  <c:v>43969</c:v>
                </c:pt>
                <c:pt idx="141">
                  <c:v>43970</c:v>
                </c:pt>
                <c:pt idx="142">
                  <c:v>43971</c:v>
                </c:pt>
                <c:pt idx="143">
                  <c:v>43972</c:v>
                </c:pt>
                <c:pt idx="144">
                  <c:v>43973</c:v>
                </c:pt>
                <c:pt idx="145">
                  <c:v>43974</c:v>
                </c:pt>
                <c:pt idx="146">
                  <c:v>43975</c:v>
                </c:pt>
                <c:pt idx="147">
                  <c:v>43976</c:v>
                </c:pt>
                <c:pt idx="148">
                  <c:v>43977</c:v>
                </c:pt>
                <c:pt idx="149">
                  <c:v>43978</c:v>
                </c:pt>
                <c:pt idx="150">
                  <c:v>43979</c:v>
                </c:pt>
                <c:pt idx="151">
                  <c:v>43980</c:v>
                </c:pt>
                <c:pt idx="152">
                  <c:v>43981</c:v>
                </c:pt>
                <c:pt idx="153">
                  <c:v>43982</c:v>
                </c:pt>
                <c:pt idx="154">
                  <c:v>43983</c:v>
                </c:pt>
                <c:pt idx="155">
                  <c:v>43984</c:v>
                </c:pt>
                <c:pt idx="156">
                  <c:v>43985</c:v>
                </c:pt>
                <c:pt idx="157">
                  <c:v>43986</c:v>
                </c:pt>
                <c:pt idx="158">
                  <c:v>43987</c:v>
                </c:pt>
                <c:pt idx="159">
                  <c:v>43988</c:v>
                </c:pt>
                <c:pt idx="160">
                  <c:v>43989</c:v>
                </c:pt>
                <c:pt idx="161">
                  <c:v>43990</c:v>
                </c:pt>
                <c:pt idx="162">
                  <c:v>43991</c:v>
                </c:pt>
                <c:pt idx="163">
                  <c:v>43992</c:v>
                </c:pt>
                <c:pt idx="164">
                  <c:v>43993</c:v>
                </c:pt>
                <c:pt idx="165">
                  <c:v>43994</c:v>
                </c:pt>
                <c:pt idx="166">
                  <c:v>43995</c:v>
                </c:pt>
                <c:pt idx="167">
                  <c:v>43996</c:v>
                </c:pt>
                <c:pt idx="168">
                  <c:v>43997</c:v>
                </c:pt>
                <c:pt idx="169">
                  <c:v>43998</c:v>
                </c:pt>
                <c:pt idx="170">
                  <c:v>43999</c:v>
                </c:pt>
                <c:pt idx="171">
                  <c:v>44000</c:v>
                </c:pt>
                <c:pt idx="172">
                  <c:v>44001</c:v>
                </c:pt>
                <c:pt idx="173">
                  <c:v>44002</c:v>
                </c:pt>
                <c:pt idx="174">
                  <c:v>44003</c:v>
                </c:pt>
                <c:pt idx="175">
                  <c:v>44004</c:v>
                </c:pt>
                <c:pt idx="176">
                  <c:v>44005</c:v>
                </c:pt>
                <c:pt idx="177">
                  <c:v>44006</c:v>
                </c:pt>
                <c:pt idx="178">
                  <c:v>44007</c:v>
                </c:pt>
                <c:pt idx="179">
                  <c:v>44008</c:v>
                </c:pt>
                <c:pt idx="180">
                  <c:v>44009</c:v>
                </c:pt>
                <c:pt idx="181">
                  <c:v>44010</c:v>
                </c:pt>
                <c:pt idx="182">
                  <c:v>44011</c:v>
                </c:pt>
                <c:pt idx="183">
                  <c:v>44012</c:v>
                </c:pt>
                <c:pt idx="184">
                  <c:v>44013</c:v>
                </c:pt>
                <c:pt idx="185">
                  <c:v>44014</c:v>
                </c:pt>
                <c:pt idx="186">
                  <c:v>44015</c:v>
                </c:pt>
                <c:pt idx="187">
                  <c:v>44016</c:v>
                </c:pt>
                <c:pt idx="188">
                  <c:v>44017</c:v>
                </c:pt>
                <c:pt idx="189">
                  <c:v>44018</c:v>
                </c:pt>
                <c:pt idx="190">
                  <c:v>44019</c:v>
                </c:pt>
                <c:pt idx="191">
                  <c:v>44020</c:v>
                </c:pt>
                <c:pt idx="192">
                  <c:v>44021</c:v>
                </c:pt>
                <c:pt idx="193">
                  <c:v>44022</c:v>
                </c:pt>
                <c:pt idx="194">
                  <c:v>44023</c:v>
                </c:pt>
                <c:pt idx="195">
                  <c:v>44024</c:v>
                </c:pt>
                <c:pt idx="196">
                  <c:v>44025</c:v>
                </c:pt>
                <c:pt idx="197">
                  <c:v>44026</c:v>
                </c:pt>
                <c:pt idx="198">
                  <c:v>44027</c:v>
                </c:pt>
                <c:pt idx="199">
                  <c:v>44028</c:v>
                </c:pt>
                <c:pt idx="200">
                  <c:v>44029</c:v>
                </c:pt>
                <c:pt idx="201">
                  <c:v>44030</c:v>
                </c:pt>
                <c:pt idx="202">
                  <c:v>44031</c:v>
                </c:pt>
                <c:pt idx="203">
                  <c:v>44032</c:v>
                </c:pt>
                <c:pt idx="204">
                  <c:v>44033</c:v>
                </c:pt>
                <c:pt idx="205">
                  <c:v>44034</c:v>
                </c:pt>
                <c:pt idx="206">
                  <c:v>44035</c:v>
                </c:pt>
                <c:pt idx="207">
                  <c:v>44036</c:v>
                </c:pt>
                <c:pt idx="208">
                  <c:v>44037</c:v>
                </c:pt>
                <c:pt idx="209">
                  <c:v>44038</c:v>
                </c:pt>
                <c:pt idx="210">
                  <c:v>44039</c:v>
                </c:pt>
                <c:pt idx="211">
                  <c:v>44040</c:v>
                </c:pt>
                <c:pt idx="212">
                  <c:v>44041</c:v>
                </c:pt>
                <c:pt idx="213">
                  <c:v>44042</c:v>
                </c:pt>
                <c:pt idx="214">
                  <c:v>44043</c:v>
                </c:pt>
                <c:pt idx="215">
                  <c:v>44044</c:v>
                </c:pt>
                <c:pt idx="216">
                  <c:v>44045</c:v>
                </c:pt>
                <c:pt idx="217">
                  <c:v>44046</c:v>
                </c:pt>
                <c:pt idx="218">
                  <c:v>44047</c:v>
                </c:pt>
                <c:pt idx="219">
                  <c:v>44048</c:v>
                </c:pt>
                <c:pt idx="220">
                  <c:v>44049</c:v>
                </c:pt>
                <c:pt idx="221">
                  <c:v>44050</c:v>
                </c:pt>
                <c:pt idx="222">
                  <c:v>44051</c:v>
                </c:pt>
                <c:pt idx="223">
                  <c:v>44052</c:v>
                </c:pt>
                <c:pt idx="224">
                  <c:v>44053</c:v>
                </c:pt>
                <c:pt idx="225">
                  <c:v>44054</c:v>
                </c:pt>
                <c:pt idx="226">
                  <c:v>44055</c:v>
                </c:pt>
                <c:pt idx="227">
                  <c:v>44056</c:v>
                </c:pt>
                <c:pt idx="228">
                  <c:v>44057</c:v>
                </c:pt>
                <c:pt idx="229">
                  <c:v>44058</c:v>
                </c:pt>
                <c:pt idx="230">
                  <c:v>44059</c:v>
                </c:pt>
                <c:pt idx="231">
                  <c:v>44060</c:v>
                </c:pt>
                <c:pt idx="232">
                  <c:v>44061</c:v>
                </c:pt>
                <c:pt idx="233">
                  <c:v>44062</c:v>
                </c:pt>
                <c:pt idx="234">
                  <c:v>44063</c:v>
                </c:pt>
                <c:pt idx="235">
                  <c:v>44064</c:v>
                </c:pt>
                <c:pt idx="236">
                  <c:v>44065</c:v>
                </c:pt>
                <c:pt idx="237">
                  <c:v>44066</c:v>
                </c:pt>
                <c:pt idx="238">
                  <c:v>44067</c:v>
                </c:pt>
                <c:pt idx="239">
                  <c:v>44068</c:v>
                </c:pt>
                <c:pt idx="240">
                  <c:v>44069</c:v>
                </c:pt>
                <c:pt idx="241">
                  <c:v>44070</c:v>
                </c:pt>
                <c:pt idx="242">
                  <c:v>44071</c:v>
                </c:pt>
                <c:pt idx="243">
                  <c:v>44072</c:v>
                </c:pt>
                <c:pt idx="244">
                  <c:v>44073</c:v>
                </c:pt>
                <c:pt idx="245">
                  <c:v>44074</c:v>
                </c:pt>
                <c:pt idx="246">
                  <c:v>44075</c:v>
                </c:pt>
                <c:pt idx="247">
                  <c:v>44076</c:v>
                </c:pt>
                <c:pt idx="248">
                  <c:v>44077</c:v>
                </c:pt>
                <c:pt idx="249">
                  <c:v>44078</c:v>
                </c:pt>
                <c:pt idx="250">
                  <c:v>44079</c:v>
                </c:pt>
                <c:pt idx="251">
                  <c:v>44080</c:v>
                </c:pt>
                <c:pt idx="252">
                  <c:v>44081</c:v>
                </c:pt>
                <c:pt idx="253">
                  <c:v>44082</c:v>
                </c:pt>
                <c:pt idx="254">
                  <c:v>44083</c:v>
                </c:pt>
                <c:pt idx="255">
                  <c:v>44084</c:v>
                </c:pt>
                <c:pt idx="256">
                  <c:v>44085</c:v>
                </c:pt>
                <c:pt idx="257">
                  <c:v>44086</c:v>
                </c:pt>
                <c:pt idx="258">
                  <c:v>44087</c:v>
                </c:pt>
                <c:pt idx="259">
                  <c:v>44088</c:v>
                </c:pt>
                <c:pt idx="260">
                  <c:v>44089</c:v>
                </c:pt>
                <c:pt idx="261">
                  <c:v>44090</c:v>
                </c:pt>
                <c:pt idx="262">
                  <c:v>44091</c:v>
                </c:pt>
                <c:pt idx="263">
                  <c:v>44092</c:v>
                </c:pt>
                <c:pt idx="264">
                  <c:v>44093</c:v>
                </c:pt>
                <c:pt idx="265">
                  <c:v>44094</c:v>
                </c:pt>
                <c:pt idx="266">
                  <c:v>44095</c:v>
                </c:pt>
                <c:pt idx="267">
                  <c:v>44096</c:v>
                </c:pt>
                <c:pt idx="268">
                  <c:v>44097</c:v>
                </c:pt>
                <c:pt idx="269">
                  <c:v>44098</c:v>
                </c:pt>
                <c:pt idx="270">
                  <c:v>44099</c:v>
                </c:pt>
                <c:pt idx="271">
                  <c:v>44100</c:v>
                </c:pt>
                <c:pt idx="272">
                  <c:v>44101</c:v>
                </c:pt>
                <c:pt idx="273">
                  <c:v>44102</c:v>
                </c:pt>
                <c:pt idx="274">
                  <c:v>44103</c:v>
                </c:pt>
                <c:pt idx="275">
                  <c:v>44104</c:v>
                </c:pt>
                <c:pt idx="276">
                  <c:v>44105</c:v>
                </c:pt>
                <c:pt idx="277">
                  <c:v>44106</c:v>
                </c:pt>
                <c:pt idx="278">
                  <c:v>44107</c:v>
                </c:pt>
                <c:pt idx="279">
                  <c:v>44108</c:v>
                </c:pt>
                <c:pt idx="280">
                  <c:v>44109</c:v>
                </c:pt>
                <c:pt idx="281">
                  <c:v>44110</c:v>
                </c:pt>
                <c:pt idx="282">
                  <c:v>44111</c:v>
                </c:pt>
                <c:pt idx="283">
                  <c:v>44112</c:v>
                </c:pt>
                <c:pt idx="284">
                  <c:v>44113</c:v>
                </c:pt>
                <c:pt idx="285">
                  <c:v>44114</c:v>
                </c:pt>
                <c:pt idx="286">
                  <c:v>44115</c:v>
                </c:pt>
                <c:pt idx="287">
                  <c:v>44116</c:v>
                </c:pt>
                <c:pt idx="288">
                  <c:v>44117</c:v>
                </c:pt>
                <c:pt idx="289">
                  <c:v>44118</c:v>
                </c:pt>
                <c:pt idx="290">
                  <c:v>44119</c:v>
                </c:pt>
                <c:pt idx="291">
                  <c:v>44120</c:v>
                </c:pt>
                <c:pt idx="292">
                  <c:v>44121</c:v>
                </c:pt>
                <c:pt idx="293">
                  <c:v>44122</c:v>
                </c:pt>
                <c:pt idx="294">
                  <c:v>44123</c:v>
                </c:pt>
                <c:pt idx="295">
                  <c:v>44124</c:v>
                </c:pt>
                <c:pt idx="296">
                  <c:v>44125</c:v>
                </c:pt>
                <c:pt idx="297">
                  <c:v>44126</c:v>
                </c:pt>
                <c:pt idx="298">
                  <c:v>44127</c:v>
                </c:pt>
                <c:pt idx="299">
                  <c:v>44128</c:v>
                </c:pt>
                <c:pt idx="300">
                  <c:v>44129</c:v>
                </c:pt>
                <c:pt idx="301">
                  <c:v>44130</c:v>
                </c:pt>
                <c:pt idx="302">
                  <c:v>44131</c:v>
                </c:pt>
                <c:pt idx="303">
                  <c:v>44132</c:v>
                </c:pt>
                <c:pt idx="304">
                  <c:v>44133</c:v>
                </c:pt>
                <c:pt idx="305">
                  <c:v>44134</c:v>
                </c:pt>
                <c:pt idx="306">
                  <c:v>44135</c:v>
                </c:pt>
                <c:pt idx="307">
                  <c:v>44136</c:v>
                </c:pt>
                <c:pt idx="308">
                  <c:v>44137</c:v>
                </c:pt>
                <c:pt idx="309">
                  <c:v>44138</c:v>
                </c:pt>
                <c:pt idx="310">
                  <c:v>44139</c:v>
                </c:pt>
                <c:pt idx="311">
                  <c:v>44140</c:v>
                </c:pt>
                <c:pt idx="312">
                  <c:v>44141</c:v>
                </c:pt>
                <c:pt idx="313">
                  <c:v>44142</c:v>
                </c:pt>
                <c:pt idx="314">
                  <c:v>44143</c:v>
                </c:pt>
                <c:pt idx="315">
                  <c:v>44144</c:v>
                </c:pt>
                <c:pt idx="316">
                  <c:v>44145</c:v>
                </c:pt>
                <c:pt idx="317">
                  <c:v>44146</c:v>
                </c:pt>
                <c:pt idx="318">
                  <c:v>44147</c:v>
                </c:pt>
                <c:pt idx="319">
                  <c:v>44148</c:v>
                </c:pt>
                <c:pt idx="320">
                  <c:v>44149</c:v>
                </c:pt>
                <c:pt idx="321">
                  <c:v>44150</c:v>
                </c:pt>
                <c:pt idx="322">
                  <c:v>44151</c:v>
                </c:pt>
                <c:pt idx="323">
                  <c:v>44152</c:v>
                </c:pt>
                <c:pt idx="324">
                  <c:v>44153</c:v>
                </c:pt>
                <c:pt idx="325">
                  <c:v>44154</c:v>
                </c:pt>
                <c:pt idx="326">
                  <c:v>44155</c:v>
                </c:pt>
                <c:pt idx="327">
                  <c:v>44156</c:v>
                </c:pt>
                <c:pt idx="328">
                  <c:v>44157</c:v>
                </c:pt>
                <c:pt idx="329">
                  <c:v>44158</c:v>
                </c:pt>
                <c:pt idx="330">
                  <c:v>44159</c:v>
                </c:pt>
                <c:pt idx="331">
                  <c:v>44160</c:v>
                </c:pt>
                <c:pt idx="332">
                  <c:v>44161</c:v>
                </c:pt>
                <c:pt idx="333">
                  <c:v>44162</c:v>
                </c:pt>
                <c:pt idx="334">
                  <c:v>44163</c:v>
                </c:pt>
                <c:pt idx="335">
                  <c:v>44164</c:v>
                </c:pt>
                <c:pt idx="336">
                  <c:v>44165</c:v>
                </c:pt>
                <c:pt idx="337">
                  <c:v>44166</c:v>
                </c:pt>
                <c:pt idx="338">
                  <c:v>44167</c:v>
                </c:pt>
                <c:pt idx="339">
                  <c:v>44168</c:v>
                </c:pt>
                <c:pt idx="340">
                  <c:v>44169</c:v>
                </c:pt>
                <c:pt idx="341">
                  <c:v>44170</c:v>
                </c:pt>
                <c:pt idx="342">
                  <c:v>44171</c:v>
                </c:pt>
                <c:pt idx="343">
                  <c:v>44172</c:v>
                </c:pt>
                <c:pt idx="344">
                  <c:v>44173</c:v>
                </c:pt>
                <c:pt idx="345">
                  <c:v>44174</c:v>
                </c:pt>
                <c:pt idx="346">
                  <c:v>44175</c:v>
                </c:pt>
                <c:pt idx="347">
                  <c:v>44176</c:v>
                </c:pt>
                <c:pt idx="348">
                  <c:v>44177</c:v>
                </c:pt>
                <c:pt idx="349">
                  <c:v>44178</c:v>
                </c:pt>
                <c:pt idx="350">
                  <c:v>44179</c:v>
                </c:pt>
                <c:pt idx="351">
                  <c:v>44180</c:v>
                </c:pt>
                <c:pt idx="352">
                  <c:v>44181</c:v>
                </c:pt>
                <c:pt idx="353">
                  <c:v>44182</c:v>
                </c:pt>
                <c:pt idx="354">
                  <c:v>44183</c:v>
                </c:pt>
                <c:pt idx="355">
                  <c:v>44184</c:v>
                </c:pt>
                <c:pt idx="356">
                  <c:v>44185</c:v>
                </c:pt>
                <c:pt idx="357">
                  <c:v>44186</c:v>
                </c:pt>
                <c:pt idx="358">
                  <c:v>44187</c:v>
                </c:pt>
                <c:pt idx="359">
                  <c:v>44188</c:v>
                </c:pt>
                <c:pt idx="360">
                  <c:v>44189</c:v>
                </c:pt>
                <c:pt idx="361">
                  <c:v>44190</c:v>
                </c:pt>
                <c:pt idx="362">
                  <c:v>44191</c:v>
                </c:pt>
                <c:pt idx="363">
                  <c:v>44192</c:v>
                </c:pt>
                <c:pt idx="364">
                  <c:v>44200</c:v>
                </c:pt>
                <c:pt idx="365">
                  <c:v>44201</c:v>
                </c:pt>
                <c:pt idx="366">
                  <c:v>44202</c:v>
                </c:pt>
                <c:pt idx="367">
                  <c:v>44203</c:v>
                </c:pt>
                <c:pt idx="368">
                  <c:v>44204</c:v>
                </c:pt>
                <c:pt idx="369">
                  <c:v>44205</c:v>
                </c:pt>
                <c:pt idx="370">
                  <c:v>44206</c:v>
                </c:pt>
                <c:pt idx="371">
                  <c:v>44207</c:v>
                </c:pt>
                <c:pt idx="372">
                  <c:v>44208</c:v>
                </c:pt>
                <c:pt idx="373">
                  <c:v>44209</c:v>
                </c:pt>
                <c:pt idx="374">
                  <c:v>44210</c:v>
                </c:pt>
                <c:pt idx="375">
                  <c:v>44211</c:v>
                </c:pt>
                <c:pt idx="376">
                  <c:v>44212</c:v>
                </c:pt>
                <c:pt idx="377">
                  <c:v>44213</c:v>
                </c:pt>
                <c:pt idx="378">
                  <c:v>44214</c:v>
                </c:pt>
                <c:pt idx="379">
                  <c:v>44215</c:v>
                </c:pt>
                <c:pt idx="380">
                  <c:v>44216</c:v>
                </c:pt>
                <c:pt idx="381">
                  <c:v>44217</c:v>
                </c:pt>
                <c:pt idx="382">
                  <c:v>44218</c:v>
                </c:pt>
                <c:pt idx="383">
                  <c:v>44219</c:v>
                </c:pt>
                <c:pt idx="384">
                  <c:v>44220</c:v>
                </c:pt>
                <c:pt idx="385">
                  <c:v>44221</c:v>
                </c:pt>
                <c:pt idx="386">
                  <c:v>44222</c:v>
                </c:pt>
                <c:pt idx="387">
                  <c:v>44223</c:v>
                </c:pt>
                <c:pt idx="388">
                  <c:v>44224</c:v>
                </c:pt>
                <c:pt idx="389">
                  <c:v>44225</c:v>
                </c:pt>
                <c:pt idx="390">
                  <c:v>44226</c:v>
                </c:pt>
                <c:pt idx="391">
                  <c:v>44227</c:v>
                </c:pt>
                <c:pt idx="392">
                  <c:v>44228</c:v>
                </c:pt>
                <c:pt idx="393">
                  <c:v>44229</c:v>
                </c:pt>
                <c:pt idx="394">
                  <c:v>44230</c:v>
                </c:pt>
                <c:pt idx="395">
                  <c:v>44231</c:v>
                </c:pt>
                <c:pt idx="396">
                  <c:v>44232</c:v>
                </c:pt>
                <c:pt idx="397">
                  <c:v>44233</c:v>
                </c:pt>
                <c:pt idx="398">
                  <c:v>44234</c:v>
                </c:pt>
                <c:pt idx="399">
                  <c:v>44235</c:v>
                </c:pt>
                <c:pt idx="400">
                  <c:v>44236</c:v>
                </c:pt>
                <c:pt idx="401">
                  <c:v>44237</c:v>
                </c:pt>
                <c:pt idx="402">
                  <c:v>44238</c:v>
                </c:pt>
                <c:pt idx="403">
                  <c:v>44239</c:v>
                </c:pt>
                <c:pt idx="404">
                  <c:v>44240</c:v>
                </c:pt>
                <c:pt idx="405">
                  <c:v>44241</c:v>
                </c:pt>
                <c:pt idx="406">
                  <c:v>44242</c:v>
                </c:pt>
                <c:pt idx="407">
                  <c:v>44243</c:v>
                </c:pt>
                <c:pt idx="408">
                  <c:v>44244</c:v>
                </c:pt>
                <c:pt idx="409">
                  <c:v>44245</c:v>
                </c:pt>
                <c:pt idx="410">
                  <c:v>44246</c:v>
                </c:pt>
                <c:pt idx="411">
                  <c:v>44247</c:v>
                </c:pt>
                <c:pt idx="412">
                  <c:v>44248</c:v>
                </c:pt>
                <c:pt idx="413">
                  <c:v>44249</c:v>
                </c:pt>
                <c:pt idx="414">
                  <c:v>44250</c:v>
                </c:pt>
                <c:pt idx="415">
                  <c:v>44251</c:v>
                </c:pt>
                <c:pt idx="416">
                  <c:v>44252</c:v>
                </c:pt>
                <c:pt idx="417">
                  <c:v>44253</c:v>
                </c:pt>
                <c:pt idx="418">
                  <c:v>44254</c:v>
                </c:pt>
                <c:pt idx="419">
                  <c:v>44255</c:v>
                </c:pt>
                <c:pt idx="420">
                  <c:v>44256</c:v>
                </c:pt>
                <c:pt idx="421">
                  <c:v>44257</c:v>
                </c:pt>
                <c:pt idx="422">
                  <c:v>44258</c:v>
                </c:pt>
                <c:pt idx="423">
                  <c:v>44259</c:v>
                </c:pt>
                <c:pt idx="424">
                  <c:v>44260</c:v>
                </c:pt>
                <c:pt idx="425">
                  <c:v>44261</c:v>
                </c:pt>
                <c:pt idx="426">
                  <c:v>44262</c:v>
                </c:pt>
                <c:pt idx="427">
                  <c:v>44263</c:v>
                </c:pt>
                <c:pt idx="428">
                  <c:v>44264</c:v>
                </c:pt>
                <c:pt idx="429">
                  <c:v>44265</c:v>
                </c:pt>
                <c:pt idx="430">
                  <c:v>44266</c:v>
                </c:pt>
                <c:pt idx="431">
                  <c:v>44267</c:v>
                </c:pt>
                <c:pt idx="432">
                  <c:v>44268</c:v>
                </c:pt>
                <c:pt idx="433">
                  <c:v>44269</c:v>
                </c:pt>
                <c:pt idx="434">
                  <c:v>44270</c:v>
                </c:pt>
                <c:pt idx="435">
                  <c:v>44271</c:v>
                </c:pt>
                <c:pt idx="436">
                  <c:v>44272</c:v>
                </c:pt>
                <c:pt idx="437">
                  <c:v>44273</c:v>
                </c:pt>
                <c:pt idx="438">
                  <c:v>44274</c:v>
                </c:pt>
                <c:pt idx="439">
                  <c:v>44275</c:v>
                </c:pt>
                <c:pt idx="440">
                  <c:v>44276</c:v>
                </c:pt>
                <c:pt idx="441">
                  <c:v>44277</c:v>
                </c:pt>
                <c:pt idx="442">
                  <c:v>44278</c:v>
                </c:pt>
                <c:pt idx="443">
                  <c:v>44279</c:v>
                </c:pt>
                <c:pt idx="444">
                  <c:v>44280</c:v>
                </c:pt>
                <c:pt idx="445">
                  <c:v>44281</c:v>
                </c:pt>
                <c:pt idx="446">
                  <c:v>44282</c:v>
                </c:pt>
                <c:pt idx="447">
                  <c:v>44283</c:v>
                </c:pt>
                <c:pt idx="448">
                  <c:v>44284</c:v>
                </c:pt>
                <c:pt idx="449">
                  <c:v>44285</c:v>
                </c:pt>
                <c:pt idx="450">
                  <c:v>44286</c:v>
                </c:pt>
                <c:pt idx="451">
                  <c:v>44287</c:v>
                </c:pt>
                <c:pt idx="452">
                  <c:v>44288</c:v>
                </c:pt>
                <c:pt idx="453">
                  <c:v>44289</c:v>
                </c:pt>
                <c:pt idx="454">
                  <c:v>44290</c:v>
                </c:pt>
                <c:pt idx="455">
                  <c:v>44291</c:v>
                </c:pt>
                <c:pt idx="456">
                  <c:v>44292</c:v>
                </c:pt>
                <c:pt idx="457">
                  <c:v>44293</c:v>
                </c:pt>
                <c:pt idx="458">
                  <c:v>44294</c:v>
                </c:pt>
                <c:pt idx="459">
                  <c:v>44295</c:v>
                </c:pt>
                <c:pt idx="460">
                  <c:v>44296</c:v>
                </c:pt>
                <c:pt idx="461">
                  <c:v>44297</c:v>
                </c:pt>
                <c:pt idx="462">
                  <c:v>44298</c:v>
                </c:pt>
                <c:pt idx="463">
                  <c:v>44299</c:v>
                </c:pt>
                <c:pt idx="464">
                  <c:v>44300</c:v>
                </c:pt>
                <c:pt idx="465">
                  <c:v>44301</c:v>
                </c:pt>
                <c:pt idx="466">
                  <c:v>44302</c:v>
                </c:pt>
                <c:pt idx="467">
                  <c:v>44303</c:v>
                </c:pt>
                <c:pt idx="468">
                  <c:v>44304</c:v>
                </c:pt>
                <c:pt idx="469">
                  <c:v>44305</c:v>
                </c:pt>
                <c:pt idx="470">
                  <c:v>44306</c:v>
                </c:pt>
                <c:pt idx="471">
                  <c:v>44307</c:v>
                </c:pt>
                <c:pt idx="472">
                  <c:v>44308</c:v>
                </c:pt>
                <c:pt idx="473">
                  <c:v>44309</c:v>
                </c:pt>
                <c:pt idx="474">
                  <c:v>44310</c:v>
                </c:pt>
                <c:pt idx="475">
                  <c:v>44311</c:v>
                </c:pt>
                <c:pt idx="476">
                  <c:v>44312</c:v>
                </c:pt>
                <c:pt idx="477">
                  <c:v>44313</c:v>
                </c:pt>
                <c:pt idx="478">
                  <c:v>44314</c:v>
                </c:pt>
                <c:pt idx="479">
                  <c:v>44315</c:v>
                </c:pt>
                <c:pt idx="480">
                  <c:v>44316</c:v>
                </c:pt>
                <c:pt idx="481">
                  <c:v>44317</c:v>
                </c:pt>
                <c:pt idx="482">
                  <c:v>44318</c:v>
                </c:pt>
                <c:pt idx="483">
                  <c:v>44319</c:v>
                </c:pt>
                <c:pt idx="484">
                  <c:v>44320</c:v>
                </c:pt>
                <c:pt idx="485">
                  <c:v>44321</c:v>
                </c:pt>
                <c:pt idx="486">
                  <c:v>44322</c:v>
                </c:pt>
                <c:pt idx="487">
                  <c:v>44323</c:v>
                </c:pt>
                <c:pt idx="488">
                  <c:v>44324</c:v>
                </c:pt>
                <c:pt idx="489">
                  <c:v>44325</c:v>
                </c:pt>
                <c:pt idx="490">
                  <c:v>44326</c:v>
                </c:pt>
                <c:pt idx="491">
                  <c:v>44327</c:v>
                </c:pt>
                <c:pt idx="492">
                  <c:v>44328</c:v>
                </c:pt>
                <c:pt idx="493">
                  <c:v>44329</c:v>
                </c:pt>
                <c:pt idx="494">
                  <c:v>44330</c:v>
                </c:pt>
                <c:pt idx="495">
                  <c:v>44331</c:v>
                </c:pt>
                <c:pt idx="496">
                  <c:v>44332</c:v>
                </c:pt>
                <c:pt idx="497">
                  <c:v>44333</c:v>
                </c:pt>
                <c:pt idx="498">
                  <c:v>44334</c:v>
                </c:pt>
                <c:pt idx="499">
                  <c:v>44335</c:v>
                </c:pt>
                <c:pt idx="500">
                  <c:v>44336</c:v>
                </c:pt>
                <c:pt idx="501">
                  <c:v>44337</c:v>
                </c:pt>
                <c:pt idx="502">
                  <c:v>44338</c:v>
                </c:pt>
                <c:pt idx="503">
                  <c:v>44339</c:v>
                </c:pt>
                <c:pt idx="504">
                  <c:v>44340</c:v>
                </c:pt>
                <c:pt idx="505">
                  <c:v>44341</c:v>
                </c:pt>
                <c:pt idx="506">
                  <c:v>44342</c:v>
                </c:pt>
                <c:pt idx="507">
                  <c:v>44343</c:v>
                </c:pt>
                <c:pt idx="508">
                  <c:v>44344</c:v>
                </c:pt>
                <c:pt idx="509">
                  <c:v>44345</c:v>
                </c:pt>
                <c:pt idx="510">
                  <c:v>44346</c:v>
                </c:pt>
                <c:pt idx="511">
                  <c:v>44347</c:v>
                </c:pt>
                <c:pt idx="512">
                  <c:v>44348</c:v>
                </c:pt>
                <c:pt idx="513">
                  <c:v>44349</c:v>
                </c:pt>
                <c:pt idx="514">
                  <c:v>44350</c:v>
                </c:pt>
                <c:pt idx="515">
                  <c:v>44351</c:v>
                </c:pt>
                <c:pt idx="516">
                  <c:v>44352</c:v>
                </c:pt>
                <c:pt idx="517">
                  <c:v>44353</c:v>
                </c:pt>
                <c:pt idx="518">
                  <c:v>44354</c:v>
                </c:pt>
                <c:pt idx="519">
                  <c:v>44355</c:v>
                </c:pt>
                <c:pt idx="520">
                  <c:v>44356</c:v>
                </c:pt>
                <c:pt idx="521">
                  <c:v>44357</c:v>
                </c:pt>
                <c:pt idx="522">
                  <c:v>44358</c:v>
                </c:pt>
                <c:pt idx="523">
                  <c:v>44359</c:v>
                </c:pt>
                <c:pt idx="524">
                  <c:v>44360</c:v>
                </c:pt>
                <c:pt idx="525">
                  <c:v>44361</c:v>
                </c:pt>
                <c:pt idx="526">
                  <c:v>44362</c:v>
                </c:pt>
                <c:pt idx="527">
                  <c:v>44363</c:v>
                </c:pt>
                <c:pt idx="528">
                  <c:v>44364</c:v>
                </c:pt>
                <c:pt idx="529">
                  <c:v>44365</c:v>
                </c:pt>
                <c:pt idx="530">
                  <c:v>44366</c:v>
                </c:pt>
                <c:pt idx="531">
                  <c:v>44367</c:v>
                </c:pt>
                <c:pt idx="532">
                  <c:v>44368</c:v>
                </c:pt>
                <c:pt idx="533">
                  <c:v>44369</c:v>
                </c:pt>
                <c:pt idx="534">
                  <c:v>44370</c:v>
                </c:pt>
                <c:pt idx="535">
                  <c:v>44371</c:v>
                </c:pt>
                <c:pt idx="536">
                  <c:v>44372</c:v>
                </c:pt>
                <c:pt idx="537">
                  <c:v>44373</c:v>
                </c:pt>
                <c:pt idx="538">
                  <c:v>44374</c:v>
                </c:pt>
                <c:pt idx="539">
                  <c:v>44375</c:v>
                </c:pt>
                <c:pt idx="540">
                  <c:v>44376</c:v>
                </c:pt>
                <c:pt idx="541">
                  <c:v>44377</c:v>
                </c:pt>
                <c:pt idx="542">
                  <c:v>44378</c:v>
                </c:pt>
                <c:pt idx="543">
                  <c:v>44379</c:v>
                </c:pt>
                <c:pt idx="544">
                  <c:v>44380</c:v>
                </c:pt>
                <c:pt idx="545">
                  <c:v>44381</c:v>
                </c:pt>
                <c:pt idx="546">
                  <c:v>44382</c:v>
                </c:pt>
                <c:pt idx="547">
                  <c:v>44383</c:v>
                </c:pt>
                <c:pt idx="548">
                  <c:v>44384</c:v>
                </c:pt>
                <c:pt idx="549">
                  <c:v>44385</c:v>
                </c:pt>
                <c:pt idx="550">
                  <c:v>44386</c:v>
                </c:pt>
                <c:pt idx="551">
                  <c:v>44387</c:v>
                </c:pt>
                <c:pt idx="552">
                  <c:v>44388</c:v>
                </c:pt>
                <c:pt idx="553">
                  <c:v>44389</c:v>
                </c:pt>
                <c:pt idx="554">
                  <c:v>44390</c:v>
                </c:pt>
                <c:pt idx="555">
                  <c:v>44391</c:v>
                </c:pt>
                <c:pt idx="556">
                  <c:v>44392</c:v>
                </c:pt>
                <c:pt idx="557">
                  <c:v>44393</c:v>
                </c:pt>
                <c:pt idx="558">
                  <c:v>44394</c:v>
                </c:pt>
                <c:pt idx="559">
                  <c:v>44395</c:v>
                </c:pt>
                <c:pt idx="560">
                  <c:v>44396</c:v>
                </c:pt>
                <c:pt idx="561">
                  <c:v>44397</c:v>
                </c:pt>
                <c:pt idx="562">
                  <c:v>44398</c:v>
                </c:pt>
                <c:pt idx="563">
                  <c:v>44399</c:v>
                </c:pt>
                <c:pt idx="564">
                  <c:v>44400</c:v>
                </c:pt>
                <c:pt idx="565">
                  <c:v>44401</c:v>
                </c:pt>
                <c:pt idx="566">
                  <c:v>44402</c:v>
                </c:pt>
                <c:pt idx="567">
                  <c:v>44403</c:v>
                </c:pt>
                <c:pt idx="568">
                  <c:v>44404</c:v>
                </c:pt>
                <c:pt idx="569">
                  <c:v>44405</c:v>
                </c:pt>
                <c:pt idx="570">
                  <c:v>44406</c:v>
                </c:pt>
                <c:pt idx="571">
                  <c:v>44407</c:v>
                </c:pt>
                <c:pt idx="572">
                  <c:v>44408</c:v>
                </c:pt>
                <c:pt idx="573">
                  <c:v>44409</c:v>
                </c:pt>
                <c:pt idx="574">
                  <c:v>44410</c:v>
                </c:pt>
                <c:pt idx="575">
                  <c:v>44411</c:v>
                </c:pt>
                <c:pt idx="576">
                  <c:v>44412</c:v>
                </c:pt>
                <c:pt idx="577">
                  <c:v>44413</c:v>
                </c:pt>
                <c:pt idx="578">
                  <c:v>44414</c:v>
                </c:pt>
                <c:pt idx="579">
                  <c:v>44415</c:v>
                </c:pt>
                <c:pt idx="580">
                  <c:v>44416</c:v>
                </c:pt>
                <c:pt idx="581">
                  <c:v>44417</c:v>
                </c:pt>
                <c:pt idx="582">
                  <c:v>44418</c:v>
                </c:pt>
                <c:pt idx="583">
                  <c:v>44419</c:v>
                </c:pt>
                <c:pt idx="584">
                  <c:v>44420</c:v>
                </c:pt>
                <c:pt idx="585">
                  <c:v>44421</c:v>
                </c:pt>
                <c:pt idx="586">
                  <c:v>44422</c:v>
                </c:pt>
                <c:pt idx="587">
                  <c:v>44423</c:v>
                </c:pt>
                <c:pt idx="588">
                  <c:v>44424</c:v>
                </c:pt>
                <c:pt idx="589">
                  <c:v>44425</c:v>
                </c:pt>
                <c:pt idx="590">
                  <c:v>44426</c:v>
                </c:pt>
                <c:pt idx="591">
                  <c:v>44427</c:v>
                </c:pt>
                <c:pt idx="592">
                  <c:v>44428</c:v>
                </c:pt>
                <c:pt idx="593">
                  <c:v>44429</c:v>
                </c:pt>
                <c:pt idx="594">
                  <c:v>44430</c:v>
                </c:pt>
                <c:pt idx="595">
                  <c:v>44431</c:v>
                </c:pt>
                <c:pt idx="596">
                  <c:v>44432</c:v>
                </c:pt>
                <c:pt idx="597">
                  <c:v>44433</c:v>
                </c:pt>
                <c:pt idx="598">
                  <c:v>44434</c:v>
                </c:pt>
                <c:pt idx="599">
                  <c:v>44435</c:v>
                </c:pt>
                <c:pt idx="600">
                  <c:v>44436</c:v>
                </c:pt>
                <c:pt idx="601">
                  <c:v>44437</c:v>
                </c:pt>
                <c:pt idx="602">
                  <c:v>44438</c:v>
                </c:pt>
                <c:pt idx="603">
                  <c:v>44439</c:v>
                </c:pt>
                <c:pt idx="604">
                  <c:v>44440</c:v>
                </c:pt>
                <c:pt idx="605">
                  <c:v>44441</c:v>
                </c:pt>
                <c:pt idx="606">
                  <c:v>44442</c:v>
                </c:pt>
                <c:pt idx="607">
                  <c:v>44443</c:v>
                </c:pt>
                <c:pt idx="608">
                  <c:v>44444</c:v>
                </c:pt>
                <c:pt idx="609">
                  <c:v>44445</c:v>
                </c:pt>
                <c:pt idx="610">
                  <c:v>44446</c:v>
                </c:pt>
                <c:pt idx="611">
                  <c:v>44447</c:v>
                </c:pt>
                <c:pt idx="612">
                  <c:v>44448</c:v>
                </c:pt>
                <c:pt idx="613">
                  <c:v>44449</c:v>
                </c:pt>
                <c:pt idx="614">
                  <c:v>44450</c:v>
                </c:pt>
                <c:pt idx="615">
                  <c:v>44451</c:v>
                </c:pt>
                <c:pt idx="616">
                  <c:v>44452</c:v>
                </c:pt>
                <c:pt idx="617">
                  <c:v>44453</c:v>
                </c:pt>
                <c:pt idx="618">
                  <c:v>44454</c:v>
                </c:pt>
                <c:pt idx="619">
                  <c:v>44455</c:v>
                </c:pt>
                <c:pt idx="620">
                  <c:v>44456</c:v>
                </c:pt>
                <c:pt idx="621">
                  <c:v>44457</c:v>
                </c:pt>
                <c:pt idx="622">
                  <c:v>44458</c:v>
                </c:pt>
                <c:pt idx="623">
                  <c:v>44459</c:v>
                </c:pt>
                <c:pt idx="624">
                  <c:v>44460</c:v>
                </c:pt>
                <c:pt idx="625">
                  <c:v>44461</c:v>
                </c:pt>
                <c:pt idx="626">
                  <c:v>44462</c:v>
                </c:pt>
                <c:pt idx="627">
                  <c:v>44463</c:v>
                </c:pt>
                <c:pt idx="628">
                  <c:v>44464</c:v>
                </c:pt>
                <c:pt idx="629">
                  <c:v>44465</c:v>
                </c:pt>
                <c:pt idx="630">
                  <c:v>44466</c:v>
                </c:pt>
                <c:pt idx="631">
                  <c:v>44467</c:v>
                </c:pt>
                <c:pt idx="632">
                  <c:v>44468</c:v>
                </c:pt>
                <c:pt idx="633">
                  <c:v>44469</c:v>
                </c:pt>
                <c:pt idx="634">
                  <c:v>44470</c:v>
                </c:pt>
                <c:pt idx="635">
                  <c:v>44471</c:v>
                </c:pt>
                <c:pt idx="636">
                  <c:v>44472</c:v>
                </c:pt>
                <c:pt idx="637">
                  <c:v>44473</c:v>
                </c:pt>
                <c:pt idx="638">
                  <c:v>44474</c:v>
                </c:pt>
                <c:pt idx="639">
                  <c:v>44475</c:v>
                </c:pt>
                <c:pt idx="640">
                  <c:v>44476</c:v>
                </c:pt>
                <c:pt idx="641">
                  <c:v>44477</c:v>
                </c:pt>
                <c:pt idx="642">
                  <c:v>44478</c:v>
                </c:pt>
                <c:pt idx="643">
                  <c:v>44479</c:v>
                </c:pt>
                <c:pt idx="644">
                  <c:v>44480</c:v>
                </c:pt>
                <c:pt idx="645">
                  <c:v>44481</c:v>
                </c:pt>
                <c:pt idx="646">
                  <c:v>44482</c:v>
                </c:pt>
                <c:pt idx="647">
                  <c:v>44483</c:v>
                </c:pt>
                <c:pt idx="648">
                  <c:v>44484</c:v>
                </c:pt>
                <c:pt idx="649">
                  <c:v>44485</c:v>
                </c:pt>
                <c:pt idx="650">
                  <c:v>44486</c:v>
                </c:pt>
                <c:pt idx="651">
                  <c:v>44487</c:v>
                </c:pt>
                <c:pt idx="652">
                  <c:v>44488</c:v>
                </c:pt>
                <c:pt idx="653">
                  <c:v>44489</c:v>
                </c:pt>
                <c:pt idx="654">
                  <c:v>44490</c:v>
                </c:pt>
                <c:pt idx="655">
                  <c:v>44491</c:v>
                </c:pt>
                <c:pt idx="656">
                  <c:v>44492</c:v>
                </c:pt>
                <c:pt idx="657">
                  <c:v>44493</c:v>
                </c:pt>
                <c:pt idx="658">
                  <c:v>44494</c:v>
                </c:pt>
                <c:pt idx="659">
                  <c:v>44495</c:v>
                </c:pt>
                <c:pt idx="660">
                  <c:v>44496</c:v>
                </c:pt>
                <c:pt idx="661">
                  <c:v>44497</c:v>
                </c:pt>
                <c:pt idx="662">
                  <c:v>44498</c:v>
                </c:pt>
                <c:pt idx="663">
                  <c:v>44499</c:v>
                </c:pt>
                <c:pt idx="664">
                  <c:v>44500</c:v>
                </c:pt>
                <c:pt idx="665">
                  <c:v>44501</c:v>
                </c:pt>
                <c:pt idx="666">
                  <c:v>44502</c:v>
                </c:pt>
                <c:pt idx="667">
                  <c:v>44503</c:v>
                </c:pt>
                <c:pt idx="668">
                  <c:v>44504</c:v>
                </c:pt>
                <c:pt idx="669">
                  <c:v>44505</c:v>
                </c:pt>
                <c:pt idx="670">
                  <c:v>44506</c:v>
                </c:pt>
                <c:pt idx="671">
                  <c:v>44507</c:v>
                </c:pt>
                <c:pt idx="672">
                  <c:v>44508</c:v>
                </c:pt>
                <c:pt idx="673">
                  <c:v>44509</c:v>
                </c:pt>
                <c:pt idx="674">
                  <c:v>44510</c:v>
                </c:pt>
                <c:pt idx="675">
                  <c:v>44511</c:v>
                </c:pt>
                <c:pt idx="676">
                  <c:v>44512</c:v>
                </c:pt>
                <c:pt idx="677">
                  <c:v>44513</c:v>
                </c:pt>
                <c:pt idx="678">
                  <c:v>44514</c:v>
                </c:pt>
                <c:pt idx="679">
                  <c:v>44515</c:v>
                </c:pt>
                <c:pt idx="680">
                  <c:v>44516</c:v>
                </c:pt>
                <c:pt idx="681">
                  <c:v>44517</c:v>
                </c:pt>
                <c:pt idx="682">
                  <c:v>44518</c:v>
                </c:pt>
                <c:pt idx="683">
                  <c:v>44519</c:v>
                </c:pt>
                <c:pt idx="684">
                  <c:v>44520</c:v>
                </c:pt>
                <c:pt idx="685">
                  <c:v>44521</c:v>
                </c:pt>
                <c:pt idx="686">
                  <c:v>44522</c:v>
                </c:pt>
                <c:pt idx="687">
                  <c:v>44523</c:v>
                </c:pt>
                <c:pt idx="688">
                  <c:v>44524</c:v>
                </c:pt>
                <c:pt idx="689">
                  <c:v>44525</c:v>
                </c:pt>
                <c:pt idx="690">
                  <c:v>44526</c:v>
                </c:pt>
                <c:pt idx="691">
                  <c:v>44527</c:v>
                </c:pt>
                <c:pt idx="692">
                  <c:v>44528</c:v>
                </c:pt>
                <c:pt idx="693">
                  <c:v>44529</c:v>
                </c:pt>
                <c:pt idx="694">
                  <c:v>44530</c:v>
                </c:pt>
                <c:pt idx="695">
                  <c:v>44531</c:v>
                </c:pt>
                <c:pt idx="696">
                  <c:v>44532</c:v>
                </c:pt>
                <c:pt idx="697">
                  <c:v>44533</c:v>
                </c:pt>
                <c:pt idx="698">
                  <c:v>44534</c:v>
                </c:pt>
                <c:pt idx="699">
                  <c:v>44535</c:v>
                </c:pt>
                <c:pt idx="700">
                  <c:v>44536</c:v>
                </c:pt>
                <c:pt idx="701">
                  <c:v>44537</c:v>
                </c:pt>
                <c:pt idx="702">
                  <c:v>44538</c:v>
                </c:pt>
                <c:pt idx="703">
                  <c:v>44539</c:v>
                </c:pt>
                <c:pt idx="704">
                  <c:v>44540</c:v>
                </c:pt>
                <c:pt idx="705">
                  <c:v>44541</c:v>
                </c:pt>
                <c:pt idx="706">
                  <c:v>44542</c:v>
                </c:pt>
                <c:pt idx="707">
                  <c:v>44543</c:v>
                </c:pt>
                <c:pt idx="708">
                  <c:v>44544</c:v>
                </c:pt>
                <c:pt idx="709">
                  <c:v>44545</c:v>
                </c:pt>
                <c:pt idx="710">
                  <c:v>44546</c:v>
                </c:pt>
                <c:pt idx="711">
                  <c:v>44547</c:v>
                </c:pt>
                <c:pt idx="712">
                  <c:v>44548</c:v>
                </c:pt>
                <c:pt idx="713">
                  <c:v>44549</c:v>
                </c:pt>
                <c:pt idx="714">
                  <c:v>44550</c:v>
                </c:pt>
                <c:pt idx="715">
                  <c:v>44551</c:v>
                </c:pt>
                <c:pt idx="716">
                  <c:v>44552</c:v>
                </c:pt>
                <c:pt idx="717">
                  <c:v>44553</c:v>
                </c:pt>
                <c:pt idx="718">
                  <c:v>44554</c:v>
                </c:pt>
                <c:pt idx="719">
                  <c:v>44555</c:v>
                </c:pt>
                <c:pt idx="720">
                  <c:v>44556</c:v>
                </c:pt>
                <c:pt idx="721">
                  <c:v>44557</c:v>
                </c:pt>
                <c:pt idx="722">
                  <c:v>44558</c:v>
                </c:pt>
                <c:pt idx="723">
                  <c:v>44559</c:v>
                </c:pt>
                <c:pt idx="724">
                  <c:v>44560</c:v>
                </c:pt>
                <c:pt idx="725">
                  <c:v>44561</c:v>
                </c:pt>
                <c:pt idx="726">
                  <c:v>44562</c:v>
                </c:pt>
                <c:pt idx="727">
                  <c:v>44563</c:v>
                </c:pt>
                <c:pt idx="728">
                  <c:v>44564</c:v>
                </c:pt>
                <c:pt idx="729">
                  <c:v>44565</c:v>
                </c:pt>
                <c:pt idx="730">
                  <c:v>44566</c:v>
                </c:pt>
                <c:pt idx="731">
                  <c:v>44567</c:v>
                </c:pt>
                <c:pt idx="732">
                  <c:v>44568</c:v>
                </c:pt>
                <c:pt idx="733">
                  <c:v>44569</c:v>
                </c:pt>
                <c:pt idx="734">
                  <c:v>44570</c:v>
                </c:pt>
                <c:pt idx="735">
                  <c:v>44571</c:v>
                </c:pt>
                <c:pt idx="736">
                  <c:v>44572</c:v>
                </c:pt>
                <c:pt idx="737">
                  <c:v>44573</c:v>
                </c:pt>
                <c:pt idx="738">
                  <c:v>44574</c:v>
                </c:pt>
                <c:pt idx="739">
                  <c:v>44575</c:v>
                </c:pt>
                <c:pt idx="740">
                  <c:v>44576</c:v>
                </c:pt>
                <c:pt idx="741">
                  <c:v>44577</c:v>
                </c:pt>
                <c:pt idx="742">
                  <c:v>44578</c:v>
                </c:pt>
                <c:pt idx="743">
                  <c:v>44579</c:v>
                </c:pt>
                <c:pt idx="744">
                  <c:v>44580</c:v>
                </c:pt>
                <c:pt idx="745">
                  <c:v>44581</c:v>
                </c:pt>
                <c:pt idx="746">
                  <c:v>44582</c:v>
                </c:pt>
                <c:pt idx="747">
                  <c:v>44583</c:v>
                </c:pt>
                <c:pt idx="748">
                  <c:v>44584</c:v>
                </c:pt>
                <c:pt idx="749">
                  <c:v>44585</c:v>
                </c:pt>
                <c:pt idx="750">
                  <c:v>44586</c:v>
                </c:pt>
                <c:pt idx="751">
                  <c:v>44587</c:v>
                </c:pt>
                <c:pt idx="752">
                  <c:v>44588</c:v>
                </c:pt>
                <c:pt idx="753">
                  <c:v>44589</c:v>
                </c:pt>
                <c:pt idx="754">
                  <c:v>44590</c:v>
                </c:pt>
                <c:pt idx="755">
                  <c:v>44591</c:v>
                </c:pt>
                <c:pt idx="756">
                  <c:v>44592</c:v>
                </c:pt>
                <c:pt idx="757">
                  <c:v>44593</c:v>
                </c:pt>
                <c:pt idx="758">
                  <c:v>44594</c:v>
                </c:pt>
                <c:pt idx="759">
                  <c:v>44595</c:v>
                </c:pt>
                <c:pt idx="760">
                  <c:v>44596</c:v>
                </c:pt>
                <c:pt idx="761">
                  <c:v>44597</c:v>
                </c:pt>
                <c:pt idx="762">
                  <c:v>44598</c:v>
                </c:pt>
                <c:pt idx="763">
                  <c:v>44599</c:v>
                </c:pt>
                <c:pt idx="764">
                  <c:v>44600</c:v>
                </c:pt>
                <c:pt idx="765">
                  <c:v>44601</c:v>
                </c:pt>
                <c:pt idx="766">
                  <c:v>44602</c:v>
                </c:pt>
                <c:pt idx="767">
                  <c:v>44603</c:v>
                </c:pt>
                <c:pt idx="768">
                  <c:v>44604</c:v>
                </c:pt>
                <c:pt idx="769">
                  <c:v>44605</c:v>
                </c:pt>
                <c:pt idx="770">
                  <c:v>44606</c:v>
                </c:pt>
                <c:pt idx="771">
                  <c:v>44607</c:v>
                </c:pt>
                <c:pt idx="772">
                  <c:v>44608</c:v>
                </c:pt>
                <c:pt idx="773">
                  <c:v>44609</c:v>
                </c:pt>
                <c:pt idx="774">
                  <c:v>44610</c:v>
                </c:pt>
                <c:pt idx="775">
                  <c:v>44611</c:v>
                </c:pt>
                <c:pt idx="776">
                  <c:v>44612</c:v>
                </c:pt>
                <c:pt idx="777">
                  <c:v>44613</c:v>
                </c:pt>
                <c:pt idx="778">
                  <c:v>44614</c:v>
                </c:pt>
                <c:pt idx="779">
                  <c:v>44615</c:v>
                </c:pt>
                <c:pt idx="780">
                  <c:v>44616</c:v>
                </c:pt>
                <c:pt idx="781">
                  <c:v>44617</c:v>
                </c:pt>
                <c:pt idx="782">
                  <c:v>44618</c:v>
                </c:pt>
                <c:pt idx="783">
                  <c:v>44619</c:v>
                </c:pt>
                <c:pt idx="784">
                  <c:v>44620</c:v>
                </c:pt>
                <c:pt idx="785">
                  <c:v>44621</c:v>
                </c:pt>
                <c:pt idx="786">
                  <c:v>44622</c:v>
                </c:pt>
                <c:pt idx="787">
                  <c:v>44623</c:v>
                </c:pt>
                <c:pt idx="788">
                  <c:v>44624</c:v>
                </c:pt>
                <c:pt idx="789">
                  <c:v>44625</c:v>
                </c:pt>
                <c:pt idx="790">
                  <c:v>44626</c:v>
                </c:pt>
                <c:pt idx="791">
                  <c:v>44627</c:v>
                </c:pt>
                <c:pt idx="792">
                  <c:v>44628</c:v>
                </c:pt>
                <c:pt idx="793">
                  <c:v>44629</c:v>
                </c:pt>
                <c:pt idx="794">
                  <c:v>44630</c:v>
                </c:pt>
                <c:pt idx="795">
                  <c:v>44631</c:v>
                </c:pt>
                <c:pt idx="796">
                  <c:v>44632</c:v>
                </c:pt>
                <c:pt idx="797">
                  <c:v>44633</c:v>
                </c:pt>
                <c:pt idx="798">
                  <c:v>44634</c:v>
                </c:pt>
                <c:pt idx="799">
                  <c:v>44635</c:v>
                </c:pt>
                <c:pt idx="800">
                  <c:v>44636</c:v>
                </c:pt>
                <c:pt idx="801">
                  <c:v>44637</c:v>
                </c:pt>
                <c:pt idx="802">
                  <c:v>44638</c:v>
                </c:pt>
                <c:pt idx="803">
                  <c:v>44639</c:v>
                </c:pt>
                <c:pt idx="804">
                  <c:v>44640</c:v>
                </c:pt>
                <c:pt idx="805">
                  <c:v>44641</c:v>
                </c:pt>
                <c:pt idx="806">
                  <c:v>44642</c:v>
                </c:pt>
                <c:pt idx="807">
                  <c:v>44643</c:v>
                </c:pt>
                <c:pt idx="808">
                  <c:v>44644</c:v>
                </c:pt>
                <c:pt idx="809">
                  <c:v>44645</c:v>
                </c:pt>
                <c:pt idx="810">
                  <c:v>44646</c:v>
                </c:pt>
                <c:pt idx="811">
                  <c:v>44647</c:v>
                </c:pt>
                <c:pt idx="812">
                  <c:v>44648</c:v>
                </c:pt>
                <c:pt idx="813">
                  <c:v>44649</c:v>
                </c:pt>
                <c:pt idx="814">
                  <c:v>44650</c:v>
                </c:pt>
                <c:pt idx="815">
                  <c:v>44651</c:v>
                </c:pt>
                <c:pt idx="816">
                  <c:v>44652</c:v>
                </c:pt>
                <c:pt idx="817">
                  <c:v>44653</c:v>
                </c:pt>
                <c:pt idx="818">
                  <c:v>44654</c:v>
                </c:pt>
                <c:pt idx="819">
                  <c:v>44655</c:v>
                </c:pt>
                <c:pt idx="820">
                  <c:v>44656</c:v>
                </c:pt>
                <c:pt idx="821">
                  <c:v>44657</c:v>
                </c:pt>
                <c:pt idx="822">
                  <c:v>44658</c:v>
                </c:pt>
                <c:pt idx="823">
                  <c:v>44659</c:v>
                </c:pt>
                <c:pt idx="824">
                  <c:v>44660</c:v>
                </c:pt>
                <c:pt idx="825">
                  <c:v>44661</c:v>
                </c:pt>
                <c:pt idx="826">
                  <c:v>44662</c:v>
                </c:pt>
                <c:pt idx="827">
                  <c:v>44663</c:v>
                </c:pt>
                <c:pt idx="828">
                  <c:v>44664</c:v>
                </c:pt>
                <c:pt idx="829">
                  <c:v>44665</c:v>
                </c:pt>
                <c:pt idx="830">
                  <c:v>44666</c:v>
                </c:pt>
                <c:pt idx="831">
                  <c:v>44667</c:v>
                </c:pt>
                <c:pt idx="832">
                  <c:v>44668</c:v>
                </c:pt>
                <c:pt idx="833">
                  <c:v>44669</c:v>
                </c:pt>
                <c:pt idx="834">
                  <c:v>44670</c:v>
                </c:pt>
                <c:pt idx="835">
                  <c:v>44671</c:v>
                </c:pt>
                <c:pt idx="836">
                  <c:v>44672</c:v>
                </c:pt>
                <c:pt idx="837">
                  <c:v>44673</c:v>
                </c:pt>
                <c:pt idx="838">
                  <c:v>44674</c:v>
                </c:pt>
                <c:pt idx="839">
                  <c:v>44675</c:v>
                </c:pt>
                <c:pt idx="840">
                  <c:v>44676</c:v>
                </c:pt>
                <c:pt idx="841">
                  <c:v>44677</c:v>
                </c:pt>
                <c:pt idx="842">
                  <c:v>44678</c:v>
                </c:pt>
                <c:pt idx="843">
                  <c:v>44679</c:v>
                </c:pt>
                <c:pt idx="844">
                  <c:v>44680</c:v>
                </c:pt>
                <c:pt idx="845">
                  <c:v>44681</c:v>
                </c:pt>
                <c:pt idx="846">
                  <c:v>44682</c:v>
                </c:pt>
                <c:pt idx="847">
                  <c:v>44683</c:v>
                </c:pt>
                <c:pt idx="848">
                  <c:v>44684</c:v>
                </c:pt>
                <c:pt idx="849">
                  <c:v>44685</c:v>
                </c:pt>
                <c:pt idx="850">
                  <c:v>44686</c:v>
                </c:pt>
                <c:pt idx="851">
                  <c:v>44687</c:v>
                </c:pt>
                <c:pt idx="852">
                  <c:v>44688</c:v>
                </c:pt>
                <c:pt idx="853">
                  <c:v>44689</c:v>
                </c:pt>
                <c:pt idx="854">
                  <c:v>44690</c:v>
                </c:pt>
                <c:pt idx="855">
                  <c:v>44691</c:v>
                </c:pt>
                <c:pt idx="856">
                  <c:v>44692</c:v>
                </c:pt>
                <c:pt idx="857">
                  <c:v>44693</c:v>
                </c:pt>
                <c:pt idx="858">
                  <c:v>44694</c:v>
                </c:pt>
                <c:pt idx="859">
                  <c:v>44695</c:v>
                </c:pt>
                <c:pt idx="860">
                  <c:v>44696</c:v>
                </c:pt>
                <c:pt idx="861">
                  <c:v>44697</c:v>
                </c:pt>
                <c:pt idx="862">
                  <c:v>44698</c:v>
                </c:pt>
                <c:pt idx="863">
                  <c:v>44699</c:v>
                </c:pt>
                <c:pt idx="864">
                  <c:v>44700</c:v>
                </c:pt>
                <c:pt idx="865">
                  <c:v>44701</c:v>
                </c:pt>
                <c:pt idx="866">
                  <c:v>44702</c:v>
                </c:pt>
                <c:pt idx="867">
                  <c:v>44703</c:v>
                </c:pt>
                <c:pt idx="868">
                  <c:v>44704</c:v>
                </c:pt>
                <c:pt idx="869">
                  <c:v>44705</c:v>
                </c:pt>
                <c:pt idx="870">
                  <c:v>44706</c:v>
                </c:pt>
                <c:pt idx="871">
                  <c:v>44707</c:v>
                </c:pt>
                <c:pt idx="872">
                  <c:v>44708</c:v>
                </c:pt>
                <c:pt idx="873">
                  <c:v>44709</c:v>
                </c:pt>
                <c:pt idx="874">
                  <c:v>44710</c:v>
                </c:pt>
                <c:pt idx="875">
                  <c:v>44711</c:v>
                </c:pt>
                <c:pt idx="876">
                  <c:v>44712</c:v>
                </c:pt>
                <c:pt idx="877">
                  <c:v>44713</c:v>
                </c:pt>
                <c:pt idx="878">
                  <c:v>44714</c:v>
                </c:pt>
                <c:pt idx="879">
                  <c:v>44715</c:v>
                </c:pt>
                <c:pt idx="880">
                  <c:v>44716</c:v>
                </c:pt>
                <c:pt idx="881">
                  <c:v>44717</c:v>
                </c:pt>
                <c:pt idx="882">
                  <c:v>44718</c:v>
                </c:pt>
                <c:pt idx="883">
                  <c:v>44719</c:v>
                </c:pt>
                <c:pt idx="884">
                  <c:v>44720</c:v>
                </c:pt>
                <c:pt idx="885">
                  <c:v>44721</c:v>
                </c:pt>
                <c:pt idx="886">
                  <c:v>44722</c:v>
                </c:pt>
                <c:pt idx="887">
                  <c:v>44723</c:v>
                </c:pt>
                <c:pt idx="888">
                  <c:v>44724</c:v>
                </c:pt>
                <c:pt idx="889">
                  <c:v>44725</c:v>
                </c:pt>
                <c:pt idx="890">
                  <c:v>44726</c:v>
                </c:pt>
                <c:pt idx="891">
                  <c:v>44727</c:v>
                </c:pt>
                <c:pt idx="892">
                  <c:v>44728</c:v>
                </c:pt>
                <c:pt idx="893">
                  <c:v>44729</c:v>
                </c:pt>
                <c:pt idx="894">
                  <c:v>44730</c:v>
                </c:pt>
                <c:pt idx="895">
                  <c:v>44731</c:v>
                </c:pt>
                <c:pt idx="896">
                  <c:v>44732</c:v>
                </c:pt>
                <c:pt idx="897">
                  <c:v>44733</c:v>
                </c:pt>
                <c:pt idx="898">
                  <c:v>44734</c:v>
                </c:pt>
                <c:pt idx="899">
                  <c:v>44735</c:v>
                </c:pt>
                <c:pt idx="900">
                  <c:v>44736</c:v>
                </c:pt>
                <c:pt idx="901">
                  <c:v>44737</c:v>
                </c:pt>
                <c:pt idx="902">
                  <c:v>44738</c:v>
                </c:pt>
                <c:pt idx="903">
                  <c:v>44739</c:v>
                </c:pt>
                <c:pt idx="904">
                  <c:v>44740</c:v>
                </c:pt>
                <c:pt idx="905">
                  <c:v>44741</c:v>
                </c:pt>
                <c:pt idx="906">
                  <c:v>44742</c:v>
                </c:pt>
                <c:pt idx="907">
                  <c:v>44743</c:v>
                </c:pt>
                <c:pt idx="908">
                  <c:v>44744</c:v>
                </c:pt>
                <c:pt idx="909">
                  <c:v>44745</c:v>
                </c:pt>
                <c:pt idx="910">
                  <c:v>44746</c:v>
                </c:pt>
                <c:pt idx="911">
                  <c:v>44747</c:v>
                </c:pt>
                <c:pt idx="912">
                  <c:v>44748</c:v>
                </c:pt>
                <c:pt idx="913">
                  <c:v>44749</c:v>
                </c:pt>
                <c:pt idx="914">
                  <c:v>44750</c:v>
                </c:pt>
                <c:pt idx="915">
                  <c:v>44751</c:v>
                </c:pt>
                <c:pt idx="916">
                  <c:v>44752</c:v>
                </c:pt>
                <c:pt idx="917">
                  <c:v>44753</c:v>
                </c:pt>
                <c:pt idx="918">
                  <c:v>44754</c:v>
                </c:pt>
                <c:pt idx="919">
                  <c:v>44755</c:v>
                </c:pt>
                <c:pt idx="920">
                  <c:v>44756</c:v>
                </c:pt>
                <c:pt idx="921">
                  <c:v>44757</c:v>
                </c:pt>
                <c:pt idx="922">
                  <c:v>44758</c:v>
                </c:pt>
                <c:pt idx="923">
                  <c:v>44759</c:v>
                </c:pt>
                <c:pt idx="924">
                  <c:v>44760</c:v>
                </c:pt>
                <c:pt idx="925">
                  <c:v>44761</c:v>
                </c:pt>
                <c:pt idx="926">
                  <c:v>44762</c:v>
                </c:pt>
                <c:pt idx="927">
                  <c:v>44763</c:v>
                </c:pt>
                <c:pt idx="928">
                  <c:v>44764</c:v>
                </c:pt>
                <c:pt idx="929">
                  <c:v>44765</c:v>
                </c:pt>
                <c:pt idx="930">
                  <c:v>44766</c:v>
                </c:pt>
                <c:pt idx="931">
                  <c:v>44767</c:v>
                </c:pt>
                <c:pt idx="932">
                  <c:v>44768</c:v>
                </c:pt>
                <c:pt idx="933">
                  <c:v>44769</c:v>
                </c:pt>
                <c:pt idx="934">
                  <c:v>44770</c:v>
                </c:pt>
                <c:pt idx="935">
                  <c:v>44771</c:v>
                </c:pt>
                <c:pt idx="936">
                  <c:v>44772</c:v>
                </c:pt>
                <c:pt idx="937">
                  <c:v>44773</c:v>
                </c:pt>
                <c:pt idx="938">
                  <c:v>44774</c:v>
                </c:pt>
                <c:pt idx="939">
                  <c:v>44775</c:v>
                </c:pt>
                <c:pt idx="940">
                  <c:v>44776</c:v>
                </c:pt>
                <c:pt idx="941">
                  <c:v>44777</c:v>
                </c:pt>
                <c:pt idx="942">
                  <c:v>44778</c:v>
                </c:pt>
                <c:pt idx="943">
                  <c:v>44779</c:v>
                </c:pt>
                <c:pt idx="944">
                  <c:v>44780</c:v>
                </c:pt>
                <c:pt idx="945">
                  <c:v>44781</c:v>
                </c:pt>
                <c:pt idx="946">
                  <c:v>44782</c:v>
                </c:pt>
                <c:pt idx="947">
                  <c:v>44783</c:v>
                </c:pt>
                <c:pt idx="948">
                  <c:v>44784</c:v>
                </c:pt>
                <c:pt idx="949">
                  <c:v>44785</c:v>
                </c:pt>
                <c:pt idx="950">
                  <c:v>44786</c:v>
                </c:pt>
                <c:pt idx="951">
                  <c:v>44787</c:v>
                </c:pt>
                <c:pt idx="952">
                  <c:v>44788</c:v>
                </c:pt>
                <c:pt idx="953">
                  <c:v>44789</c:v>
                </c:pt>
                <c:pt idx="954">
                  <c:v>44790</c:v>
                </c:pt>
                <c:pt idx="955">
                  <c:v>44791</c:v>
                </c:pt>
                <c:pt idx="956">
                  <c:v>44792</c:v>
                </c:pt>
                <c:pt idx="957">
                  <c:v>44793</c:v>
                </c:pt>
                <c:pt idx="958">
                  <c:v>44794</c:v>
                </c:pt>
                <c:pt idx="959">
                  <c:v>44795</c:v>
                </c:pt>
                <c:pt idx="960">
                  <c:v>44796</c:v>
                </c:pt>
                <c:pt idx="961">
                  <c:v>44797</c:v>
                </c:pt>
                <c:pt idx="962">
                  <c:v>44798</c:v>
                </c:pt>
                <c:pt idx="963">
                  <c:v>44799</c:v>
                </c:pt>
                <c:pt idx="964">
                  <c:v>44800</c:v>
                </c:pt>
                <c:pt idx="965">
                  <c:v>44801</c:v>
                </c:pt>
                <c:pt idx="966">
                  <c:v>44802</c:v>
                </c:pt>
                <c:pt idx="967">
                  <c:v>44803</c:v>
                </c:pt>
                <c:pt idx="968">
                  <c:v>44804</c:v>
                </c:pt>
                <c:pt idx="969">
                  <c:v>44805</c:v>
                </c:pt>
                <c:pt idx="970">
                  <c:v>44806</c:v>
                </c:pt>
                <c:pt idx="971">
                  <c:v>44807</c:v>
                </c:pt>
                <c:pt idx="972">
                  <c:v>44808</c:v>
                </c:pt>
                <c:pt idx="973">
                  <c:v>44809</c:v>
                </c:pt>
                <c:pt idx="974">
                  <c:v>44810</c:v>
                </c:pt>
                <c:pt idx="975">
                  <c:v>44811</c:v>
                </c:pt>
                <c:pt idx="976">
                  <c:v>44812</c:v>
                </c:pt>
                <c:pt idx="977">
                  <c:v>44813</c:v>
                </c:pt>
                <c:pt idx="978">
                  <c:v>44814</c:v>
                </c:pt>
                <c:pt idx="979">
                  <c:v>44815</c:v>
                </c:pt>
                <c:pt idx="980">
                  <c:v>44816</c:v>
                </c:pt>
                <c:pt idx="981">
                  <c:v>44817</c:v>
                </c:pt>
                <c:pt idx="982">
                  <c:v>44818</c:v>
                </c:pt>
                <c:pt idx="983">
                  <c:v>44819</c:v>
                </c:pt>
                <c:pt idx="984">
                  <c:v>44820</c:v>
                </c:pt>
                <c:pt idx="985">
                  <c:v>44821</c:v>
                </c:pt>
                <c:pt idx="986">
                  <c:v>44822</c:v>
                </c:pt>
                <c:pt idx="987">
                  <c:v>44823</c:v>
                </c:pt>
                <c:pt idx="988">
                  <c:v>44824</c:v>
                </c:pt>
                <c:pt idx="989">
                  <c:v>44825</c:v>
                </c:pt>
                <c:pt idx="990">
                  <c:v>44826</c:v>
                </c:pt>
                <c:pt idx="991">
                  <c:v>44827</c:v>
                </c:pt>
                <c:pt idx="992">
                  <c:v>44828</c:v>
                </c:pt>
                <c:pt idx="993">
                  <c:v>44829</c:v>
                </c:pt>
                <c:pt idx="994">
                  <c:v>44830</c:v>
                </c:pt>
                <c:pt idx="995">
                  <c:v>44831</c:v>
                </c:pt>
                <c:pt idx="996">
                  <c:v>44832</c:v>
                </c:pt>
                <c:pt idx="997">
                  <c:v>44833</c:v>
                </c:pt>
                <c:pt idx="998">
                  <c:v>44834</c:v>
                </c:pt>
                <c:pt idx="999">
                  <c:v>44835</c:v>
                </c:pt>
                <c:pt idx="1000">
                  <c:v>44836</c:v>
                </c:pt>
                <c:pt idx="1001">
                  <c:v>44837</c:v>
                </c:pt>
                <c:pt idx="1002">
                  <c:v>44838</c:v>
                </c:pt>
                <c:pt idx="1003">
                  <c:v>44839</c:v>
                </c:pt>
                <c:pt idx="1004">
                  <c:v>44840</c:v>
                </c:pt>
                <c:pt idx="1005">
                  <c:v>44841</c:v>
                </c:pt>
                <c:pt idx="1006">
                  <c:v>44842</c:v>
                </c:pt>
                <c:pt idx="1007">
                  <c:v>44843</c:v>
                </c:pt>
                <c:pt idx="1008">
                  <c:v>44844</c:v>
                </c:pt>
                <c:pt idx="1009">
                  <c:v>44845</c:v>
                </c:pt>
                <c:pt idx="1010">
                  <c:v>44846</c:v>
                </c:pt>
                <c:pt idx="1011">
                  <c:v>44847</c:v>
                </c:pt>
                <c:pt idx="1012">
                  <c:v>44848</c:v>
                </c:pt>
                <c:pt idx="1013">
                  <c:v>44849</c:v>
                </c:pt>
                <c:pt idx="1014">
                  <c:v>44850</c:v>
                </c:pt>
                <c:pt idx="1015">
                  <c:v>44851</c:v>
                </c:pt>
                <c:pt idx="1016">
                  <c:v>44852</c:v>
                </c:pt>
                <c:pt idx="1017">
                  <c:v>44853</c:v>
                </c:pt>
                <c:pt idx="1018">
                  <c:v>44854</c:v>
                </c:pt>
                <c:pt idx="1019">
                  <c:v>44855</c:v>
                </c:pt>
              </c:numCache>
            </c:numRef>
          </c:cat>
          <c:val>
            <c:numRef>
              <c:f>Tabelle1!$M$2:$M$1021</c:f>
              <c:numCache>
                <c:formatCode>#,##0.00</c:formatCode>
                <c:ptCount val="1020"/>
                <c:pt idx="0">
                  <c:v>1.2635801785714287</c:v>
                </c:pt>
                <c:pt idx="1">
                  <c:v>1.2849692857142858</c:v>
                </c:pt>
                <c:pt idx="2">
                  <c:v>1.303049892857143</c:v>
                </c:pt>
                <c:pt idx="3">
                  <c:v>1.3175812857142859</c:v>
                </c:pt>
                <c:pt idx="4">
                  <c:v>1.3442373571428572</c:v>
                </c:pt>
                <c:pt idx="5">
                  <c:v>1.3698353571428572</c:v>
                </c:pt>
                <c:pt idx="6">
                  <c:v>1.4005122142857143</c:v>
                </c:pt>
                <c:pt idx="7">
                  <c:v>1.4308887857142858</c:v>
                </c:pt>
                <c:pt idx="8">
                  <c:v>1.450861642857143</c:v>
                </c:pt>
                <c:pt idx="9">
                  <c:v>1.4540799285714285</c:v>
                </c:pt>
                <c:pt idx="10">
                  <c:v>1.4690093571428573</c:v>
                </c:pt>
                <c:pt idx="11">
                  <c:v>1.4684255714285714</c:v>
                </c:pt>
                <c:pt idx="12">
                  <c:v>1.4799652857142855</c:v>
                </c:pt>
                <c:pt idx="13">
                  <c:v>1.4823201428571429</c:v>
                </c:pt>
                <c:pt idx="14">
                  <c:v>1.4826997142857141</c:v>
                </c:pt>
                <c:pt idx="15">
                  <c:v>1.4861005714285718</c:v>
                </c:pt>
                <c:pt idx="16">
                  <c:v>1.4883942857142856</c:v>
                </c:pt>
                <c:pt idx="17">
                  <c:v>1.4795885714285715</c:v>
                </c:pt>
                <c:pt idx="18">
                  <c:v>1.4780138571428572</c:v>
                </c:pt>
                <c:pt idx="19">
                  <c:v>1.4751101428571431</c:v>
                </c:pt>
                <c:pt idx="20">
                  <c:v>1.4765011428571431</c:v>
                </c:pt>
                <c:pt idx="21">
                  <c:v>1.4827928571428572</c:v>
                </c:pt>
                <c:pt idx="22">
                  <c:v>1.4859517142857144</c:v>
                </c:pt>
                <c:pt idx="23">
                  <c:v>1.4880180000000001</c:v>
                </c:pt>
                <c:pt idx="24">
                  <c:v>1.4886107142857143</c:v>
                </c:pt>
                <c:pt idx="25">
                  <c:v>1.4915371428571429</c:v>
                </c:pt>
                <c:pt idx="26">
                  <c:v>1.4930847142857144</c:v>
                </c:pt>
                <c:pt idx="27">
                  <c:v>1.5002512857142858</c:v>
                </c:pt>
                <c:pt idx="28">
                  <c:v>1.5040912857142856</c:v>
                </c:pt>
                <c:pt idx="29">
                  <c:v>1.5037491428571428</c:v>
                </c:pt>
                <c:pt idx="30">
                  <c:v>1.504659</c:v>
                </c:pt>
                <c:pt idx="31">
                  <c:v>1.5075638571428571</c:v>
                </c:pt>
                <c:pt idx="32">
                  <c:v>1.5056058571428572</c:v>
                </c:pt>
                <c:pt idx="33">
                  <c:v>1.5061375714285714</c:v>
                </c:pt>
                <c:pt idx="34">
                  <c:v>1.4966459999999999</c:v>
                </c:pt>
                <c:pt idx="35">
                  <c:v>1.4922415714285713</c:v>
                </c:pt>
                <c:pt idx="36">
                  <c:v>1.4860777142857142</c:v>
                </c:pt>
                <c:pt idx="37">
                  <c:v>1.4815791428571428</c:v>
                </c:pt>
                <c:pt idx="38">
                  <c:v>1.4863752857142856</c:v>
                </c:pt>
                <c:pt idx="39">
                  <c:v>1.4945459999999999</c:v>
                </c:pt>
                <c:pt idx="40">
                  <c:v>1.4999045714285713</c:v>
                </c:pt>
                <c:pt idx="41">
                  <c:v>1.5079345714285712</c:v>
                </c:pt>
                <c:pt idx="42">
                  <c:v>1.5120517142857142</c:v>
                </c:pt>
                <c:pt idx="43">
                  <c:v>1.512066714285714</c:v>
                </c:pt>
                <c:pt idx="44">
                  <c:v>1.5121832857142856</c:v>
                </c:pt>
                <c:pt idx="45">
                  <c:v>1.5125507142857142</c:v>
                </c:pt>
                <c:pt idx="46">
                  <c:v>1.4983245714285716</c:v>
                </c:pt>
                <c:pt idx="47">
                  <c:v>1.4840275714285716</c:v>
                </c:pt>
                <c:pt idx="48">
                  <c:v>1.4687355714285713</c:v>
                </c:pt>
                <c:pt idx="49">
                  <c:v>1.4553724285714285</c:v>
                </c:pt>
                <c:pt idx="50">
                  <c:v>1.4528337142857146</c:v>
                </c:pt>
                <c:pt idx="51">
                  <c:v>1.4478145714285715</c:v>
                </c:pt>
                <c:pt idx="52">
                  <c:v>1.4348684285714286</c:v>
                </c:pt>
                <c:pt idx="53">
                  <c:v>1.4282112857142855</c:v>
                </c:pt>
                <c:pt idx="54">
                  <c:v>1.4189701428571431</c:v>
                </c:pt>
                <c:pt idx="55">
                  <c:v>1.4177152857142856</c:v>
                </c:pt>
                <c:pt idx="56">
                  <c:v>1.4220930000000003</c:v>
                </c:pt>
                <c:pt idx="57">
                  <c:v>1.422077</c:v>
                </c:pt>
                <c:pt idx="58">
                  <c:v>1.4185407142857147</c:v>
                </c:pt>
                <c:pt idx="59">
                  <c:v>1.4135937142857142</c:v>
                </c:pt>
                <c:pt idx="60">
                  <c:v>1.4178237142857146</c:v>
                </c:pt>
                <c:pt idx="61">
                  <c:v>1.4193194285714288</c:v>
                </c:pt>
                <c:pt idx="62">
                  <c:v>1.414966142857143</c:v>
                </c:pt>
                <c:pt idx="63">
                  <c:v>1.4089565714285714</c:v>
                </c:pt>
                <c:pt idx="64">
                  <c:v>1.4075884285714284</c:v>
                </c:pt>
                <c:pt idx="65">
                  <c:v>1.4072144285714288</c:v>
                </c:pt>
                <c:pt idx="66">
                  <c:v>1.4088341428571429</c:v>
                </c:pt>
                <c:pt idx="67">
                  <c:v>1.4054841428571427</c:v>
                </c:pt>
                <c:pt idx="68">
                  <c:v>1.4136141428571427</c:v>
                </c:pt>
                <c:pt idx="69">
                  <c:v>1.4140949999999999</c:v>
                </c:pt>
                <c:pt idx="70">
                  <c:v>1.4133801428571429</c:v>
                </c:pt>
                <c:pt idx="71">
                  <c:v>1.411680857142857</c:v>
                </c:pt>
                <c:pt idx="72">
                  <c:v>1.4082665714285714</c:v>
                </c:pt>
                <c:pt idx="73">
                  <c:v>1.4048254285714283</c:v>
                </c:pt>
                <c:pt idx="74">
                  <c:v>1.3968032857142856</c:v>
                </c:pt>
                <c:pt idx="75">
                  <c:v>1.3791058571428569</c:v>
                </c:pt>
                <c:pt idx="76">
                  <c:v>1.3678385714285715</c:v>
                </c:pt>
                <c:pt idx="77">
                  <c:v>1.3508242857142858</c:v>
                </c:pt>
                <c:pt idx="78">
                  <c:v>1.3337582857142856</c:v>
                </c:pt>
                <c:pt idx="79">
                  <c:v>1.330517142857143</c:v>
                </c:pt>
                <c:pt idx="80">
                  <c:v>1.3288390000000001</c:v>
                </c:pt>
                <c:pt idx="81">
                  <c:v>1.3224934285714287</c:v>
                </c:pt>
                <c:pt idx="82">
                  <c:v>1.3138917142857145</c:v>
                </c:pt>
                <c:pt idx="83">
                  <c:v>1.3061278571428574</c:v>
                </c:pt>
                <c:pt idx="84">
                  <c:v>1.3010988571428572</c:v>
                </c:pt>
                <c:pt idx="85">
                  <c:v>1.2931631428571428</c:v>
                </c:pt>
                <c:pt idx="86">
                  <c:v>1.282751</c:v>
                </c:pt>
                <c:pt idx="87">
                  <c:v>1.2771217142857141</c:v>
                </c:pt>
                <c:pt idx="88">
                  <c:v>1.2760381428571428</c:v>
                </c:pt>
                <c:pt idx="89">
                  <c:v>1.2732318571428571</c:v>
                </c:pt>
                <c:pt idx="90">
                  <c:v>1.2752352857142857</c:v>
                </c:pt>
                <c:pt idx="91">
                  <c:v>1.2783587142857142</c:v>
                </c:pt>
                <c:pt idx="92">
                  <c:v>1.2849388571428568</c:v>
                </c:pt>
                <c:pt idx="93">
                  <c:v>1.2832157142857141</c:v>
                </c:pt>
                <c:pt idx="94">
                  <c:v>1.2801047142857143</c:v>
                </c:pt>
                <c:pt idx="95">
                  <c:v>1.2715110000000001</c:v>
                </c:pt>
                <c:pt idx="96">
                  <c:v>1.2632027142857143</c:v>
                </c:pt>
                <c:pt idx="97">
                  <c:v>1.2476034285714286</c:v>
                </c:pt>
                <c:pt idx="98">
                  <c:v>1.2299681428571427</c:v>
                </c:pt>
                <c:pt idx="99">
                  <c:v>1.2180736071428571</c:v>
                </c:pt>
                <c:pt idx="100">
                  <c:v>1.2039763214285715</c:v>
                </c:pt>
                <c:pt idx="101">
                  <c:v>1.1896616071428572</c:v>
                </c:pt>
                <c:pt idx="102">
                  <c:v>1.1831139285714287</c:v>
                </c:pt>
                <c:pt idx="103">
                  <c:v>1.1731196428571431</c:v>
                </c:pt>
                <c:pt idx="104">
                  <c:v>1.1706643571428572</c:v>
                </c:pt>
                <c:pt idx="105">
                  <c:v>1.1714123571428572</c:v>
                </c:pt>
                <c:pt idx="106">
                  <c:v>1.1654108928571427</c:v>
                </c:pt>
                <c:pt idx="107">
                  <c:v>1.1722384642857144</c:v>
                </c:pt>
                <c:pt idx="108">
                  <c:v>1.17963475</c:v>
                </c:pt>
                <c:pt idx="109">
                  <c:v>1.1842181428571428</c:v>
                </c:pt>
                <c:pt idx="110">
                  <c:v>1.1986530000000002</c:v>
                </c:pt>
                <c:pt idx="111">
                  <c:v>1.2067388571428572</c:v>
                </c:pt>
                <c:pt idx="112">
                  <c:v>1.2110574285714286</c:v>
                </c:pt>
                <c:pt idx="113">
                  <c:v>1.214619857142857</c:v>
                </c:pt>
                <c:pt idx="114">
                  <c:v>1.2184491428571429</c:v>
                </c:pt>
                <c:pt idx="115">
                  <c:v>1.2196385714285716</c:v>
                </c:pt>
                <c:pt idx="116">
                  <c:v>1.2156195714285716</c:v>
                </c:pt>
                <c:pt idx="117">
                  <c:v>1.2098642857142858</c:v>
                </c:pt>
                <c:pt idx="118">
                  <c:v>1.208313142857143</c:v>
                </c:pt>
                <c:pt idx="119">
                  <c:v>1.2072742857142857</c:v>
                </c:pt>
                <c:pt idx="120">
                  <c:v>1.2099156071428572</c:v>
                </c:pt>
                <c:pt idx="121">
                  <c:v>1.2023130357142857</c:v>
                </c:pt>
                <c:pt idx="122">
                  <c:v>1.1979210357142858</c:v>
                </c:pt>
                <c:pt idx="123">
                  <c:v>1.2002378928571429</c:v>
                </c:pt>
                <c:pt idx="124">
                  <c:v>1.2008578928571427</c:v>
                </c:pt>
                <c:pt idx="125">
                  <c:v>1.1969780357142858</c:v>
                </c:pt>
                <c:pt idx="126">
                  <c:v>1.1936327500000001</c:v>
                </c:pt>
                <c:pt idx="127">
                  <c:v>1.184404</c:v>
                </c:pt>
                <c:pt idx="128">
                  <c:v>1.1838855714285714</c:v>
                </c:pt>
                <c:pt idx="129">
                  <c:v>1.1844104285714285</c:v>
                </c:pt>
                <c:pt idx="130">
                  <c:v>1.1907441428571428</c:v>
                </c:pt>
                <c:pt idx="131">
                  <c:v>1.1924548571428573</c:v>
                </c:pt>
                <c:pt idx="132">
                  <c:v>1.1948671428571429</c:v>
                </c:pt>
                <c:pt idx="133">
                  <c:v>1.1992911428571431</c:v>
                </c:pt>
                <c:pt idx="134">
                  <c:v>1.207603285714286</c:v>
                </c:pt>
                <c:pt idx="135">
                  <c:v>1.2101875714285713</c:v>
                </c:pt>
                <c:pt idx="136">
                  <c:v>1.2078118571428571</c:v>
                </c:pt>
                <c:pt idx="137">
                  <c:v>1.1980775714285714</c:v>
                </c:pt>
                <c:pt idx="138">
                  <c:v>1.193956</c:v>
                </c:pt>
                <c:pt idx="139">
                  <c:v>1.1845188571428571</c:v>
                </c:pt>
                <c:pt idx="140">
                  <c:v>1.1782036666666666</c:v>
                </c:pt>
                <c:pt idx="141">
                  <c:v>1.1743663333333334</c:v>
                </c:pt>
                <c:pt idx="142">
                  <c:v>1.1744883333333334</c:v>
                </c:pt>
                <c:pt idx="143">
                  <c:v>1.1782999047619052</c:v>
                </c:pt>
                <c:pt idx="144">
                  <c:v>1.1823060476190477</c:v>
                </c:pt>
                <c:pt idx="145">
                  <c:v>1.1785747619047622</c:v>
                </c:pt>
                <c:pt idx="146">
                  <c:v>1.1819229047619049</c:v>
                </c:pt>
                <c:pt idx="147">
                  <c:v>1.182849523809524</c:v>
                </c:pt>
                <c:pt idx="148">
                  <c:v>1.1760797142857145</c:v>
                </c:pt>
                <c:pt idx="149">
                  <c:v>1.1717731428571427</c:v>
                </c:pt>
                <c:pt idx="150">
                  <c:v>1.1640715714285714</c:v>
                </c:pt>
                <c:pt idx="151">
                  <c:v>1.1650859285714286</c:v>
                </c:pt>
                <c:pt idx="152">
                  <c:v>1.1641040714285713</c:v>
                </c:pt>
                <c:pt idx="153">
                  <c:v>1.1693993571428571</c:v>
                </c:pt>
                <c:pt idx="154">
                  <c:v>1.1757913571428571</c:v>
                </c:pt>
                <c:pt idx="155">
                  <c:v>1.1873052142857143</c:v>
                </c:pt>
                <c:pt idx="156">
                  <c:v>1.1971079285714283</c:v>
                </c:pt>
                <c:pt idx="157">
                  <c:v>1.2042079285714284</c:v>
                </c:pt>
                <c:pt idx="158">
                  <c:v>1.1982901428571426</c:v>
                </c:pt>
                <c:pt idx="159">
                  <c:v>1.2022652857142855</c:v>
                </c:pt>
                <c:pt idx="160">
                  <c:v>1.1982392857142856</c:v>
                </c:pt>
                <c:pt idx="161">
                  <c:v>1.191914714285714</c:v>
                </c:pt>
                <c:pt idx="162">
                  <c:v>1.1881647142857141</c:v>
                </c:pt>
                <c:pt idx="163">
                  <c:v>1.1822128571428572</c:v>
                </c:pt>
                <c:pt idx="164">
                  <c:v>1.1823667142857144</c:v>
                </c:pt>
                <c:pt idx="165">
                  <c:v>1.182109857142857</c:v>
                </c:pt>
                <c:pt idx="166">
                  <c:v>1.1817848571428571</c:v>
                </c:pt>
                <c:pt idx="167">
                  <c:v>1.1851497142857141</c:v>
                </c:pt>
                <c:pt idx="168">
                  <c:v>1.1897664285714284</c:v>
                </c:pt>
                <c:pt idx="169">
                  <c:v>1.1851644285714287</c:v>
                </c:pt>
                <c:pt idx="170">
                  <c:v>1.182659857142857</c:v>
                </c:pt>
                <c:pt idx="171">
                  <c:v>1.1773098571428571</c:v>
                </c:pt>
                <c:pt idx="172">
                  <c:v>1.1779631428571431</c:v>
                </c:pt>
                <c:pt idx="173">
                  <c:v>1.1802192857142857</c:v>
                </c:pt>
                <c:pt idx="174">
                  <c:v>1.180436142857143</c:v>
                </c:pt>
                <c:pt idx="175">
                  <c:v>1.1786974285714287</c:v>
                </c:pt>
                <c:pt idx="176">
                  <c:v>1.1830234285714287</c:v>
                </c:pt>
                <c:pt idx="177">
                  <c:v>1.187541</c:v>
                </c:pt>
                <c:pt idx="178">
                  <c:v>1.1900679999999999</c:v>
                </c:pt>
                <c:pt idx="179">
                  <c:v>1.192137142857143</c:v>
                </c:pt>
                <c:pt idx="180">
                  <c:v>1.1947692857142858</c:v>
                </c:pt>
                <c:pt idx="181">
                  <c:v>1.1982248571428573</c:v>
                </c:pt>
                <c:pt idx="182">
                  <c:v>1.2010828571428573</c:v>
                </c:pt>
                <c:pt idx="183">
                  <c:v>1.2005744285714286</c:v>
                </c:pt>
                <c:pt idx="184">
                  <c:v>1.2016212857142858</c:v>
                </c:pt>
                <c:pt idx="185">
                  <c:v>1.2070572857142856</c:v>
                </c:pt>
                <c:pt idx="186">
                  <c:v>1.2145542857142857</c:v>
                </c:pt>
                <c:pt idx="187">
                  <c:v>1.2148372857142855</c:v>
                </c:pt>
                <c:pt idx="188">
                  <c:v>1.2156292857142859</c:v>
                </c:pt>
                <c:pt idx="189">
                  <c:v>1.2215712857142855</c:v>
                </c:pt>
                <c:pt idx="190">
                  <c:v>1.2259287142857143</c:v>
                </c:pt>
                <c:pt idx="191">
                  <c:v>1.2204132857142853</c:v>
                </c:pt>
                <c:pt idx="192">
                  <c:v>1.2112669999999999</c:v>
                </c:pt>
                <c:pt idx="193">
                  <c:v>1.2024502857142856</c:v>
                </c:pt>
                <c:pt idx="194">
                  <c:v>1.2031814285714286</c:v>
                </c:pt>
                <c:pt idx="195">
                  <c:v>1.2042284285714284</c:v>
                </c:pt>
                <c:pt idx="196">
                  <c:v>1.201643</c:v>
                </c:pt>
                <c:pt idx="197">
                  <c:v>1.2004432857142857</c:v>
                </c:pt>
                <c:pt idx="198">
                  <c:v>1.2016054285714286</c:v>
                </c:pt>
                <c:pt idx="199">
                  <c:v>1.2044031428571427</c:v>
                </c:pt>
                <c:pt idx="200">
                  <c:v>1.206725</c:v>
                </c:pt>
                <c:pt idx="201">
                  <c:v>1.2011348571428573</c:v>
                </c:pt>
                <c:pt idx="202">
                  <c:v>1.1950864285714287</c:v>
                </c:pt>
                <c:pt idx="203">
                  <c:v>1.1882437142857145</c:v>
                </c:pt>
                <c:pt idx="204">
                  <c:v>1.1829504285714287</c:v>
                </c:pt>
                <c:pt idx="205">
                  <c:v>1.1808812857142856</c:v>
                </c:pt>
                <c:pt idx="206">
                  <c:v>1.180528142857143</c:v>
                </c:pt>
                <c:pt idx="207">
                  <c:v>1.1758834285714284</c:v>
                </c:pt>
                <c:pt idx="208">
                  <c:v>1.1808949999999998</c:v>
                </c:pt>
                <c:pt idx="209">
                  <c:v>1.180199</c:v>
                </c:pt>
                <c:pt idx="210">
                  <c:v>1.17601</c:v>
                </c:pt>
                <c:pt idx="211">
                  <c:v>1.1752455714285717</c:v>
                </c:pt>
                <c:pt idx="212">
                  <c:v>1.1797215714285714</c:v>
                </c:pt>
                <c:pt idx="213">
                  <c:v>1.180779</c:v>
                </c:pt>
                <c:pt idx="214">
                  <c:v>1.1794894285714286</c:v>
                </c:pt>
                <c:pt idx="215">
                  <c:v>1.1706837142857143</c:v>
                </c:pt>
                <c:pt idx="216">
                  <c:v>1.1681655714285715</c:v>
                </c:pt>
                <c:pt idx="217">
                  <c:v>1.1724015714285714</c:v>
                </c:pt>
                <c:pt idx="218">
                  <c:v>1.1776009999999999</c:v>
                </c:pt>
                <c:pt idx="219">
                  <c:v>1.1807870000000003</c:v>
                </c:pt>
                <c:pt idx="220">
                  <c:v>1.186341857142857</c:v>
                </c:pt>
                <c:pt idx="221">
                  <c:v>1.199920857142857</c:v>
                </c:pt>
                <c:pt idx="222">
                  <c:v>1.2182661428571429</c:v>
                </c:pt>
                <c:pt idx="223">
                  <c:v>1.2331679999999998</c:v>
                </c:pt>
                <c:pt idx="224">
                  <c:v>1.2453629999999998</c:v>
                </c:pt>
                <c:pt idx="225">
                  <c:v>1.2517440000000002</c:v>
                </c:pt>
                <c:pt idx="226">
                  <c:v>1.250147857142857</c:v>
                </c:pt>
                <c:pt idx="227">
                  <c:v>1.249625142857143</c:v>
                </c:pt>
                <c:pt idx="228">
                  <c:v>1.248222285714286</c:v>
                </c:pt>
                <c:pt idx="229">
                  <c:v>1.2420367142857143</c:v>
                </c:pt>
                <c:pt idx="230">
                  <c:v>1.2372412857142858</c:v>
                </c:pt>
                <c:pt idx="231">
                  <c:v>1.2356994285714287</c:v>
                </c:pt>
                <c:pt idx="232">
                  <c:v>1.2398947142857144</c:v>
                </c:pt>
                <c:pt idx="233">
                  <c:v>1.2451032857142856</c:v>
                </c:pt>
                <c:pt idx="234">
                  <c:v>1.2451195714285714</c:v>
                </c:pt>
                <c:pt idx="235">
                  <c:v>1.2433628571428572</c:v>
                </c:pt>
                <c:pt idx="236">
                  <c:v>1.2437457142857142</c:v>
                </c:pt>
                <c:pt idx="237">
                  <c:v>1.2538768571428573</c:v>
                </c:pt>
                <c:pt idx="238">
                  <c:v>1.2542361428571431</c:v>
                </c:pt>
                <c:pt idx="239">
                  <c:v>1.2480754285714286</c:v>
                </c:pt>
                <c:pt idx="240">
                  <c:v>1.2429498571428572</c:v>
                </c:pt>
                <c:pt idx="241">
                  <c:v>1.2397454285714284</c:v>
                </c:pt>
                <c:pt idx="242">
                  <c:v>1.2411334285714284</c:v>
                </c:pt>
                <c:pt idx="243">
                  <c:v>1.242119</c:v>
                </c:pt>
                <c:pt idx="244">
                  <c:v>1.2328454285714285</c:v>
                </c:pt>
                <c:pt idx="245">
                  <c:v>1.2329864285714287</c:v>
                </c:pt>
                <c:pt idx="246">
                  <c:v>1.2336497142857143</c:v>
                </c:pt>
                <c:pt idx="247">
                  <c:v>1.2360204285714287</c:v>
                </c:pt>
                <c:pt idx="248">
                  <c:v>1.2389261428571428</c:v>
                </c:pt>
                <c:pt idx="249">
                  <c:v>1.2365127142857144</c:v>
                </c:pt>
                <c:pt idx="250">
                  <c:v>1.2377441428571427</c:v>
                </c:pt>
                <c:pt idx="251">
                  <c:v>1.2401325714285714</c:v>
                </c:pt>
                <c:pt idx="252">
                  <c:v>1.237716</c:v>
                </c:pt>
                <c:pt idx="253">
                  <c:v>1.2360772857142857</c:v>
                </c:pt>
                <c:pt idx="254">
                  <c:v>1.2373817142857142</c:v>
                </c:pt>
                <c:pt idx="255">
                  <c:v>1.236404857142857</c:v>
                </c:pt>
                <c:pt idx="256">
                  <c:v>1.2380662857142859</c:v>
                </c:pt>
                <c:pt idx="257">
                  <c:v>1.2373439999999998</c:v>
                </c:pt>
                <c:pt idx="258">
                  <c:v>1.238375</c:v>
                </c:pt>
                <c:pt idx="259">
                  <c:v>1.242542</c:v>
                </c:pt>
                <c:pt idx="260">
                  <c:v>1.2477435714285714</c:v>
                </c:pt>
                <c:pt idx="261">
                  <c:v>1.2496828571428573</c:v>
                </c:pt>
                <c:pt idx="262">
                  <c:v>1.2519708571428569</c:v>
                </c:pt>
                <c:pt idx="263">
                  <c:v>1.2551954285714284</c:v>
                </c:pt>
                <c:pt idx="264">
                  <c:v>1.2567995714285713</c:v>
                </c:pt>
                <c:pt idx="265">
                  <c:v>1.2585914285714286</c:v>
                </c:pt>
                <c:pt idx="266">
                  <c:v>1.2628098571428572</c:v>
                </c:pt>
                <c:pt idx="267">
                  <c:v>1.2673347142857145</c:v>
                </c:pt>
                <c:pt idx="268">
                  <c:v>1.273963142857143</c:v>
                </c:pt>
                <c:pt idx="269">
                  <c:v>1.2813852857142858</c:v>
                </c:pt>
                <c:pt idx="270">
                  <c:v>1.2879425714285715</c:v>
                </c:pt>
                <c:pt idx="271">
                  <c:v>1.2950685714285712</c:v>
                </c:pt>
                <c:pt idx="272">
                  <c:v>1.2995792857142856</c:v>
                </c:pt>
                <c:pt idx="273">
                  <c:v>1.3046467142857143</c:v>
                </c:pt>
                <c:pt idx="274">
                  <c:v>1.3099672857142859</c:v>
                </c:pt>
                <c:pt idx="275">
                  <c:v>1.3099672857142859</c:v>
                </c:pt>
                <c:pt idx="276">
                  <c:v>1.3164568571428572</c:v>
                </c:pt>
                <c:pt idx="277">
                  <c:v>1.3250877142857145</c:v>
                </c:pt>
                <c:pt idx="278">
                  <c:v>1.336021857142857</c:v>
                </c:pt>
                <c:pt idx="279">
                  <c:v>1.345456142857143</c:v>
                </c:pt>
                <c:pt idx="280">
                  <c:v>1.3544804285714285</c:v>
                </c:pt>
                <c:pt idx="281">
                  <c:v>1.3551727142857142</c:v>
                </c:pt>
                <c:pt idx="282">
                  <c:v>1.3591092857142857</c:v>
                </c:pt>
                <c:pt idx="283">
                  <c:v>1.3580112857142856</c:v>
                </c:pt>
                <c:pt idx="284">
                  <c:v>1.3564158571428571</c:v>
                </c:pt>
                <c:pt idx="285">
                  <c:v>1.3513842857142859</c:v>
                </c:pt>
                <c:pt idx="286">
                  <c:v>1.3520731428571431</c:v>
                </c:pt>
                <c:pt idx="287">
                  <c:v>1.3350617142857144</c:v>
                </c:pt>
                <c:pt idx="288">
                  <c:v>1.3383285714285715</c:v>
                </c:pt>
                <c:pt idx="289">
                  <c:v>1.3379937142857143</c:v>
                </c:pt>
                <c:pt idx="290">
                  <c:v>1.326969857142857</c:v>
                </c:pt>
                <c:pt idx="291">
                  <c:v>1.326514</c:v>
                </c:pt>
                <c:pt idx="292">
                  <c:v>1.3331324285714286</c:v>
                </c:pt>
                <c:pt idx="293">
                  <c:v>1.336619</c:v>
                </c:pt>
                <c:pt idx="294">
                  <c:v>1.351341857142857</c:v>
                </c:pt>
                <c:pt idx="295">
                  <c:v>1.3502665714285713</c:v>
                </c:pt>
                <c:pt idx="296">
                  <c:v>1.3524885714285715</c:v>
                </c:pt>
                <c:pt idx="297">
                  <c:v>1.3718377142857145</c:v>
                </c:pt>
                <c:pt idx="298">
                  <c:v>1.3753045714285717</c:v>
                </c:pt>
                <c:pt idx="299">
                  <c:v>1.3741757142857141</c:v>
                </c:pt>
                <c:pt idx="300">
                  <c:v>1.3730585714285712</c:v>
                </c:pt>
                <c:pt idx="301">
                  <c:v>1.3767628571428572</c:v>
                </c:pt>
                <c:pt idx="302">
                  <c:v>1.3841084285714287</c:v>
                </c:pt>
                <c:pt idx="303">
                  <c:v>1.3796495714285715</c:v>
                </c:pt>
                <c:pt idx="304">
                  <c:v>1.3730747142857143</c:v>
                </c:pt>
                <c:pt idx="305">
                  <c:v>1.3771617142857142</c:v>
                </c:pt>
                <c:pt idx="306">
                  <c:v>1.3736415714285715</c:v>
                </c:pt>
                <c:pt idx="307">
                  <c:v>1.3700735714285712</c:v>
                </c:pt>
                <c:pt idx="308">
                  <c:v>1.3655495714285713</c:v>
                </c:pt>
                <c:pt idx="309">
                  <c:v>1.3624620000000003</c:v>
                </c:pt>
                <c:pt idx="310">
                  <c:v>1.3709922857142856</c:v>
                </c:pt>
                <c:pt idx="311">
                  <c:v>1.3756398571428574</c:v>
                </c:pt>
                <c:pt idx="312">
                  <c:v>1.3754575714285713</c:v>
                </c:pt>
                <c:pt idx="313">
                  <c:v>1.3805432857142854</c:v>
                </c:pt>
                <c:pt idx="314">
                  <c:v>1.3853848571428571</c:v>
                </c:pt>
                <c:pt idx="315">
                  <c:v>1.3895930000000001</c:v>
                </c:pt>
                <c:pt idx="316">
                  <c:v>1.3920804285714288</c:v>
                </c:pt>
                <c:pt idx="317">
                  <c:v>1.3921928571428572</c:v>
                </c:pt>
                <c:pt idx="318">
                  <c:v>1.3936654285714287</c:v>
                </c:pt>
                <c:pt idx="319">
                  <c:v>1.3963244285714289</c:v>
                </c:pt>
                <c:pt idx="320">
                  <c:v>1.4008718571428571</c:v>
                </c:pt>
                <c:pt idx="321">
                  <c:v>1.4001792857142858</c:v>
                </c:pt>
                <c:pt idx="322">
                  <c:v>1.4049265714285715</c:v>
                </c:pt>
                <c:pt idx="323">
                  <c:v>1.4062178571428572</c:v>
                </c:pt>
                <c:pt idx="324">
                  <c:v>1.4109384285714286</c:v>
                </c:pt>
                <c:pt idx="325">
                  <c:v>1.4130634285714287</c:v>
                </c:pt>
                <c:pt idx="326">
                  <c:v>1.4107165714285714</c:v>
                </c:pt>
                <c:pt idx="327">
                  <c:v>1.4102058571428573</c:v>
                </c:pt>
                <c:pt idx="328">
                  <c:v>1.4169582857142857</c:v>
                </c:pt>
                <c:pt idx="329">
                  <c:v>1.4161421428571426</c:v>
                </c:pt>
                <c:pt idx="330">
                  <c:v>1.4180455714285713</c:v>
                </c:pt>
                <c:pt idx="331">
                  <c:v>1.4203129999999999</c:v>
                </c:pt>
                <c:pt idx="332">
                  <c:v>1.4225891428571427</c:v>
                </c:pt>
                <c:pt idx="333">
                  <c:v>1.4297477142857142</c:v>
                </c:pt>
                <c:pt idx="334">
                  <c:v>1.4325815714285715</c:v>
                </c:pt>
                <c:pt idx="335">
                  <c:v>1.4314791428571429</c:v>
                </c:pt>
                <c:pt idx="336">
                  <c:v>1.4398319999999998</c:v>
                </c:pt>
                <c:pt idx="337">
                  <c:v>1.4490044285714287</c:v>
                </c:pt>
                <c:pt idx="338">
                  <c:v>1.449889142857143</c:v>
                </c:pt>
                <c:pt idx="339">
                  <c:v>1.4489978571428572</c:v>
                </c:pt>
                <c:pt idx="340">
                  <c:v>1.4485787142857145</c:v>
                </c:pt>
                <c:pt idx="341">
                  <c:v>1.4473210000000003</c:v>
                </c:pt>
                <c:pt idx="342">
                  <c:v>1.4469664285714288</c:v>
                </c:pt>
                <c:pt idx="343">
                  <c:v>1.4374187142857142</c:v>
                </c:pt>
                <c:pt idx="344">
                  <c:v>1.4341765714285712</c:v>
                </c:pt>
                <c:pt idx="345">
                  <c:v>1.4318620000000002</c:v>
                </c:pt>
                <c:pt idx="346">
                  <c:v>1.429918142857143</c:v>
                </c:pt>
                <c:pt idx="347">
                  <c:v>1.4255467142857143</c:v>
                </c:pt>
                <c:pt idx="348">
                  <c:v>1.4198174285714287</c:v>
                </c:pt>
                <c:pt idx="349">
                  <c:v>1.4109295714285714</c:v>
                </c:pt>
                <c:pt idx="350">
                  <c:v>1.4039535714285714</c:v>
                </c:pt>
                <c:pt idx="351">
                  <c:v>1.3901164285714285</c:v>
                </c:pt>
                <c:pt idx="352">
                  <c:v>1.3851202857142859</c:v>
                </c:pt>
                <c:pt idx="353">
                  <c:v>1.3813284285714287</c:v>
                </c:pt>
                <c:pt idx="354">
                  <c:v>1.3612938571428572</c:v>
                </c:pt>
                <c:pt idx="355">
                  <c:v>1.3392628571428573</c:v>
                </c:pt>
                <c:pt idx="356">
                  <c:v>1.3080037142857142</c:v>
                </c:pt>
                <c:pt idx="357">
                  <c:v>1.2853860476190475</c:v>
                </c:pt>
                <c:pt idx="358">
                  <c:v>1.2682200952380953</c:v>
                </c:pt>
                <c:pt idx="359">
                  <c:v>1.2682200952380953</c:v>
                </c:pt>
                <c:pt idx="360">
                  <c:v>1.2690682380952381</c:v>
                </c:pt>
                <c:pt idx="361">
                  <c:v>1.2850963809523808</c:v>
                </c:pt>
                <c:pt idx="362">
                  <c:v>1.307531380952381</c:v>
                </c:pt>
                <c:pt idx="363">
                  <c:v>1.3429317023809522</c:v>
                </c:pt>
                <c:pt idx="364">
                  <c:v>1.3739472261904762</c:v>
                </c:pt>
                <c:pt idx="365">
                  <c:v>1.4026131785714284</c:v>
                </c:pt>
                <c:pt idx="366">
                  <c:v>1.4128844642857141</c:v>
                </c:pt>
                <c:pt idx="367">
                  <c:v>1.4278828928571432</c:v>
                </c:pt>
                <c:pt idx="368">
                  <c:v>1.4497246071428571</c:v>
                </c:pt>
                <c:pt idx="369">
                  <c:v>1.4695687500000001</c:v>
                </c:pt>
                <c:pt idx="370">
                  <c:v>1.488335</c:v>
                </c:pt>
                <c:pt idx="371">
                  <c:v>1.4962878571428571</c:v>
                </c:pt>
                <c:pt idx="372">
                  <c:v>1.5030047142857144</c:v>
                </c:pt>
                <c:pt idx="373">
                  <c:v>1.5094014285714283</c:v>
                </c:pt>
                <c:pt idx="374">
                  <c:v>1.5127620000000002</c:v>
                </c:pt>
                <c:pt idx="375">
                  <c:v>1.5072548571428572</c:v>
                </c:pt>
                <c:pt idx="376">
                  <c:v>1.5036145714285714</c:v>
                </c:pt>
                <c:pt idx="377">
                  <c:v>1.4990857142857144</c:v>
                </c:pt>
                <c:pt idx="378">
                  <c:v>1.5007012857142858</c:v>
                </c:pt>
                <c:pt idx="379">
                  <c:v>1.4975564285714285</c:v>
                </c:pt>
                <c:pt idx="380">
                  <c:v>1.493841</c:v>
                </c:pt>
                <c:pt idx="381">
                  <c:v>1.4881610000000001</c:v>
                </c:pt>
                <c:pt idx="382">
                  <c:v>1.4847355714285715</c:v>
                </c:pt>
                <c:pt idx="383">
                  <c:v>1.4838597142857142</c:v>
                </c:pt>
                <c:pt idx="384">
                  <c:v>1.4842309999999999</c:v>
                </c:pt>
                <c:pt idx="385">
                  <c:v>1.4805367142857142</c:v>
                </c:pt>
                <c:pt idx="386">
                  <c:v>1.4819431428571428</c:v>
                </c:pt>
                <c:pt idx="387">
                  <c:v>1.480565714285714</c:v>
                </c:pt>
                <c:pt idx="388">
                  <c:v>1.480609857142857</c:v>
                </c:pt>
                <c:pt idx="389">
                  <c:v>1.4768528571428574</c:v>
                </c:pt>
                <c:pt idx="390">
                  <c:v>1.4704505714285714</c:v>
                </c:pt>
                <c:pt idx="391">
                  <c:v>1.4633235714285715</c:v>
                </c:pt>
                <c:pt idx="392">
                  <c:v>1.452337142857143</c:v>
                </c:pt>
                <c:pt idx="393">
                  <c:v>1.4400504285714286</c:v>
                </c:pt>
                <c:pt idx="394">
                  <c:v>1.4387241428571429</c:v>
                </c:pt>
                <c:pt idx="395">
                  <c:v>1.4406364285714284</c:v>
                </c:pt>
                <c:pt idx="396">
                  <c:v>1.440037</c:v>
                </c:pt>
                <c:pt idx="397">
                  <c:v>1.4397255714285715</c:v>
                </c:pt>
                <c:pt idx="398">
                  <c:v>1.4443970000000002</c:v>
                </c:pt>
                <c:pt idx="399">
                  <c:v>1.4572071428571429</c:v>
                </c:pt>
                <c:pt idx="400">
                  <c:v>1.4722360000000001</c:v>
                </c:pt>
                <c:pt idx="401">
                  <c:v>1.478551142857143</c:v>
                </c:pt>
                <c:pt idx="402">
                  <c:v>1.4794721428571429</c:v>
                </c:pt>
                <c:pt idx="403">
                  <c:v>1.4854582857142857</c:v>
                </c:pt>
                <c:pt idx="404">
                  <c:v>1.4808044285714288</c:v>
                </c:pt>
                <c:pt idx="405">
                  <c:v>1.4723982857142859</c:v>
                </c:pt>
                <c:pt idx="406">
                  <c:v>1.4604954285714284</c:v>
                </c:pt>
                <c:pt idx="407">
                  <c:v>1.4445384285714287</c:v>
                </c:pt>
                <c:pt idx="408">
                  <c:v>1.4265779999999999</c:v>
                </c:pt>
                <c:pt idx="409">
                  <c:v>1.4060168571428573</c:v>
                </c:pt>
                <c:pt idx="410">
                  <c:v>1.3837435714285715</c:v>
                </c:pt>
                <c:pt idx="411">
                  <c:v>1.3712424285714284</c:v>
                </c:pt>
                <c:pt idx="412">
                  <c:v>1.3590704285714286</c:v>
                </c:pt>
                <c:pt idx="413">
                  <c:v>1.3473974285714285</c:v>
                </c:pt>
                <c:pt idx="414">
                  <c:v>1.3389310000000001</c:v>
                </c:pt>
                <c:pt idx="415">
                  <c:v>1.330125</c:v>
                </c:pt>
                <c:pt idx="416">
                  <c:v>1.3254149999999998</c:v>
                </c:pt>
                <c:pt idx="417">
                  <c:v>1.3268384285714288</c:v>
                </c:pt>
                <c:pt idx="418">
                  <c:v>1.3243421428571427</c:v>
                </c:pt>
                <c:pt idx="419">
                  <c:v>1.3229161428571428</c:v>
                </c:pt>
                <c:pt idx="420">
                  <c:v>1.3263367142857143</c:v>
                </c:pt>
                <c:pt idx="421">
                  <c:v>1.329906</c:v>
                </c:pt>
                <c:pt idx="422">
                  <c:v>1.3359222857142856</c:v>
                </c:pt>
                <c:pt idx="423">
                  <c:v>1.3426285714285713</c:v>
                </c:pt>
                <c:pt idx="424">
                  <c:v>1.3433300000000001</c:v>
                </c:pt>
                <c:pt idx="425">
                  <c:v>1.3529068571428571</c:v>
                </c:pt>
                <c:pt idx="426">
                  <c:v>1.3657201428571428</c:v>
                </c:pt>
                <c:pt idx="427">
                  <c:v>1.3834381428571429</c:v>
                </c:pt>
                <c:pt idx="428">
                  <c:v>1.3973777142857142</c:v>
                </c:pt>
                <c:pt idx="429">
                  <c:v>1.4110345714285712</c:v>
                </c:pt>
                <c:pt idx="430">
                  <c:v>1.4205241428571429</c:v>
                </c:pt>
                <c:pt idx="431">
                  <c:v>1.4338425714285712</c:v>
                </c:pt>
                <c:pt idx="432">
                  <c:v>1.4397445714285713</c:v>
                </c:pt>
                <c:pt idx="433">
                  <c:v>1.4415878571428569</c:v>
                </c:pt>
                <c:pt idx="434">
                  <c:v>1.4354635714285717</c:v>
                </c:pt>
                <c:pt idx="435">
                  <c:v>1.43146</c:v>
                </c:pt>
                <c:pt idx="436">
                  <c:v>1.426364</c:v>
                </c:pt>
                <c:pt idx="437">
                  <c:v>1.4237055714285713</c:v>
                </c:pt>
                <c:pt idx="438">
                  <c:v>1.4186881428571427</c:v>
                </c:pt>
                <c:pt idx="439">
                  <c:v>1.4165714285714286</c:v>
                </c:pt>
                <c:pt idx="440">
                  <c:v>1.4114412857142857</c:v>
                </c:pt>
                <c:pt idx="441">
                  <c:v>1.4062825714285714</c:v>
                </c:pt>
                <c:pt idx="442">
                  <c:v>1.3984995714285715</c:v>
                </c:pt>
                <c:pt idx="443">
                  <c:v>1.3949217142857144</c:v>
                </c:pt>
                <c:pt idx="444">
                  <c:v>1.3807587142857141</c:v>
                </c:pt>
                <c:pt idx="445">
                  <c:v>1.3709638571428573</c:v>
                </c:pt>
                <c:pt idx="446">
                  <c:v>1.3573167142857143</c:v>
                </c:pt>
                <c:pt idx="447">
                  <c:v>1.3431037142857143</c:v>
                </c:pt>
                <c:pt idx="448">
                  <c:v>1.3270488571428574</c:v>
                </c:pt>
                <c:pt idx="449">
                  <c:v>1.321823142857143</c:v>
                </c:pt>
                <c:pt idx="450">
                  <c:v>1.3033624285714285</c:v>
                </c:pt>
                <c:pt idx="451">
                  <c:v>1.2963361428571427</c:v>
                </c:pt>
                <c:pt idx="452">
                  <c:v>1.3070405357142858</c:v>
                </c:pt>
                <c:pt idx="453">
                  <c:v>1.3119638214285716</c:v>
                </c:pt>
                <c:pt idx="454">
                  <c:v>1.33165825</c:v>
                </c:pt>
                <c:pt idx="455">
                  <c:v>1.3476002499999999</c:v>
                </c:pt>
                <c:pt idx="456">
                  <c:v>1.3547081071428571</c:v>
                </c:pt>
                <c:pt idx="457">
                  <c:v>1.3690966785714287</c:v>
                </c:pt>
                <c:pt idx="458">
                  <c:v>1.3852169642857144</c:v>
                </c:pt>
                <c:pt idx="459">
                  <c:v>1.381751</c:v>
                </c:pt>
                <c:pt idx="460">
                  <c:v>1.3891861428571428</c:v>
                </c:pt>
                <c:pt idx="461">
                  <c:v>1.3835387142857143</c:v>
                </c:pt>
                <c:pt idx="462">
                  <c:v>1.3854402857142856</c:v>
                </c:pt>
                <c:pt idx="463">
                  <c:v>1.3895005714285715</c:v>
                </c:pt>
                <c:pt idx="464">
                  <c:v>1.3926374285714285</c:v>
                </c:pt>
                <c:pt idx="465">
                  <c:v>1.3908112857142856</c:v>
                </c:pt>
                <c:pt idx="466">
                  <c:v>1.3873114285714283</c:v>
                </c:pt>
                <c:pt idx="467">
                  <c:v>1.3786295714285717</c:v>
                </c:pt>
                <c:pt idx="468">
                  <c:v>1.3727131428571426</c:v>
                </c:pt>
                <c:pt idx="469">
                  <c:v>1.364993857142857</c:v>
                </c:pt>
                <c:pt idx="470">
                  <c:v>1.3538348571428571</c:v>
                </c:pt>
                <c:pt idx="471">
                  <c:v>1.3447834285714286</c:v>
                </c:pt>
                <c:pt idx="472">
                  <c:v>1.3368954285714285</c:v>
                </c:pt>
                <c:pt idx="473">
                  <c:v>1.3306467142857141</c:v>
                </c:pt>
                <c:pt idx="474">
                  <c:v>1.3260877142857141</c:v>
                </c:pt>
                <c:pt idx="475">
                  <c:v>1.3204422857142857</c:v>
                </c:pt>
                <c:pt idx="476">
                  <c:v>1.3193557142857144</c:v>
                </c:pt>
                <c:pt idx="477">
                  <c:v>1.3208280000000001</c:v>
                </c:pt>
                <c:pt idx="478">
                  <c:v>1.3095127142857144</c:v>
                </c:pt>
                <c:pt idx="479">
                  <c:v>1.3096424285714288</c:v>
                </c:pt>
                <c:pt idx="480">
                  <c:v>1.3124651428571428</c:v>
                </c:pt>
                <c:pt idx="481">
                  <c:v>1.3223102857142857</c:v>
                </c:pt>
                <c:pt idx="482">
                  <c:v>1.3320115714285714</c:v>
                </c:pt>
                <c:pt idx="483">
                  <c:v>1.3380877142857144</c:v>
                </c:pt>
                <c:pt idx="484">
                  <c:v>1.3394980000000001</c:v>
                </c:pt>
                <c:pt idx="485">
                  <c:v>1.3524162857142856</c:v>
                </c:pt>
                <c:pt idx="486">
                  <c:v>1.3516159999999999</c:v>
                </c:pt>
                <c:pt idx="487">
                  <c:v>1.3479221428571431</c:v>
                </c:pt>
                <c:pt idx="488">
                  <c:v>1.3371854285714284</c:v>
                </c:pt>
                <c:pt idx="489">
                  <c:v>1.3242007142857144</c:v>
                </c:pt>
                <c:pt idx="490">
                  <c:v>1.2745537142857144</c:v>
                </c:pt>
                <c:pt idx="491">
                  <c:v>1.247167714285714</c:v>
                </c:pt>
                <c:pt idx="492">
                  <c:v>1.2393884285714287</c:v>
                </c:pt>
                <c:pt idx="493">
                  <c:v>1.2369269999999999</c:v>
                </c:pt>
                <c:pt idx="494">
                  <c:v>1.2345374285714286</c:v>
                </c:pt>
                <c:pt idx="495">
                  <c:v>1.2344829999999998</c:v>
                </c:pt>
                <c:pt idx="496">
                  <c:v>1.2367694285714286</c:v>
                </c:pt>
                <c:pt idx="497">
                  <c:v>1.2753089999999998</c:v>
                </c:pt>
                <c:pt idx="498">
                  <c:v>1.300138</c:v>
                </c:pt>
                <c:pt idx="499">
                  <c:v>1.307013</c:v>
                </c:pt>
                <c:pt idx="500">
                  <c:v>1.3020902857142855</c:v>
                </c:pt>
                <c:pt idx="501">
                  <c:v>1.260002714285714</c:v>
                </c:pt>
                <c:pt idx="502">
                  <c:v>1.2540979999999997</c:v>
                </c:pt>
                <c:pt idx="503">
                  <c:v>1.2573307142857142</c:v>
                </c:pt>
                <c:pt idx="504">
                  <c:v>1.2585040000000001</c:v>
                </c:pt>
                <c:pt idx="505">
                  <c:v>1.2514052857142857</c:v>
                </c:pt>
                <c:pt idx="506">
                  <c:v>1.244970857142857</c:v>
                </c:pt>
                <c:pt idx="507">
                  <c:v>1.245896857142857</c:v>
                </c:pt>
                <c:pt idx="508">
                  <c:v>1.2810225714285715</c:v>
                </c:pt>
                <c:pt idx="509">
                  <c:v>1.2802982857142857</c:v>
                </c:pt>
                <c:pt idx="510">
                  <c:v>1.2736195714285716</c:v>
                </c:pt>
                <c:pt idx="511">
                  <c:v>1.2654190952380955</c:v>
                </c:pt>
                <c:pt idx="512">
                  <c:v>1.2656409047619046</c:v>
                </c:pt>
                <c:pt idx="513">
                  <c:v>1.265894761904762</c:v>
                </c:pt>
                <c:pt idx="514">
                  <c:v>1.2698037619047617</c:v>
                </c:pt>
                <c:pt idx="515">
                  <c:v>1.2763527619047619</c:v>
                </c:pt>
                <c:pt idx="516">
                  <c:v>1.2810824761904762</c:v>
                </c:pt>
                <c:pt idx="517">
                  <c:v>1.2830736190476191</c:v>
                </c:pt>
                <c:pt idx="518">
                  <c:v>1.2904296666666666</c:v>
                </c:pt>
                <c:pt idx="519">
                  <c:v>1.2959542857142856</c:v>
                </c:pt>
                <c:pt idx="520">
                  <c:v>1.300708142857143</c:v>
                </c:pt>
                <c:pt idx="521">
                  <c:v>1.3000349999999998</c:v>
                </c:pt>
                <c:pt idx="522">
                  <c:v>1.3020910000000001</c:v>
                </c:pt>
                <c:pt idx="523">
                  <c:v>1.3057324285714285</c:v>
                </c:pt>
                <c:pt idx="524">
                  <c:v>1.3105338571428573</c:v>
                </c:pt>
                <c:pt idx="525">
                  <c:v>1.3204767142857143</c:v>
                </c:pt>
                <c:pt idx="526">
                  <c:v>1.3307262857142859</c:v>
                </c:pt>
                <c:pt idx="527">
                  <c:v>1.3394805714285716</c:v>
                </c:pt>
                <c:pt idx="528">
                  <c:v>1.3495898571428573</c:v>
                </c:pt>
                <c:pt idx="529">
                  <c:v>1.3567761428571428</c:v>
                </c:pt>
                <c:pt idx="530">
                  <c:v>1.3583535714285715</c:v>
                </c:pt>
                <c:pt idx="531">
                  <c:v>1.3531761428571427</c:v>
                </c:pt>
                <c:pt idx="532">
                  <c:v>1.3413947142857143</c:v>
                </c:pt>
                <c:pt idx="533">
                  <c:v>1.3280002857142856</c:v>
                </c:pt>
                <c:pt idx="534">
                  <c:v>1.3164481428571426</c:v>
                </c:pt>
                <c:pt idx="535">
                  <c:v>1.3082174285714285</c:v>
                </c:pt>
                <c:pt idx="536">
                  <c:v>1.3088158571428572</c:v>
                </c:pt>
                <c:pt idx="537">
                  <c:v>1.3087451428571428</c:v>
                </c:pt>
                <c:pt idx="538">
                  <c:v>1.3111935714285714</c:v>
                </c:pt>
                <c:pt idx="539">
                  <c:v>1.3153170000000001</c:v>
                </c:pt>
                <c:pt idx="540">
                  <c:v>1.3146355714285716</c:v>
                </c:pt>
                <c:pt idx="541">
                  <c:v>1.3143705714285716</c:v>
                </c:pt>
                <c:pt idx="542">
                  <c:v>1.3155235714285713</c:v>
                </c:pt>
                <c:pt idx="543">
                  <c:v>1.3079745714285715</c:v>
                </c:pt>
                <c:pt idx="544">
                  <c:v>1.3119115714285716</c:v>
                </c:pt>
                <c:pt idx="545">
                  <c:v>1.3099422857142857</c:v>
                </c:pt>
                <c:pt idx="546">
                  <c:v>1.3048924285714285</c:v>
                </c:pt>
                <c:pt idx="547">
                  <c:v>1.3054592857142855</c:v>
                </c:pt>
                <c:pt idx="548">
                  <c:v>1.3055834285714287</c:v>
                </c:pt>
                <c:pt idx="549">
                  <c:v>1.3032630000000001</c:v>
                </c:pt>
                <c:pt idx="550">
                  <c:v>1.3045002857142856</c:v>
                </c:pt>
                <c:pt idx="551">
                  <c:v>1.2991101428571425</c:v>
                </c:pt>
                <c:pt idx="552">
                  <c:v>1.3051098571428572</c:v>
                </c:pt>
                <c:pt idx="553">
                  <c:v>1.3090962857142858</c:v>
                </c:pt>
                <c:pt idx="554">
                  <c:v>1.3132708571428573</c:v>
                </c:pt>
                <c:pt idx="555">
                  <c:v>1.3155171428571428</c:v>
                </c:pt>
                <c:pt idx="556">
                  <c:v>1.3161265714285715</c:v>
                </c:pt>
                <c:pt idx="557">
                  <c:v>1.3113754285714287</c:v>
                </c:pt>
                <c:pt idx="558">
                  <c:v>1.3077092857142856</c:v>
                </c:pt>
                <c:pt idx="559">
                  <c:v>1.2976811428571431</c:v>
                </c:pt>
                <c:pt idx="560">
                  <c:v>1.2940208571428571</c:v>
                </c:pt>
                <c:pt idx="561">
                  <c:v>1.2880927142857141</c:v>
                </c:pt>
                <c:pt idx="562">
                  <c:v>1.2854189999999999</c:v>
                </c:pt>
                <c:pt idx="563">
                  <c:v>1.2864821428571427</c:v>
                </c:pt>
                <c:pt idx="564">
                  <c:v>1.2860128571428571</c:v>
                </c:pt>
                <c:pt idx="565">
                  <c:v>1.2829562857142858</c:v>
                </c:pt>
                <c:pt idx="566">
                  <c:v>1.2820961428571427</c:v>
                </c:pt>
                <c:pt idx="567">
                  <c:v>1.2798965714285715</c:v>
                </c:pt>
                <c:pt idx="568">
                  <c:v>1.276813285714286</c:v>
                </c:pt>
                <c:pt idx="569">
                  <c:v>1.2761928571428574</c:v>
                </c:pt>
                <c:pt idx="570">
                  <c:v>1.2719344285714287</c:v>
                </c:pt>
                <c:pt idx="571">
                  <c:v>1.2652404285714287</c:v>
                </c:pt>
                <c:pt idx="572">
                  <c:v>1.2604734285714285</c:v>
                </c:pt>
                <c:pt idx="573">
                  <c:v>1.2532029999999998</c:v>
                </c:pt>
                <c:pt idx="574">
                  <c:v>1.2462785714285711</c:v>
                </c:pt>
                <c:pt idx="575">
                  <c:v>1.2451491428571428</c:v>
                </c:pt>
                <c:pt idx="576">
                  <c:v>1.2409695714285716</c:v>
                </c:pt>
                <c:pt idx="577">
                  <c:v>1.2408725714285713</c:v>
                </c:pt>
                <c:pt idx="578">
                  <c:v>1.2372205714285713</c:v>
                </c:pt>
                <c:pt idx="579">
                  <c:v>1.2329832857142857</c:v>
                </c:pt>
                <c:pt idx="580">
                  <c:v>1.2327667142857144</c:v>
                </c:pt>
                <c:pt idx="581">
                  <c:v>1.2327078571428574</c:v>
                </c:pt>
                <c:pt idx="582">
                  <c:v>1.2329904285714286</c:v>
                </c:pt>
                <c:pt idx="583">
                  <c:v>1.2360469999999997</c:v>
                </c:pt>
                <c:pt idx="584">
                  <c:v>1.2379224285714285</c:v>
                </c:pt>
                <c:pt idx="585">
                  <c:v>1.2473424285714287</c:v>
                </c:pt>
                <c:pt idx="586">
                  <c:v>1.2543345714285714</c:v>
                </c:pt>
                <c:pt idx="587">
                  <c:v>1.2628920000000001</c:v>
                </c:pt>
                <c:pt idx="588">
                  <c:v>1.2693712857142856</c:v>
                </c:pt>
                <c:pt idx="589">
                  <c:v>1.2678365714285715</c:v>
                </c:pt>
                <c:pt idx="590">
                  <c:v>1.2647178571428572</c:v>
                </c:pt>
                <c:pt idx="591">
                  <c:v>1.2627005714285715</c:v>
                </c:pt>
                <c:pt idx="592">
                  <c:v>1.2601425714285717</c:v>
                </c:pt>
                <c:pt idx="593">
                  <c:v>1.2575602857142858</c:v>
                </c:pt>
                <c:pt idx="594">
                  <c:v>1.2555824285714288</c:v>
                </c:pt>
                <c:pt idx="595">
                  <c:v>1.2533537142857141</c:v>
                </c:pt>
                <c:pt idx="596">
                  <c:v>1.256702</c:v>
                </c:pt>
                <c:pt idx="597">
                  <c:v>1.2602404285714286</c:v>
                </c:pt>
                <c:pt idx="598">
                  <c:v>1.2642315714285715</c:v>
                </c:pt>
                <c:pt idx="599">
                  <c:v>1.2698818571428572</c:v>
                </c:pt>
                <c:pt idx="600">
                  <c:v>1.2778514285714286</c:v>
                </c:pt>
                <c:pt idx="601">
                  <c:v>1.2818281428571427</c:v>
                </c:pt>
                <c:pt idx="602">
                  <c:v>1.2845491428571429</c:v>
                </c:pt>
                <c:pt idx="603">
                  <c:v>1.2847665714285714</c:v>
                </c:pt>
                <c:pt idx="604">
                  <c:v>1.2820922857142858</c:v>
                </c:pt>
                <c:pt idx="605">
                  <c:v>1.2768872857142859</c:v>
                </c:pt>
                <c:pt idx="606">
                  <c:v>1.2725272857142857</c:v>
                </c:pt>
                <c:pt idx="607">
                  <c:v>1.2705394285714287</c:v>
                </c:pt>
                <c:pt idx="608">
                  <c:v>1.2715925714285716</c:v>
                </c:pt>
                <c:pt idx="609">
                  <c:v>1.2756350000000001</c:v>
                </c:pt>
                <c:pt idx="610">
                  <c:v>1.2814770000000002</c:v>
                </c:pt>
                <c:pt idx="611">
                  <c:v>1.2853715714285714</c:v>
                </c:pt>
                <c:pt idx="612">
                  <c:v>1.2898542857142858</c:v>
                </c:pt>
                <c:pt idx="613">
                  <c:v>1.2911907142857142</c:v>
                </c:pt>
                <c:pt idx="614">
                  <c:v>1.2919745714285715</c:v>
                </c:pt>
                <c:pt idx="615">
                  <c:v>1.2965338571428571</c:v>
                </c:pt>
                <c:pt idx="616">
                  <c:v>1.3005118571428571</c:v>
                </c:pt>
                <c:pt idx="617">
                  <c:v>1.2996911428571429</c:v>
                </c:pt>
                <c:pt idx="618">
                  <c:v>1.3008618571428572</c:v>
                </c:pt>
                <c:pt idx="619">
                  <c:v>1.3024439999999997</c:v>
                </c:pt>
                <c:pt idx="620">
                  <c:v>1.3042737142857141</c:v>
                </c:pt>
                <c:pt idx="621">
                  <c:v>1.3066578571428573</c:v>
                </c:pt>
                <c:pt idx="622">
                  <c:v>1.3025727142857144</c:v>
                </c:pt>
                <c:pt idx="623">
                  <c:v>1.3013467142857142</c:v>
                </c:pt>
                <c:pt idx="624">
                  <c:v>1.3047988571428573</c:v>
                </c:pt>
                <c:pt idx="625">
                  <c:v>1.3088711428571427</c:v>
                </c:pt>
                <c:pt idx="626">
                  <c:v>1.3122119999999999</c:v>
                </c:pt>
                <c:pt idx="627">
                  <c:v>1.3202180000000001</c:v>
                </c:pt>
                <c:pt idx="628">
                  <c:v>1.3222159999999998</c:v>
                </c:pt>
                <c:pt idx="629">
                  <c:v>1.3305294285714286</c:v>
                </c:pt>
                <c:pt idx="630">
                  <c:v>1.3319648571428573</c:v>
                </c:pt>
                <c:pt idx="631">
                  <c:v>1.3334751428571427</c:v>
                </c:pt>
                <c:pt idx="632">
                  <c:v>1.3347640000000001</c:v>
                </c:pt>
                <c:pt idx="633">
                  <c:v>1.3412428571428574</c:v>
                </c:pt>
                <c:pt idx="634">
                  <c:v>1.3395098571428574</c:v>
                </c:pt>
                <c:pt idx="635">
                  <c:v>1.3430540000000002</c:v>
                </c:pt>
                <c:pt idx="636">
                  <c:v>1.3423452857142857</c:v>
                </c:pt>
                <c:pt idx="637">
                  <c:v>1.3441354285714286</c:v>
                </c:pt>
                <c:pt idx="638">
                  <c:v>1.3444214285714284</c:v>
                </c:pt>
                <c:pt idx="639">
                  <c:v>1.3427504285714285</c:v>
                </c:pt>
                <c:pt idx="640">
                  <c:v>1.3407079999999998</c:v>
                </c:pt>
                <c:pt idx="641">
                  <c:v>1.3459160000000001</c:v>
                </c:pt>
                <c:pt idx="642">
                  <c:v>1.3521685714285714</c:v>
                </c:pt>
                <c:pt idx="643">
                  <c:v>1.3557518571428571</c:v>
                </c:pt>
                <c:pt idx="644">
                  <c:v>1.3634704285714285</c:v>
                </c:pt>
                <c:pt idx="645">
                  <c:v>1.3711641428571428</c:v>
                </c:pt>
                <c:pt idx="646">
                  <c:v>1.3770777142857145</c:v>
                </c:pt>
                <c:pt idx="647">
                  <c:v>1.3780220000000001</c:v>
                </c:pt>
                <c:pt idx="648">
                  <c:v>1.3768962857142859</c:v>
                </c:pt>
                <c:pt idx="649">
                  <c:v>1.3805254285714288</c:v>
                </c:pt>
                <c:pt idx="650">
                  <c:v>1.3880078571428573</c:v>
                </c:pt>
                <c:pt idx="651">
                  <c:v>1.3912788571428572</c:v>
                </c:pt>
                <c:pt idx="652">
                  <c:v>1.3929442857142857</c:v>
                </c:pt>
                <c:pt idx="653">
                  <c:v>1.3940190000000001</c:v>
                </c:pt>
                <c:pt idx="654">
                  <c:v>1.3918489999999999</c:v>
                </c:pt>
                <c:pt idx="655">
                  <c:v>1.3965272857142856</c:v>
                </c:pt>
                <c:pt idx="656">
                  <c:v>1.3953092857142857</c:v>
                </c:pt>
                <c:pt idx="657">
                  <c:v>1.3908007142857144</c:v>
                </c:pt>
                <c:pt idx="658">
                  <c:v>1.3881107142857143</c:v>
                </c:pt>
                <c:pt idx="659">
                  <c:v>1.3875142857142857</c:v>
                </c:pt>
                <c:pt idx="660">
                  <c:v>1.3893802857142856</c:v>
                </c:pt>
                <c:pt idx="661">
                  <c:v>1.3948927142857142</c:v>
                </c:pt>
                <c:pt idx="662">
                  <c:v>1.3981755</c:v>
                </c:pt>
                <c:pt idx="663">
                  <c:v>1.3904645</c:v>
                </c:pt>
                <c:pt idx="664">
                  <c:v>1.3863287857142856</c:v>
                </c:pt>
                <c:pt idx="665">
                  <c:v>1.3902634999999999</c:v>
                </c:pt>
                <c:pt idx="666">
                  <c:v>1.3935606428571428</c:v>
                </c:pt>
                <c:pt idx="667">
                  <c:v>1.3981376428571426</c:v>
                </c:pt>
                <c:pt idx="668">
                  <c:v>1.4043836428571428</c:v>
                </c:pt>
                <c:pt idx="669">
                  <c:v>1.4037422857142856</c:v>
                </c:pt>
                <c:pt idx="670">
                  <c:v>1.4159454285714284</c:v>
                </c:pt>
                <c:pt idx="671">
                  <c:v>1.4281628571428568</c:v>
                </c:pt>
                <c:pt idx="672">
                  <c:v>1.4236679999999997</c:v>
                </c:pt>
                <c:pt idx="673">
                  <c:v>1.4197197142857143</c:v>
                </c:pt>
                <c:pt idx="674">
                  <c:v>1.4201980000000003</c:v>
                </c:pt>
                <c:pt idx="675">
                  <c:v>1.4096382857142857</c:v>
                </c:pt>
                <c:pt idx="676">
                  <c:v>1.4041627142857143</c:v>
                </c:pt>
                <c:pt idx="677">
                  <c:v>1.3956102857142858</c:v>
                </c:pt>
                <c:pt idx="678">
                  <c:v>1.3882589999999999</c:v>
                </c:pt>
                <c:pt idx="679">
                  <c:v>1.3917682857142861</c:v>
                </c:pt>
                <c:pt idx="680">
                  <c:v>1.3920801428571428</c:v>
                </c:pt>
                <c:pt idx="681">
                  <c:v>1.3911077142857144</c:v>
                </c:pt>
                <c:pt idx="682">
                  <c:v>1.4027361428571428</c:v>
                </c:pt>
                <c:pt idx="683">
                  <c:v>1.4128802857142857</c:v>
                </c:pt>
                <c:pt idx="684">
                  <c:v>1.4225022857142859</c:v>
                </c:pt>
                <c:pt idx="685">
                  <c:v>1.425602285714286</c:v>
                </c:pt>
                <c:pt idx="686">
                  <c:v>1.4308914285714285</c:v>
                </c:pt>
                <c:pt idx="687">
                  <c:v>1.4400235714285716</c:v>
                </c:pt>
                <c:pt idx="688">
                  <c:v>1.448956857142857</c:v>
                </c:pt>
                <c:pt idx="689">
                  <c:v>1.454734285714286</c:v>
                </c:pt>
                <c:pt idx="690">
                  <c:v>1.4595124285714285</c:v>
                </c:pt>
                <c:pt idx="691">
                  <c:v>1.4697764285714285</c:v>
                </c:pt>
                <c:pt idx="692">
                  <c:v>1.4827128571428569</c:v>
                </c:pt>
                <c:pt idx="693">
                  <c:v>1.4905127142857142</c:v>
                </c:pt>
                <c:pt idx="694">
                  <c:v>1.4983447142857143</c:v>
                </c:pt>
                <c:pt idx="695">
                  <c:v>1.5012484285714287</c:v>
                </c:pt>
                <c:pt idx="696">
                  <c:v>1.5036852857142855</c:v>
                </c:pt>
                <c:pt idx="697">
                  <c:v>1.5015791428571428</c:v>
                </c:pt>
                <c:pt idx="698">
                  <c:v>1.4980005714285713</c:v>
                </c:pt>
                <c:pt idx="699">
                  <c:v>1.4960502857142859</c:v>
                </c:pt>
                <c:pt idx="700">
                  <c:v>1.4895265714285715</c:v>
                </c:pt>
                <c:pt idx="701">
                  <c:v>1.4838244285714286</c:v>
                </c:pt>
                <c:pt idx="702">
                  <c:v>1.4834072857142857</c:v>
                </c:pt>
                <c:pt idx="703">
                  <c:v>1.4845605714285717</c:v>
                </c:pt>
                <c:pt idx="704">
                  <c:v>1.4826567142857141</c:v>
                </c:pt>
                <c:pt idx="705">
                  <c:v>1.4741175714285712</c:v>
                </c:pt>
                <c:pt idx="706">
                  <c:v>1.4656828571428571</c:v>
                </c:pt>
                <c:pt idx="707">
                  <c:v>1.4572984285714286</c:v>
                </c:pt>
                <c:pt idx="708">
                  <c:v>1.4478694285714282</c:v>
                </c:pt>
                <c:pt idx="709">
                  <c:v>1.4408314285714285</c:v>
                </c:pt>
                <c:pt idx="710">
                  <c:v>1.4338635714285715</c:v>
                </c:pt>
                <c:pt idx="711">
                  <c:v>1.4232331428571428</c:v>
                </c:pt>
                <c:pt idx="712">
                  <c:v>1.412342</c:v>
                </c:pt>
                <c:pt idx="713">
                  <c:v>1.4026302857142858</c:v>
                </c:pt>
                <c:pt idx="714">
                  <c:v>1.3903875714285714</c:v>
                </c:pt>
                <c:pt idx="715">
                  <c:v>1.3847835357142859</c:v>
                </c:pt>
                <c:pt idx="716">
                  <c:v>1.3558306785714282</c:v>
                </c:pt>
                <c:pt idx="717">
                  <c:v>1.3379618214285713</c:v>
                </c:pt>
                <c:pt idx="718">
                  <c:v>1.3107786785714286</c:v>
                </c:pt>
                <c:pt idx="719">
                  <c:v>1.2840796785714286</c:v>
                </c:pt>
                <c:pt idx="720">
                  <c:v>1.2493571071428569</c:v>
                </c:pt>
                <c:pt idx="721">
                  <c:v>1.2222591071428572</c:v>
                </c:pt>
                <c:pt idx="722">
                  <c:v>1.1933334285714285</c:v>
                </c:pt>
                <c:pt idx="723">
                  <c:v>1.229205714285714</c:v>
                </c:pt>
                <c:pt idx="724">
                  <c:v>1.2739551428571427</c:v>
                </c:pt>
                <c:pt idx="725">
                  <c:v>1.2909382857142859</c:v>
                </c:pt>
                <c:pt idx="726">
                  <c:v>1.315882</c:v>
                </c:pt>
                <c:pt idx="727">
                  <c:v>1.3538948571428571</c:v>
                </c:pt>
                <c:pt idx="728">
                  <c:v>1.3829336190476194</c:v>
                </c:pt>
                <c:pt idx="729">
                  <c:v>1.4179340476190478</c:v>
                </c:pt>
                <c:pt idx="730">
                  <c:v>1.4132910476190474</c:v>
                </c:pt>
                <c:pt idx="731">
                  <c:v>1.3881933333333334</c:v>
                </c:pt>
                <c:pt idx="732">
                  <c:v>1.4044729047619047</c:v>
                </c:pt>
                <c:pt idx="733">
                  <c:v>1.4182130476190475</c:v>
                </c:pt>
                <c:pt idx="734">
                  <c:v>1.4241801904761904</c:v>
                </c:pt>
                <c:pt idx="735">
                  <c:v>1.4423601428571431</c:v>
                </c:pt>
                <c:pt idx="736">
                  <c:v>1.450286142857143</c:v>
                </c:pt>
                <c:pt idx="737">
                  <c:v>1.4493998571428572</c:v>
                </c:pt>
                <c:pt idx="738">
                  <c:v>1.4549092857142856</c:v>
                </c:pt>
                <c:pt idx="739">
                  <c:v>1.4684888571428572</c:v>
                </c:pt>
                <c:pt idx="740">
                  <c:v>1.468974</c:v>
                </c:pt>
                <c:pt idx="741">
                  <c:v>1.4763520000000001</c:v>
                </c:pt>
                <c:pt idx="742">
                  <c:v>1.4817900000000002</c:v>
                </c:pt>
                <c:pt idx="743">
                  <c:v>1.485166142857143</c:v>
                </c:pt>
                <c:pt idx="744">
                  <c:v>1.4833678571428572</c:v>
                </c:pt>
                <c:pt idx="745">
                  <c:v>1.4710137142857145</c:v>
                </c:pt>
                <c:pt idx="746">
                  <c:v>1.456766</c:v>
                </c:pt>
                <c:pt idx="747">
                  <c:v>1.4544705714285713</c:v>
                </c:pt>
                <c:pt idx="748">
                  <c:v>1.4526801428571428</c:v>
                </c:pt>
                <c:pt idx="749">
                  <c:v>1.4541031428571429</c:v>
                </c:pt>
                <c:pt idx="750">
                  <c:v>1.4534985714285713</c:v>
                </c:pt>
                <c:pt idx="751">
                  <c:v>1.4628237142857141</c:v>
                </c:pt>
                <c:pt idx="752">
                  <c:v>1.4704578571428573</c:v>
                </c:pt>
                <c:pt idx="753">
                  <c:v>1.4844784285714283</c:v>
                </c:pt>
                <c:pt idx="754">
                  <c:v>1.4965087142857141</c:v>
                </c:pt>
                <c:pt idx="755">
                  <c:v>1.4929864285714285</c:v>
                </c:pt>
                <c:pt idx="756">
                  <c:v>1.4833331428571426</c:v>
                </c:pt>
                <c:pt idx="757">
                  <c:v>1.4768171428571431</c:v>
                </c:pt>
                <c:pt idx="758">
                  <c:v>1.4695545714285714</c:v>
                </c:pt>
                <c:pt idx="759">
                  <c:v>1.469827285714286</c:v>
                </c:pt>
                <c:pt idx="760">
                  <c:v>1.464186</c:v>
                </c:pt>
                <c:pt idx="761">
                  <c:v>1.4571622857142859</c:v>
                </c:pt>
                <c:pt idx="762">
                  <c:v>1.4523429999999997</c:v>
                </c:pt>
                <c:pt idx="763">
                  <c:v>1.4480261428571428</c:v>
                </c:pt>
                <c:pt idx="764">
                  <c:v>1.4490595714285714</c:v>
                </c:pt>
                <c:pt idx="765">
                  <c:v>1.4475772857142857</c:v>
                </c:pt>
                <c:pt idx="766">
                  <c:v>1.4442054285714285</c:v>
                </c:pt>
                <c:pt idx="767">
                  <c:v>1.4419208571428572</c:v>
                </c:pt>
                <c:pt idx="768">
                  <c:v>1.4405218571428573</c:v>
                </c:pt>
                <c:pt idx="769">
                  <c:v>1.448318142857143</c:v>
                </c:pt>
                <c:pt idx="770">
                  <c:v>1.4545081428571431</c:v>
                </c:pt>
                <c:pt idx="771">
                  <c:v>1.451059714285714</c:v>
                </c:pt>
                <c:pt idx="772">
                  <c:v>1.4506695714285713</c:v>
                </c:pt>
                <c:pt idx="773">
                  <c:v>1.4464702857142857</c:v>
                </c:pt>
                <c:pt idx="774">
                  <c:v>1.4465434285714285</c:v>
                </c:pt>
                <c:pt idx="775">
                  <c:v>1.4427118571428572</c:v>
                </c:pt>
                <c:pt idx="776">
                  <c:v>1.4338975714285715</c:v>
                </c:pt>
                <c:pt idx="777">
                  <c:v>1.4329078571428571</c:v>
                </c:pt>
                <c:pt idx="778">
                  <c:v>1.4385188571428569</c:v>
                </c:pt>
                <c:pt idx="779">
                  <c:v>1.4310115714285714</c:v>
                </c:pt>
                <c:pt idx="780">
                  <c:v>1.4298672857142856</c:v>
                </c:pt>
                <c:pt idx="781">
                  <c:v>1.4204861428571431</c:v>
                </c:pt>
                <c:pt idx="782">
                  <c:v>1.4163582857142856</c:v>
                </c:pt>
                <c:pt idx="783">
                  <c:v>1.414255142857143</c:v>
                </c:pt>
                <c:pt idx="784">
                  <c:v>1.4049941428571429</c:v>
                </c:pt>
                <c:pt idx="785">
                  <c:v>1.3951239999999998</c:v>
                </c:pt>
                <c:pt idx="786">
                  <c:v>1.397416</c:v>
                </c:pt>
                <c:pt idx="787">
                  <c:v>1.3969174285714285</c:v>
                </c:pt>
                <c:pt idx="788">
                  <c:v>1.3975717142857143</c:v>
                </c:pt>
                <c:pt idx="789">
                  <c:v>1.3965535714285713</c:v>
                </c:pt>
                <c:pt idx="790">
                  <c:v>1.3932500000000001</c:v>
                </c:pt>
                <c:pt idx="791">
                  <c:v>1.3896181428571428</c:v>
                </c:pt>
                <c:pt idx="792">
                  <c:v>1.3913175714285713</c:v>
                </c:pt>
                <c:pt idx="793">
                  <c:v>1.388135714285714</c:v>
                </c:pt>
                <c:pt idx="794">
                  <c:v>1.3824194285714284</c:v>
                </c:pt>
                <c:pt idx="795">
                  <c:v>1.3789501428571429</c:v>
                </c:pt>
                <c:pt idx="796">
                  <c:v>1.3766702857142856</c:v>
                </c:pt>
                <c:pt idx="797">
                  <c:v>1.3753441428571429</c:v>
                </c:pt>
                <c:pt idx="798">
                  <c:v>1.3784592857142857</c:v>
                </c:pt>
                <c:pt idx="799">
                  <c:v>1.3703107142857143</c:v>
                </c:pt>
                <c:pt idx="800">
                  <c:v>1.3663341428571427</c:v>
                </c:pt>
                <c:pt idx="801">
                  <c:v>1.3662617142857143</c:v>
                </c:pt>
                <c:pt idx="802">
                  <c:v>1.3581509999999999</c:v>
                </c:pt>
                <c:pt idx="803">
                  <c:v>1.3516354285714287</c:v>
                </c:pt>
                <c:pt idx="804">
                  <c:v>1.3445411428571428</c:v>
                </c:pt>
                <c:pt idx="805">
                  <c:v>1.3347445714285715</c:v>
                </c:pt>
                <c:pt idx="806">
                  <c:v>1.3293912857142858</c:v>
                </c:pt>
                <c:pt idx="807">
                  <c:v>1.3236950000000001</c:v>
                </c:pt>
                <c:pt idx="808">
                  <c:v>1.3082382857142856</c:v>
                </c:pt>
                <c:pt idx="809">
                  <c:v>1.3078774285714285</c:v>
                </c:pt>
                <c:pt idx="810">
                  <c:v>1.3079961428571427</c:v>
                </c:pt>
                <c:pt idx="811">
                  <c:v>1.3113805714285716</c:v>
                </c:pt>
                <c:pt idx="812">
                  <c:v>1.3202782857142858</c:v>
                </c:pt>
                <c:pt idx="813">
                  <c:v>1.3391734285714285</c:v>
                </c:pt>
                <c:pt idx="814">
                  <c:v>1.3521067142857144</c:v>
                </c:pt>
                <c:pt idx="815">
                  <c:v>1.3689734285714283</c:v>
                </c:pt>
                <c:pt idx="816">
                  <c:v>1.3831047142857142</c:v>
                </c:pt>
                <c:pt idx="817">
                  <c:v>1.3941075714285713</c:v>
                </c:pt>
                <c:pt idx="818">
                  <c:v>1.401438</c:v>
                </c:pt>
                <c:pt idx="819">
                  <c:v>1.409556</c:v>
                </c:pt>
                <c:pt idx="820">
                  <c:v>1.4026877142857141</c:v>
                </c:pt>
                <c:pt idx="821">
                  <c:v>1.4010052857142858</c:v>
                </c:pt>
                <c:pt idx="822">
                  <c:v>1.4001381428571429</c:v>
                </c:pt>
                <c:pt idx="823">
                  <c:v>1.384854142857143</c:v>
                </c:pt>
                <c:pt idx="824">
                  <c:v>1.3688595714285714</c:v>
                </c:pt>
                <c:pt idx="825">
                  <c:v>1.3518322857142857</c:v>
                </c:pt>
                <c:pt idx="826">
                  <c:v>1.3249397142857142</c:v>
                </c:pt>
                <c:pt idx="827">
                  <c:v>1.3098835</c:v>
                </c:pt>
                <c:pt idx="828">
                  <c:v>1.2863687857142858</c:v>
                </c:pt>
                <c:pt idx="829">
                  <c:v>1.2654030714285713</c:v>
                </c:pt>
                <c:pt idx="830">
                  <c:v>1.2615483214285714</c:v>
                </c:pt>
                <c:pt idx="831">
                  <c:v>1.2476574642857143</c:v>
                </c:pt>
                <c:pt idx="832">
                  <c:v>1.2454771785714287</c:v>
                </c:pt>
                <c:pt idx="833">
                  <c:v>1.2487011785714286</c:v>
                </c:pt>
                <c:pt idx="834">
                  <c:v>1.2489525357142859</c:v>
                </c:pt>
                <c:pt idx="835">
                  <c:v>1.25990125</c:v>
                </c:pt>
                <c:pt idx="836">
                  <c:v>1.27588525</c:v>
                </c:pt>
                <c:pt idx="837">
                  <c:v>1.2769342857142856</c:v>
                </c:pt>
                <c:pt idx="838">
                  <c:v>1.291634142857143</c:v>
                </c:pt>
                <c:pt idx="839">
                  <c:v>1.2938521428571428</c:v>
                </c:pt>
                <c:pt idx="840">
                  <c:v>1.2929304285714287</c:v>
                </c:pt>
                <c:pt idx="841">
                  <c:v>1.2891797142857142</c:v>
                </c:pt>
                <c:pt idx="842">
                  <c:v>1.2863965714285714</c:v>
                </c:pt>
                <c:pt idx="843">
                  <c:v>1.2744204285714285</c:v>
                </c:pt>
                <c:pt idx="844">
                  <c:v>1.2704418571428573</c:v>
                </c:pt>
                <c:pt idx="845">
                  <c:v>1.2665901428571427</c:v>
                </c:pt>
                <c:pt idx="846">
                  <c:v>1.2657214285714287</c:v>
                </c:pt>
                <c:pt idx="847">
                  <c:v>1.2675205714285716</c:v>
                </c:pt>
                <c:pt idx="848">
                  <c:v>1.2674590000000001</c:v>
                </c:pt>
                <c:pt idx="849">
                  <c:v>1.2676172857142858</c:v>
                </c:pt>
                <c:pt idx="850">
                  <c:v>1.2690034285714287</c:v>
                </c:pt>
                <c:pt idx="851">
                  <c:v>1.2720104285714287</c:v>
                </c:pt>
                <c:pt idx="852">
                  <c:v>1.2775822857142856</c:v>
                </c:pt>
                <c:pt idx="853">
                  <c:v>1.2795867142857145</c:v>
                </c:pt>
                <c:pt idx="854">
                  <c:v>1.2819851428571429</c:v>
                </c:pt>
                <c:pt idx="855">
                  <c:v>1.2861742857142857</c:v>
                </c:pt>
                <c:pt idx="856">
                  <c:v>1.2825120000000001</c:v>
                </c:pt>
                <c:pt idx="857">
                  <c:v>1.2809727142857141</c:v>
                </c:pt>
                <c:pt idx="858">
                  <c:v>1.2828104285714286</c:v>
                </c:pt>
                <c:pt idx="859">
                  <c:v>1.2782361428571429</c:v>
                </c:pt>
                <c:pt idx="860">
                  <c:v>1.2827764285714287</c:v>
                </c:pt>
                <c:pt idx="861">
                  <c:v>1.2837377142857143</c:v>
                </c:pt>
                <c:pt idx="862">
                  <c:v>1.2828661428571431</c:v>
                </c:pt>
                <c:pt idx="863">
                  <c:v>1.2899712857142855</c:v>
                </c:pt>
                <c:pt idx="864">
                  <c:v>1.3059762857142856</c:v>
                </c:pt>
                <c:pt idx="865">
                  <c:v>1.3145891428571428</c:v>
                </c:pt>
                <c:pt idx="866">
                  <c:v>1.3171485714285716</c:v>
                </c:pt>
                <c:pt idx="867">
                  <c:v>1.3036577142857144</c:v>
                </c:pt>
                <c:pt idx="868">
                  <c:v>1.300815380952381</c:v>
                </c:pt>
                <c:pt idx="869">
                  <c:v>1.3020660476190478</c:v>
                </c:pt>
                <c:pt idx="870">
                  <c:v>1.2925853333333333</c:v>
                </c:pt>
                <c:pt idx="871">
                  <c:v>1.2757709047619046</c:v>
                </c:pt>
                <c:pt idx="872">
                  <c:v>1.2586471904761904</c:v>
                </c:pt>
                <c:pt idx="873">
                  <c:v>1.2479904761904759</c:v>
                </c:pt>
                <c:pt idx="874">
                  <c:v>1.2478139047619048</c:v>
                </c:pt>
                <c:pt idx="875">
                  <c:v>1.2399986666666665</c:v>
                </c:pt>
                <c:pt idx="876">
                  <c:v>1.2320094285714287</c:v>
                </c:pt>
                <c:pt idx="877">
                  <c:v>1.2304318571428572</c:v>
                </c:pt>
                <c:pt idx="878">
                  <c:v>1.2260257142857145</c:v>
                </c:pt>
                <c:pt idx="879">
                  <c:v>1.2346044642857144</c:v>
                </c:pt>
                <c:pt idx="880">
                  <c:v>1.2315877499999999</c:v>
                </c:pt>
                <c:pt idx="881">
                  <c:v>1.2452138928571426</c:v>
                </c:pt>
                <c:pt idx="882">
                  <c:v>1.2556610357142854</c:v>
                </c:pt>
                <c:pt idx="883">
                  <c:v>1.2582154642857142</c:v>
                </c:pt>
                <c:pt idx="884">
                  <c:v>1.2678953214285715</c:v>
                </c:pt>
                <c:pt idx="885">
                  <c:v>1.2820018928571428</c:v>
                </c:pt>
                <c:pt idx="886">
                  <c:v>1.2806342857142856</c:v>
                </c:pt>
                <c:pt idx="887">
                  <c:v>1.2879710000000002</c:v>
                </c:pt>
                <c:pt idx="888">
                  <c:v>1.2768265714285716</c:v>
                </c:pt>
                <c:pt idx="889">
                  <c:v>1.269546619047619</c:v>
                </c:pt>
                <c:pt idx="890">
                  <c:v>1.2703333809523811</c:v>
                </c:pt>
                <c:pt idx="891">
                  <c:v>1.2697863809523808</c:v>
                </c:pt>
                <c:pt idx="892">
                  <c:v>1.2711506666666668</c:v>
                </c:pt>
                <c:pt idx="893">
                  <c:v>1.2718680952380954</c:v>
                </c:pt>
                <c:pt idx="894">
                  <c:v>1.2803103809523808</c:v>
                </c:pt>
                <c:pt idx="895">
                  <c:v>1.2874838095238095</c:v>
                </c:pt>
                <c:pt idx="896">
                  <c:v>1.2956290476190477</c:v>
                </c:pt>
                <c:pt idx="897">
                  <c:v>1.3033999999999999</c:v>
                </c:pt>
                <c:pt idx="898">
                  <c:v>1.3039284285714285</c:v>
                </c:pt>
                <c:pt idx="899">
                  <c:v>1.3000858571428573</c:v>
                </c:pt>
                <c:pt idx="900">
                  <c:v>1.3023457142857142</c:v>
                </c:pt>
                <c:pt idx="901">
                  <c:v>1.3006421428571429</c:v>
                </c:pt>
                <c:pt idx="902">
                  <c:v>1.3077328571428575</c:v>
                </c:pt>
                <c:pt idx="903">
                  <c:v>1.3125132857142856</c:v>
                </c:pt>
                <c:pt idx="904">
                  <c:v>1.3133572857142859</c:v>
                </c:pt>
                <c:pt idx="905">
                  <c:v>1.3187851428571431</c:v>
                </c:pt>
                <c:pt idx="906">
                  <c:v>1.3258065714285714</c:v>
                </c:pt>
                <c:pt idx="907">
                  <c:v>1.3287104285714284</c:v>
                </c:pt>
                <c:pt idx="908">
                  <c:v>1.3334301428571429</c:v>
                </c:pt>
                <c:pt idx="909">
                  <c:v>1.3329134285714286</c:v>
                </c:pt>
                <c:pt idx="910">
                  <c:v>1.3359884285714287</c:v>
                </c:pt>
                <c:pt idx="911">
                  <c:v>1.3358027142857143</c:v>
                </c:pt>
                <c:pt idx="912">
                  <c:v>1.334318857142857</c:v>
                </c:pt>
                <c:pt idx="913">
                  <c:v>1.3342761428571428</c:v>
                </c:pt>
                <c:pt idx="914">
                  <c:v>1.3280779999999999</c:v>
                </c:pt>
                <c:pt idx="915">
                  <c:v>1.3181782857142856</c:v>
                </c:pt>
                <c:pt idx="916">
                  <c:v>1.3158837142857145</c:v>
                </c:pt>
                <c:pt idx="917">
                  <c:v>1.3094061428571429</c:v>
                </c:pt>
                <c:pt idx="918">
                  <c:v>1.3049257142857142</c:v>
                </c:pt>
                <c:pt idx="919">
                  <c:v>1.3062591428571431</c:v>
                </c:pt>
                <c:pt idx="920">
                  <c:v>1.3015445714285716</c:v>
                </c:pt>
                <c:pt idx="921">
                  <c:v>1.3041135714285714</c:v>
                </c:pt>
                <c:pt idx="922">
                  <c:v>1.3144000000000002</c:v>
                </c:pt>
                <c:pt idx="923">
                  <c:v>1.3269284285714285</c:v>
                </c:pt>
                <c:pt idx="924">
                  <c:v>1.3275151428571428</c:v>
                </c:pt>
                <c:pt idx="925">
                  <c:v>1.3286608571428571</c:v>
                </c:pt>
                <c:pt idx="926">
                  <c:v>1.3238175714285714</c:v>
                </c:pt>
                <c:pt idx="927">
                  <c:v>1.3265301428571428</c:v>
                </c:pt>
                <c:pt idx="928">
                  <c:v>1.3343608571428571</c:v>
                </c:pt>
                <c:pt idx="929">
                  <c:v>1.3300554285714286</c:v>
                </c:pt>
                <c:pt idx="930">
                  <c:v>1.3130347142857144</c:v>
                </c:pt>
                <c:pt idx="931">
                  <c:v>1.3064598571428572</c:v>
                </c:pt>
                <c:pt idx="932">
                  <c:v>1.298477857142857</c:v>
                </c:pt>
                <c:pt idx="933">
                  <c:v>1.2927245714285716</c:v>
                </c:pt>
                <c:pt idx="934">
                  <c:v>1.2883495714285715</c:v>
                </c:pt>
                <c:pt idx="935">
                  <c:v>1.2723177142857143</c:v>
                </c:pt>
                <c:pt idx="936">
                  <c:v>1.2620982857142857</c:v>
                </c:pt>
                <c:pt idx="937">
                  <c:v>1.2574685714285714</c:v>
                </c:pt>
                <c:pt idx="938">
                  <c:v>1.2557969999999998</c:v>
                </c:pt>
                <c:pt idx="939">
                  <c:v>1.2578035714285714</c:v>
                </c:pt>
                <c:pt idx="940">
                  <c:v>1.2608882857142858</c:v>
                </c:pt>
                <c:pt idx="941">
                  <c:v>1.2594211428571427</c:v>
                </c:pt>
                <c:pt idx="942">
                  <c:v>1.2603102857142858</c:v>
                </c:pt>
                <c:pt idx="943">
                  <c:v>1.2634217142857143</c:v>
                </c:pt>
                <c:pt idx="944">
                  <c:v>1.2651515714285715</c:v>
                </c:pt>
                <c:pt idx="945">
                  <c:v>1.2648084285714287</c:v>
                </c:pt>
                <c:pt idx="946">
                  <c:v>1.2639165714285716</c:v>
                </c:pt>
                <c:pt idx="947">
                  <c:v>1.263583857142857</c:v>
                </c:pt>
                <c:pt idx="948">
                  <c:v>1.2683190000000002</c:v>
                </c:pt>
                <c:pt idx="949">
                  <c:v>1.2665850000000003</c:v>
                </c:pt>
                <c:pt idx="950">
                  <c:v>1.2641637142857143</c:v>
                </c:pt>
                <c:pt idx="951">
                  <c:v>1.2608968571428572</c:v>
                </c:pt>
                <c:pt idx="952">
                  <c:v>1.2575225714285716</c:v>
                </c:pt>
                <c:pt idx="953">
                  <c:v>1.2543192857142855</c:v>
                </c:pt>
                <c:pt idx="954">
                  <c:v>1.2487161428571427</c:v>
                </c:pt>
                <c:pt idx="955">
                  <c:v>1.2431392857142856</c:v>
                </c:pt>
                <c:pt idx="956">
                  <c:v>1.2430839999999999</c:v>
                </c:pt>
                <c:pt idx="957">
                  <c:v>1.2439119999999999</c:v>
                </c:pt>
                <c:pt idx="958">
                  <c:v>1.2449848571428572</c:v>
                </c:pt>
                <c:pt idx="959">
                  <c:v>1.249044</c:v>
                </c:pt>
                <c:pt idx="960">
                  <c:v>1.2541755714285716</c:v>
                </c:pt>
                <c:pt idx="961">
                  <c:v>1.2578940000000003</c:v>
                </c:pt>
                <c:pt idx="962">
                  <c:v>1.2606158571428574</c:v>
                </c:pt>
                <c:pt idx="963">
                  <c:v>1.2617569999999998</c:v>
                </c:pt>
                <c:pt idx="964">
                  <c:v>1.2628105714285716</c:v>
                </c:pt>
                <c:pt idx="965">
                  <c:v>1.2637817142857144</c:v>
                </c:pt>
                <c:pt idx="966">
                  <c:v>1.2603171428571429</c:v>
                </c:pt>
                <c:pt idx="967">
                  <c:v>1.2616944285714287</c:v>
                </c:pt>
                <c:pt idx="968">
                  <c:v>1.2660464285714284</c:v>
                </c:pt>
                <c:pt idx="969">
                  <c:v>1.2643497142857143</c:v>
                </c:pt>
                <c:pt idx="970">
                  <c:v>1.2750948571428573</c:v>
                </c:pt>
                <c:pt idx="971">
                  <c:v>1.2839487142857142</c:v>
                </c:pt>
                <c:pt idx="972">
                  <c:v>1.2914221428571431</c:v>
                </c:pt>
                <c:pt idx="973">
                  <c:v>1.3013135714285713</c:v>
                </c:pt>
                <c:pt idx="974">
                  <c:v>1.3044742857142857</c:v>
                </c:pt>
                <c:pt idx="975">
                  <c:v>1.3062228571428574</c:v>
                </c:pt>
                <c:pt idx="976">
                  <c:v>1.3101128571428575</c:v>
                </c:pt>
                <c:pt idx="977">
                  <c:v>1.304154142857143</c:v>
                </c:pt>
                <c:pt idx="978">
                  <c:v>1.302925714285714</c:v>
                </c:pt>
                <c:pt idx="979">
                  <c:v>1.300549142857143</c:v>
                </c:pt>
                <c:pt idx="980">
                  <c:v>1.302334857142857</c:v>
                </c:pt>
                <c:pt idx="981">
                  <c:v>1.306816</c:v>
                </c:pt>
                <c:pt idx="982">
                  <c:v>1.3111091428571429</c:v>
                </c:pt>
                <c:pt idx="983">
                  <c:v>1.3166998571428572</c:v>
                </c:pt>
                <c:pt idx="984">
                  <c:v>1.3232061428571427</c:v>
                </c:pt>
                <c:pt idx="985">
                  <c:v>1.3199649999999998</c:v>
                </c:pt>
                <c:pt idx="986">
                  <c:v>1.3186375714285714</c:v>
                </c:pt>
                <c:pt idx="987">
                  <c:v>1.3143812857142856</c:v>
                </c:pt>
                <c:pt idx="988">
                  <c:v>1.3103949999999998</c:v>
                </c:pt>
                <c:pt idx="989">
                  <c:v>1.3088929999999999</c:v>
                </c:pt>
                <c:pt idx="990">
                  <c:v>1.304358714285714</c:v>
                </c:pt>
                <c:pt idx="991">
                  <c:v>1.3105958571428571</c:v>
                </c:pt>
                <c:pt idx="992">
                  <c:v>1.3151972857142855</c:v>
                </c:pt>
                <c:pt idx="993">
                  <c:v>1.3184822857142857</c:v>
                </c:pt>
                <c:pt idx="994">
                  <c:v>1.3191702857142857</c:v>
                </c:pt>
                <c:pt idx="995">
                  <c:v>1.3172584285714284</c:v>
                </c:pt>
                <c:pt idx="996">
                  <c:v>1.3206105714285716</c:v>
                </c:pt>
                <c:pt idx="997">
                  <c:v>1.3214348571428569</c:v>
                </c:pt>
                <c:pt idx="998">
                  <c:v>1.3165265714285714</c:v>
                </c:pt>
                <c:pt idx="999">
                  <c:v>1.3075368571428572</c:v>
                </c:pt>
                <c:pt idx="1000">
                  <c:v>1.312581142857143</c:v>
                </c:pt>
                <c:pt idx="1001">
                  <c:v>1.3167904285714285</c:v>
                </c:pt>
                <c:pt idx="1002">
                  <c:v>1.3201148571428571</c:v>
                </c:pt>
                <c:pt idx="1003">
                  <c:v>1.3175325714285715</c:v>
                </c:pt>
                <c:pt idx="1004">
                  <c:v>1.3168784285714286</c:v>
                </c:pt>
                <c:pt idx="1005">
                  <c:v>1.316508142857143</c:v>
                </c:pt>
                <c:pt idx="1006">
                  <c:v>1.3218787142857142</c:v>
                </c:pt>
                <c:pt idx="1007">
                  <c:v>1.314951142857143</c:v>
                </c:pt>
                <c:pt idx="1008">
                  <c:v>1.3111921428571429</c:v>
                </c:pt>
                <c:pt idx="1009">
                  <c:v>1.3098030000000001</c:v>
                </c:pt>
                <c:pt idx="1010">
                  <c:v>1.3091599999999999</c:v>
                </c:pt>
                <c:pt idx="1011">
                  <c:v>1.3119149999999997</c:v>
                </c:pt>
                <c:pt idx="1012">
                  <c:v>1.3105925714285716</c:v>
                </c:pt>
                <c:pt idx="1013">
                  <c:v>1.3165799999999999</c:v>
                </c:pt>
                <c:pt idx="1014">
                  <c:v>1.3165799999999999</c:v>
                </c:pt>
                <c:pt idx="1015">
                  <c:v>1.3165799999999999</c:v>
                </c:pt>
                <c:pt idx="1016">
                  <c:v>1.3165799999999999</c:v>
                </c:pt>
              </c:numCache>
            </c:numRef>
          </c:val>
          <c:smooth val="0"/>
          <c:extLst xmlns:c16r2="http://schemas.microsoft.com/office/drawing/2015/06/chart">
            <c:ext xmlns:c16="http://schemas.microsoft.com/office/drawing/2014/chart" uri="{C3380CC4-5D6E-409C-BE32-E72D297353CC}">
              <c16:uniqueId val="{00000007-A5D1-41C2-91C1-CB757797E113}"/>
            </c:ext>
          </c:extLst>
        </c:ser>
        <c:ser>
          <c:idx val="4"/>
          <c:order val="1"/>
          <c:tx>
            <c:strRef>
              <c:f>Tabelle1!$K$1</c:f>
              <c:strCache>
                <c:ptCount val="1"/>
                <c:pt idx="0">
                  <c:v>Maximum 2016-2019</c:v>
                </c:pt>
              </c:strCache>
              <c:extLst xmlns:c15="http://schemas.microsoft.com/office/drawing/2012/chart" xmlns:c16r2="http://schemas.microsoft.com/office/drawing/2015/06/chart"/>
            </c:strRef>
          </c:tx>
          <c:spPr>
            <a:ln w="28575" cap="rnd">
              <a:solidFill>
                <a:schemeClr val="accent5"/>
              </a:solidFill>
              <a:round/>
            </a:ln>
            <a:effectLst/>
          </c:spPr>
          <c:marker>
            <c:symbol val="none"/>
          </c:marker>
          <c:cat>
            <c:numRef>
              <c:f>Tabelle1!$A$2:$A$1021</c:f>
              <c:numCache>
                <c:formatCode>dd/mm/yy;@</c:formatCode>
                <c:ptCount val="1020"/>
                <c:pt idx="0">
                  <c:v>43829</c:v>
                </c:pt>
                <c:pt idx="1">
                  <c:v>43830</c:v>
                </c:pt>
                <c:pt idx="2">
                  <c:v>43831</c:v>
                </c:pt>
                <c:pt idx="3">
                  <c:v>43832</c:v>
                </c:pt>
                <c:pt idx="4">
                  <c:v>43833</c:v>
                </c:pt>
                <c:pt idx="5">
                  <c:v>43834</c:v>
                </c:pt>
                <c:pt idx="6">
                  <c:v>43835</c:v>
                </c:pt>
                <c:pt idx="7">
                  <c:v>43836</c:v>
                </c:pt>
                <c:pt idx="8">
                  <c:v>43837</c:v>
                </c:pt>
                <c:pt idx="9">
                  <c:v>43838</c:v>
                </c:pt>
                <c:pt idx="10">
                  <c:v>43839</c:v>
                </c:pt>
                <c:pt idx="11">
                  <c:v>43840</c:v>
                </c:pt>
                <c:pt idx="12">
                  <c:v>43841</c:v>
                </c:pt>
                <c:pt idx="13">
                  <c:v>43842</c:v>
                </c:pt>
                <c:pt idx="14">
                  <c:v>43843</c:v>
                </c:pt>
                <c:pt idx="15">
                  <c:v>43844</c:v>
                </c:pt>
                <c:pt idx="16">
                  <c:v>43845</c:v>
                </c:pt>
                <c:pt idx="17">
                  <c:v>43846</c:v>
                </c:pt>
                <c:pt idx="18">
                  <c:v>43847</c:v>
                </c:pt>
                <c:pt idx="19">
                  <c:v>43848</c:v>
                </c:pt>
                <c:pt idx="20">
                  <c:v>43849</c:v>
                </c:pt>
                <c:pt idx="21">
                  <c:v>43850</c:v>
                </c:pt>
                <c:pt idx="22">
                  <c:v>43851</c:v>
                </c:pt>
                <c:pt idx="23">
                  <c:v>43852</c:v>
                </c:pt>
                <c:pt idx="24">
                  <c:v>43853</c:v>
                </c:pt>
                <c:pt idx="25">
                  <c:v>43854</c:v>
                </c:pt>
                <c:pt idx="26">
                  <c:v>43855</c:v>
                </c:pt>
                <c:pt idx="27">
                  <c:v>43856</c:v>
                </c:pt>
                <c:pt idx="28">
                  <c:v>43857</c:v>
                </c:pt>
                <c:pt idx="29">
                  <c:v>43858</c:v>
                </c:pt>
                <c:pt idx="30">
                  <c:v>43859</c:v>
                </c:pt>
                <c:pt idx="31">
                  <c:v>43860</c:v>
                </c:pt>
                <c:pt idx="32">
                  <c:v>43861</c:v>
                </c:pt>
                <c:pt idx="33">
                  <c:v>43862</c:v>
                </c:pt>
                <c:pt idx="34">
                  <c:v>43863</c:v>
                </c:pt>
                <c:pt idx="35">
                  <c:v>43864</c:v>
                </c:pt>
                <c:pt idx="36">
                  <c:v>43865</c:v>
                </c:pt>
                <c:pt idx="37">
                  <c:v>43866</c:v>
                </c:pt>
                <c:pt idx="38">
                  <c:v>43867</c:v>
                </c:pt>
                <c:pt idx="39">
                  <c:v>43868</c:v>
                </c:pt>
                <c:pt idx="40">
                  <c:v>43869</c:v>
                </c:pt>
                <c:pt idx="41">
                  <c:v>43870</c:v>
                </c:pt>
                <c:pt idx="42">
                  <c:v>43871</c:v>
                </c:pt>
                <c:pt idx="43">
                  <c:v>43872</c:v>
                </c:pt>
                <c:pt idx="44">
                  <c:v>43873</c:v>
                </c:pt>
                <c:pt idx="45">
                  <c:v>43874</c:v>
                </c:pt>
                <c:pt idx="46">
                  <c:v>43875</c:v>
                </c:pt>
                <c:pt idx="47">
                  <c:v>43876</c:v>
                </c:pt>
                <c:pt idx="48">
                  <c:v>43877</c:v>
                </c:pt>
                <c:pt idx="49">
                  <c:v>43878</c:v>
                </c:pt>
                <c:pt idx="50">
                  <c:v>43879</c:v>
                </c:pt>
                <c:pt idx="51">
                  <c:v>43880</c:v>
                </c:pt>
                <c:pt idx="52">
                  <c:v>43881</c:v>
                </c:pt>
                <c:pt idx="53">
                  <c:v>43882</c:v>
                </c:pt>
                <c:pt idx="54">
                  <c:v>43883</c:v>
                </c:pt>
                <c:pt idx="55">
                  <c:v>43884</c:v>
                </c:pt>
                <c:pt idx="56">
                  <c:v>43885</c:v>
                </c:pt>
                <c:pt idx="57">
                  <c:v>43886</c:v>
                </c:pt>
                <c:pt idx="58">
                  <c:v>43887</c:v>
                </c:pt>
                <c:pt idx="59">
                  <c:v>43888</c:v>
                </c:pt>
                <c:pt idx="60">
                  <c:v>43889</c:v>
                </c:pt>
                <c:pt idx="61">
                  <c:v>43890</c:v>
                </c:pt>
                <c:pt idx="62">
                  <c:v>43891</c:v>
                </c:pt>
                <c:pt idx="63">
                  <c:v>43892</c:v>
                </c:pt>
                <c:pt idx="64">
                  <c:v>43893</c:v>
                </c:pt>
                <c:pt idx="65">
                  <c:v>43894</c:v>
                </c:pt>
                <c:pt idx="66">
                  <c:v>43895</c:v>
                </c:pt>
                <c:pt idx="67">
                  <c:v>43896</c:v>
                </c:pt>
                <c:pt idx="68">
                  <c:v>43897</c:v>
                </c:pt>
                <c:pt idx="69">
                  <c:v>43898</c:v>
                </c:pt>
                <c:pt idx="70">
                  <c:v>43899</c:v>
                </c:pt>
                <c:pt idx="71">
                  <c:v>43900</c:v>
                </c:pt>
                <c:pt idx="72">
                  <c:v>43901</c:v>
                </c:pt>
                <c:pt idx="73">
                  <c:v>43902</c:v>
                </c:pt>
                <c:pt idx="74">
                  <c:v>43903</c:v>
                </c:pt>
                <c:pt idx="75">
                  <c:v>43904</c:v>
                </c:pt>
                <c:pt idx="76">
                  <c:v>43905</c:v>
                </c:pt>
                <c:pt idx="77">
                  <c:v>43906</c:v>
                </c:pt>
                <c:pt idx="78">
                  <c:v>43907</c:v>
                </c:pt>
                <c:pt idx="79">
                  <c:v>43908</c:v>
                </c:pt>
                <c:pt idx="80">
                  <c:v>43909</c:v>
                </c:pt>
                <c:pt idx="81">
                  <c:v>43910</c:v>
                </c:pt>
                <c:pt idx="82">
                  <c:v>43911</c:v>
                </c:pt>
                <c:pt idx="83">
                  <c:v>43912</c:v>
                </c:pt>
                <c:pt idx="84">
                  <c:v>43913</c:v>
                </c:pt>
                <c:pt idx="85">
                  <c:v>43914</c:v>
                </c:pt>
                <c:pt idx="86">
                  <c:v>43915</c:v>
                </c:pt>
                <c:pt idx="87">
                  <c:v>43916</c:v>
                </c:pt>
                <c:pt idx="88">
                  <c:v>43917</c:v>
                </c:pt>
                <c:pt idx="89">
                  <c:v>43918</c:v>
                </c:pt>
                <c:pt idx="90">
                  <c:v>43919</c:v>
                </c:pt>
                <c:pt idx="91">
                  <c:v>43920</c:v>
                </c:pt>
                <c:pt idx="92">
                  <c:v>43921</c:v>
                </c:pt>
                <c:pt idx="93">
                  <c:v>43922</c:v>
                </c:pt>
                <c:pt idx="94">
                  <c:v>43923</c:v>
                </c:pt>
                <c:pt idx="95">
                  <c:v>43924</c:v>
                </c:pt>
                <c:pt idx="96">
                  <c:v>43925</c:v>
                </c:pt>
                <c:pt idx="97">
                  <c:v>43926</c:v>
                </c:pt>
                <c:pt idx="98">
                  <c:v>43927</c:v>
                </c:pt>
                <c:pt idx="99">
                  <c:v>43928</c:v>
                </c:pt>
                <c:pt idx="100">
                  <c:v>43929</c:v>
                </c:pt>
                <c:pt idx="101">
                  <c:v>43930</c:v>
                </c:pt>
                <c:pt idx="102">
                  <c:v>43931</c:v>
                </c:pt>
                <c:pt idx="103">
                  <c:v>43932</c:v>
                </c:pt>
                <c:pt idx="104">
                  <c:v>43933</c:v>
                </c:pt>
                <c:pt idx="105">
                  <c:v>43934</c:v>
                </c:pt>
                <c:pt idx="106">
                  <c:v>43935</c:v>
                </c:pt>
                <c:pt idx="107">
                  <c:v>43936</c:v>
                </c:pt>
                <c:pt idx="108">
                  <c:v>43937</c:v>
                </c:pt>
                <c:pt idx="109">
                  <c:v>43938</c:v>
                </c:pt>
                <c:pt idx="110">
                  <c:v>43939</c:v>
                </c:pt>
                <c:pt idx="111">
                  <c:v>43940</c:v>
                </c:pt>
                <c:pt idx="112">
                  <c:v>43941</c:v>
                </c:pt>
                <c:pt idx="113">
                  <c:v>43942</c:v>
                </c:pt>
                <c:pt idx="114">
                  <c:v>43943</c:v>
                </c:pt>
                <c:pt idx="115">
                  <c:v>43944</c:v>
                </c:pt>
                <c:pt idx="116">
                  <c:v>43945</c:v>
                </c:pt>
                <c:pt idx="117">
                  <c:v>43946</c:v>
                </c:pt>
                <c:pt idx="118">
                  <c:v>43947</c:v>
                </c:pt>
                <c:pt idx="119">
                  <c:v>43948</c:v>
                </c:pt>
                <c:pt idx="120">
                  <c:v>43949</c:v>
                </c:pt>
                <c:pt idx="121">
                  <c:v>43950</c:v>
                </c:pt>
                <c:pt idx="122">
                  <c:v>43951</c:v>
                </c:pt>
                <c:pt idx="123">
                  <c:v>43952</c:v>
                </c:pt>
                <c:pt idx="124">
                  <c:v>43953</c:v>
                </c:pt>
                <c:pt idx="125">
                  <c:v>43954</c:v>
                </c:pt>
                <c:pt idx="126">
                  <c:v>43955</c:v>
                </c:pt>
                <c:pt idx="127">
                  <c:v>43956</c:v>
                </c:pt>
                <c:pt idx="128">
                  <c:v>43957</c:v>
                </c:pt>
                <c:pt idx="129">
                  <c:v>43958</c:v>
                </c:pt>
                <c:pt idx="130">
                  <c:v>43959</c:v>
                </c:pt>
                <c:pt idx="131">
                  <c:v>43960</c:v>
                </c:pt>
                <c:pt idx="132">
                  <c:v>43961</c:v>
                </c:pt>
                <c:pt idx="133">
                  <c:v>43962</c:v>
                </c:pt>
                <c:pt idx="134">
                  <c:v>43963</c:v>
                </c:pt>
                <c:pt idx="135">
                  <c:v>43964</c:v>
                </c:pt>
                <c:pt idx="136">
                  <c:v>43965</c:v>
                </c:pt>
                <c:pt idx="137">
                  <c:v>43966</c:v>
                </c:pt>
                <c:pt idx="138">
                  <c:v>43967</c:v>
                </c:pt>
                <c:pt idx="139">
                  <c:v>43968</c:v>
                </c:pt>
                <c:pt idx="140">
                  <c:v>43969</c:v>
                </c:pt>
                <c:pt idx="141">
                  <c:v>43970</c:v>
                </c:pt>
                <c:pt idx="142">
                  <c:v>43971</c:v>
                </c:pt>
                <c:pt idx="143">
                  <c:v>43972</c:v>
                </c:pt>
                <c:pt idx="144">
                  <c:v>43973</c:v>
                </c:pt>
                <c:pt idx="145">
                  <c:v>43974</c:v>
                </c:pt>
                <c:pt idx="146">
                  <c:v>43975</c:v>
                </c:pt>
                <c:pt idx="147">
                  <c:v>43976</c:v>
                </c:pt>
                <c:pt idx="148">
                  <c:v>43977</c:v>
                </c:pt>
                <c:pt idx="149">
                  <c:v>43978</c:v>
                </c:pt>
                <c:pt idx="150">
                  <c:v>43979</c:v>
                </c:pt>
                <c:pt idx="151">
                  <c:v>43980</c:v>
                </c:pt>
                <c:pt idx="152">
                  <c:v>43981</c:v>
                </c:pt>
                <c:pt idx="153">
                  <c:v>43982</c:v>
                </c:pt>
                <c:pt idx="154">
                  <c:v>43983</c:v>
                </c:pt>
                <c:pt idx="155">
                  <c:v>43984</c:v>
                </c:pt>
                <c:pt idx="156">
                  <c:v>43985</c:v>
                </c:pt>
                <c:pt idx="157">
                  <c:v>43986</c:v>
                </c:pt>
                <c:pt idx="158">
                  <c:v>43987</c:v>
                </c:pt>
                <c:pt idx="159">
                  <c:v>43988</c:v>
                </c:pt>
                <c:pt idx="160">
                  <c:v>43989</c:v>
                </c:pt>
                <c:pt idx="161">
                  <c:v>43990</c:v>
                </c:pt>
                <c:pt idx="162">
                  <c:v>43991</c:v>
                </c:pt>
                <c:pt idx="163">
                  <c:v>43992</c:v>
                </c:pt>
                <c:pt idx="164">
                  <c:v>43993</c:v>
                </c:pt>
                <c:pt idx="165">
                  <c:v>43994</c:v>
                </c:pt>
                <c:pt idx="166">
                  <c:v>43995</c:v>
                </c:pt>
                <c:pt idx="167">
                  <c:v>43996</c:v>
                </c:pt>
                <c:pt idx="168">
                  <c:v>43997</c:v>
                </c:pt>
                <c:pt idx="169">
                  <c:v>43998</c:v>
                </c:pt>
                <c:pt idx="170">
                  <c:v>43999</c:v>
                </c:pt>
                <c:pt idx="171">
                  <c:v>44000</c:v>
                </c:pt>
                <c:pt idx="172">
                  <c:v>44001</c:v>
                </c:pt>
                <c:pt idx="173">
                  <c:v>44002</c:v>
                </c:pt>
                <c:pt idx="174">
                  <c:v>44003</c:v>
                </c:pt>
                <c:pt idx="175">
                  <c:v>44004</c:v>
                </c:pt>
                <c:pt idx="176">
                  <c:v>44005</c:v>
                </c:pt>
                <c:pt idx="177">
                  <c:v>44006</c:v>
                </c:pt>
                <c:pt idx="178">
                  <c:v>44007</c:v>
                </c:pt>
                <c:pt idx="179">
                  <c:v>44008</c:v>
                </c:pt>
                <c:pt idx="180">
                  <c:v>44009</c:v>
                </c:pt>
                <c:pt idx="181">
                  <c:v>44010</c:v>
                </c:pt>
                <c:pt idx="182">
                  <c:v>44011</c:v>
                </c:pt>
                <c:pt idx="183">
                  <c:v>44012</c:v>
                </c:pt>
                <c:pt idx="184">
                  <c:v>44013</c:v>
                </c:pt>
                <c:pt idx="185">
                  <c:v>44014</c:v>
                </c:pt>
                <c:pt idx="186">
                  <c:v>44015</c:v>
                </c:pt>
                <c:pt idx="187">
                  <c:v>44016</c:v>
                </c:pt>
                <c:pt idx="188">
                  <c:v>44017</c:v>
                </c:pt>
                <c:pt idx="189">
                  <c:v>44018</c:v>
                </c:pt>
                <c:pt idx="190">
                  <c:v>44019</c:v>
                </c:pt>
                <c:pt idx="191">
                  <c:v>44020</c:v>
                </c:pt>
                <c:pt idx="192">
                  <c:v>44021</c:v>
                </c:pt>
                <c:pt idx="193">
                  <c:v>44022</c:v>
                </c:pt>
                <c:pt idx="194">
                  <c:v>44023</c:v>
                </c:pt>
                <c:pt idx="195">
                  <c:v>44024</c:v>
                </c:pt>
                <c:pt idx="196">
                  <c:v>44025</c:v>
                </c:pt>
                <c:pt idx="197">
                  <c:v>44026</c:v>
                </c:pt>
                <c:pt idx="198">
                  <c:v>44027</c:v>
                </c:pt>
                <c:pt idx="199">
                  <c:v>44028</c:v>
                </c:pt>
                <c:pt idx="200">
                  <c:v>44029</c:v>
                </c:pt>
                <c:pt idx="201">
                  <c:v>44030</c:v>
                </c:pt>
                <c:pt idx="202">
                  <c:v>44031</c:v>
                </c:pt>
                <c:pt idx="203">
                  <c:v>44032</c:v>
                </c:pt>
                <c:pt idx="204">
                  <c:v>44033</c:v>
                </c:pt>
                <c:pt idx="205">
                  <c:v>44034</c:v>
                </c:pt>
                <c:pt idx="206">
                  <c:v>44035</c:v>
                </c:pt>
                <c:pt idx="207">
                  <c:v>44036</c:v>
                </c:pt>
                <c:pt idx="208">
                  <c:v>44037</c:v>
                </c:pt>
                <c:pt idx="209">
                  <c:v>44038</c:v>
                </c:pt>
                <c:pt idx="210">
                  <c:v>44039</c:v>
                </c:pt>
                <c:pt idx="211">
                  <c:v>44040</c:v>
                </c:pt>
                <c:pt idx="212">
                  <c:v>44041</c:v>
                </c:pt>
                <c:pt idx="213">
                  <c:v>44042</c:v>
                </c:pt>
                <c:pt idx="214">
                  <c:v>44043</c:v>
                </c:pt>
                <c:pt idx="215">
                  <c:v>44044</c:v>
                </c:pt>
                <c:pt idx="216">
                  <c:v>44045</c:v>
                </c:pt>
                <c:pt idx="217">
                  <c:v>44046</c:v>
                </c:pt>
                <c:pt idx="218">
                  <c:v>44047</c:v>
                </c:pt>
                <c:pt idx="219">
                  <c:v>44048</c:v>
                </c:pt>
                <c:pt idx="220">
                  <c:v>44049</c:v>
                </c:pt>
                <c:pt idx="221">
                  <c:v>44050</c:v>
                </c:pt>
                <c:pt idx="222">
                  <c:v>44051</c:v>
                </c:pt>
                <c:pt idx="223">
                  <c:v>44052</c:v>
                </c:pt>
                <c:pt idx="224">
                  <c:v>44053</c:v>
                </c:pt>
                <c:pt idx="225">
                  <c:v>44054</c:v>
                </c:pt>
                <c:pt idx="226">
                  <c:v>44055</c:v>
                </c:pt>
                <c:pt idx="227">
                  <c:v>44056</c:v>
                </c:pt>
                <c:pt idx="228">
                  <c:v>44057</c:v>
                </c:pt>
                <c:pt idx="229">
                  <c:v>44058</c:v>
                </c:pt>
                <c:pt idx="230">
                  <c:v>44059</c:v>
                </c:pt>
                <c:pt idx="231">
                  <c:v>44060</c:v>
                </c:pt>
                <c:pt idx="232">
                  <c:v>44061</c:v>
                </c:pt>
                <c:pt idx="233">
                  <c:v>44062</c:v>
                </c:pt>
                <c:pt idx="234">
                  <c:v>44063</c:v>
                </c:pt>
                <c:pt idx="235">
                  <c:v>44064</c:v>
                </c:pt>
                <c:pt idx="236">
                  <c:v>44065</c:v>
                </c:pt>
                <c:pt idx="237">
                  <c:v>44066</c:v>
                </c:pt>
                <c:pt idx="238">
                  <c:v>44067</c:v>
                </c:pt>
                <c:pt idx="239">
                  <c:v>44068</c:v>
                </c:pt>
                <c:pt idx="240">
                  <c:v>44069</c:v>
                </c:pt>
                <c:pt idx="241">
                  <c:v>44070</c:v>
                </c:pt>
                <c:pt idx="242">
                  <c:v>44071</c:v>
                </c:pt>
                <c:pt idx="243">
                  <c:v>44072</c:v>
                </c:pt>
                <c:pt idx="244">
                  <c:v>44073</c:v>
                </c:pt>
                <c:pt idx="245">
                  <c:v>44074</c:v>
                </c:pt>
                <c:pt idx="246">
                  <c:v>44075</c:v>
                </c:pt>
                <c:pt idx="247">
                  <c:v>44076</c:v>
                </c:pt>
                <c:pt idx="248">
                  <c:v>44077</c:v>
                </c:pt>
                <c:pt idx="249">
                  <c:v>44078</c:v>
                </c:pt>
                <c:pt idx="250">
                  <c:v>44079</c:v>
                </c:pt>
                <c:pt idx="251">
                  <c:v>44080</c:v>
                </c:pt>
                <c:pt idx="252">
                  <c:v>44081</c:v>
                </c:pt>
                <c:pt idx="253">
                  <c:v>44082</c:v>
                </c:pt>
                <c:pt idx="254">
                  <c:v>44083</c:v>
                </c:pt>
                <c:pt idx="255">
                  <c:v>44084</c:v>
                </c:pt>
                <c:pt idx="256">
                  <c:v>44085</c:v>
                </c:pt>
                <c:pt idx="257">
                  <c:v>44086</c:v>
                </c:pt>
                <c:pt idx="258">
                  <c:v>44087</c:v>
                </c:pt>
                <c:pt idx="259">
                  <c:v>44088</c:v>
                </c:pt>
                <c:pt idx="260">
                  <c:v>44089</c:v>
                </c:pt>
                <c:pt idx="261">
                  <c:v>44090</c:v>
                </c:pt>
                <c:pt idx="262">
                  <c:v>44091</c:v>
                </c:pt>
                <c:pt idx="263">
                  <c:v>44092</c:v>
                </c:pt>
                <c:pt idx="264">
                  <c:v>44093</c:v>
                </c:pt>
                <c:pt idx="265">
                  <c:v>44094</c:v>
                </c:pt>
                <c:pt idx="266">
                  <c:v>44095</c:v>
                </c:pt>
                <c:pt idx="267">
                  <c:v>44096</c:v>
                </c:pt>
                <c:pt idx="268">
                  <c:v>44097</c:v>
                </c:pt>
                <c:pt idx="269">
                  <c:v>44098</c:v>
                </c:pt>
                <c:pt idx="270">
                  <c:v>44099</c:v>
                </c:pt>
                <c:pt idx="271">
                  <c:v>44100</c:v>
                </c:pt>
                <c:pt idx="272">
                  <c:v>44101</c:v>
                </c:pt>
                <c:pt idx="273">
                  <c:v>44102</c:v>
                </c:pt>
                <c:pt idx="274">
                  <c:v>44103</c:v>
                </c:pt>
                <c:pt idx="275">
                  <c:v>44104</c:v>
                </c:pt>
                <c:pt idx="276">
                  <c:v>44105</c:v>
                </c:pt>
                <c:pt idx="277">
                  <c:v>44106</c:v>
                </c:pt>
                <c:pt idx="278">
                  <c:v>44107</c:v>
                </c:pt>
                <c:pt idx="279">
                  <c:v>44108</c:v>
                </c:pt>
                <c:pt idx="280">
                  <c:v>44109</c:v>
                </c:pt>
                <c:pt idx="281">
                  <c:v>44110</c:v>
                </c:pt>
                <c:pt idx="282">
                  <c:v>44111</c:v>
                </c:pt>
                <c:pt idx="283">
                  <c:v>44112</c:v>
                </c:pt>
                <c:pt idx="284">
                  <c:v>44113</c:v>
                </c:pt>
                <c:pt idx="285">
                  <c:v>44114</c:v>
                </c:pt>
                <c:pt idx="286">
                  <c:v>44115</c:v>
                </c:pt>
                <c:pt idx="287">
                  <c:v>44116</c:v>
                </c:pt>
                <c:pt idx="288">
                  <c:v>44117</c:v>
                </c:pt>
                <c:pt idx="289">
                  <c:v>44118</c:v>
                </c:pt>
                <c:pt idx="290">
                  <c:v>44119</c:v>
                </c:pt>
                <c:pt idx="291">
                  <c:v>44120</c:v>
                </c:pt>
                <c:pt idx="292">
                  <c:v>44121</c:v>
                </c:pt>
                <c:pt idx="293">
                  <c:v>44122</c:v>
                </c:pt>
                <c:pt idx="294">
                  <c:v>44123</c:v>
                </c:pt>
                <c:pt idx="295">
                  <c:v>44124</c:v>
                </c:pt>
                <c:pt idx="296">
                  <c:v>44125</c:v>
                </c:pt>
                <c:pt idx="297">
                  <c:v>44126</c:v>
                </c:pt>
                <c:pt idx="298">
                  <c:v>44127</c:v>
                </c:pt>
                <c:pt idx="299">
                  <c:v>44128</c:v>
                </c:pt>
                <c:pt idx="300">
                  <c:v>44129</c:v>
                </c:pt>
                <c:pt idx="301">
                  <c:v>44130</c:v>
                </c:pt>
                <c:pt idx="302">
                  <c:v>44131</c:v>
                </c:pt>
                <c:pt idx="303">
                  <c:v>44132</c:v>
                </c:pt>
                <c:pt idx="304">
                  <c:v>44133</c:v>
                </c:pt>
                <c:pt idx="305">
                  <c:v>44134</c:v>
                </c:pt>
                <c:pt idx="306">
                  <c:v>44135</c:v>
                </c:pt>
                <c:pt idx="307">
                  <c:v>44136</c:v>
                </c:pt>
                <c:pt idx="308">
                  <c:v>44137</c:v>
                </c:pt>
                <c:pt idx="309">
                  <c:v>44138</c:v>
                </c:pt>
                <c:pt idx="310">
                  <c:v>44139</c:v>
                </c:pt>
                <c:pt idx="311">
                  <c:v>44140</c:v>
                </c:pt>
                <c:pt idx="312">
                  <c:v>44141</c:v>
                </c:pt>
                <c:pt idx="313">
                  <c:v>44142</c:v>
                </c:pt>
                <c:pt idx="314">
                  <c:v>44143</c:v>
                </c:pt>
                <c:pt idx="315">
                  <c:v>44144</c:v>
                </c:pt>
                <c:pt idx="316">
                  <c:v>44145</c:v>
                </c:pt>
                <c:pt idx="317">
                  <c:v>44146</c:v>
                </c:pt>
                <c:pt idx="318">
                  <c:v>44147</c:v>
                </c:pt>
                <c:pt idx="319">
                  <c:v>44148</c:v>
                </c:pt>
                <c:pt idx="320">
                  <c:v>44149</c:v>
                </c:pt>
                <c:pt idx="321">
                  <c:v>44150</c:v>
                </c:pt>
                <c:pt idx="322">
                  <c:v>44151</c:v>
                </c:pt>
                <c:pt idx="323">
                  <c:v>44152</c:v>
                </c:pt>
                <c:pt idx="324">
                  <c:v>44153</c:v>
                </c:pt>
                <c:pt idx="325">
                  <c:v>44154</c:v>
                </c:pt>
                <c:pt idx="326">
                  <c:v>44155</c:v>
                </c:pt>
                <c:pt idx="327">
                  <c:v>44156</c:v>
                </c:pt>
                <c:pt idx="328">
                  <c:v>44157</c:v>
                </c:pt>
                <c:pt idx="329">
                  <c:v>44158</c:v>
                </c:pt>
                <c:pt idx="330">
                  <c:v>44159</c:v>
                </c:pt>
                <c:pt idx="331">
                  <c:v>44160</c:v>
                </c:pt>
                <c:pt idx="332">
                  <c:v>44161</c:v>
                </c:pt>
                <c:pt idx="333">
                  <c:v>44162</c:v>
                </c:pt>
                <c:pt idx="334">
                  <c:v>44163</c:v>
                </c:pt>
                <c:pt idx="335">
                  <c:v>44164</c:v>
                </c:pt>
                <c:pt idx="336">
                  <c:v>44165</c:v>
                </c:pt>
                <c:pt idx="337">
                  <c:v>44166</c:v>
                </c:pt>
                <c:pt idx="338">
                  <c:v>44167</c:v>
                </c:pt>
                <c:pt idx="339">
                  <c:v>44168</c:v>
                </c:pt>
                <c:pt idx="340">
                  <c:v>44169</c:v>
                </c:pt>
                <c:pt idx="341">
                  <c:v>44170</c:v>
                </c:pt>
                <c:pt idx="342">
                  <c:v>44171</c:v>
                </c:pt>
                <c:pt idx="343">
                  <c:v>44172</c:v>
                </c:pt>
                <c:pt idx="344">
                  <c:v>44173</c:v>
                </c:pt>
                <c:pt idx="345">
                  <c:v>44174</c:v>
                </c:pt>
                <c:pt idx="346">
                  <c:v>44175</c:v>
                </c:pt>
                <c:pt idx="347">
                  <c:v>44176</c:v>
                </c:pt>
                <c:pt idx="348">
                  <c:v>44177</c:v>
                </c:pt>
                <c:pt idx="349">
                  <c:v>44178</c:v>
                </c:pt>
                <c:pt idx="350">
                  <c:v>44179</c:v>
                </c:pt>
                <c:pt idx="351">
                  <c:v>44180</c:v>
                </c:pt>
                <c:pt idx="352">
                  <c:v>44181</c:v>
                </c:pt>
                <c:pt idx="353">
                  <c:v>44182</c:v>
                </c:pt>
                <c:pt idx="354">
                  <c:v>44183</c:v>
                </c:pt>
                <c:pt idx="355">
                  <c:v>44184</c:v>
                </c:pt>
                <c:pt idx="356">
                  <c:v>44185</c:v>
                </c:pt>
                <c:pt idx="357">
                  <c:v>44186</c:v>
                </c:pt>
                <c:pt idx="358">
                  <c:v>44187</c:v>
                </c:pt>
                <c:pt idx="359">
                  <c:v>44188</c:v>
                </c:pt>
                <c:pt idx="360">
                  <c:v>44189</c:v>
                </c:pt>
                <c:pt idx="361">
                  <c:v>44190</c:v>
                </c:pt>
                <c:pt idx="362">
                  <c:v>44191</c:v>
                </c:pt>
                <c:pt idx="363">
                  <c:v>44192</c:v>
                </c:pt>
                <c:pt idx="364">
                  <c:v>44200</c:v>
                </c:pt>
                <c:pt idx="365">
                  <c:v>44201</c:v>
                </c:pt>
                <c:pt idx="366">
                  <c:v>44202</c:v>
                </c:pt>
                <c:pt idx="367">
                  <c:v>44203</c:v>
                </c:pt>
                <c:pt idx="368">
                  <c:v>44204</c:v>
                </c:pt>
                <c:pt idx="369">
                  <c:v>44205</c:v>
                </c:pt>
                <c:pt idx="370">
                  <c:v>44206</c:v>
                </c:pt>
                <c:pt idx="371">
                  <c:v>44207</c:v>
                </c:pt>
                <c:pt idx="372">
                  <c:v>44208</c:v>
                </c:pt>
                <c:pt idx="373">
                  <c:v>44209</c:v>
                </c:pt>
                <c:pt idx="374">
                  <c:v>44210</c:v>
                </c:pt>
                <c:pt idx="375">
                  <c:v>44211</c:v>
                </c:pt>
                <c:pt idx="376">
                  <c:v>44212</c:v>
                </c:pt>
                <c:pt idx="377">
                  <c:v>44213</c:v>
                </c:pt>
                <c:pt idx="378">
                  <c:v>44214</c:v>
                </c:pt>
                <c:pt idx="379">
                  <c:v>44215</c:v>
                </c:pt>
                <c:pt idx="380">
                  <c:v>44216</c:v>
                </c:pt>
                <c:pt idx="381">
                  <c:v>44217</c:v>
                </c:pt>
                <c:pt idx="382">
                  <c:v>44218</c:v>
                </c:pt>
                <c:pt idx="383">
                  <c:v>44219</c:v>
                </c:pt>
                <c:pt idx="384">
                  <c:v>44220</c:v>
                </c:pt>
                <c:pt idx="385">
                  <c:v>44221</c:v>
                </c:pt>
                <c:pt idx="386">
                  <c:v>44222</c:v>
                </c:pt>
                <c:pt idx="387">
                  <c:v>44223</c:v>
                </c:pt>
                <c:pt idx="388">
                  <c:v>44224</c:v>
                </c:pt>
                <c:pt idx="389">
                  <c:v>44225</c:v>
                </c:pt>
                <c:pt idx="390">
                  <c:v>44226</c:v>
                </c:pt>
                <c:pt idx="391">
                  <c:v>44227</c:v>
                </c:pt>
                <c:pt idx="392">
                  <c:v>44228</c:v>
                </c:pt>
                <c:pt idx="393">
                  <c:v>44229</c:v>
                </c:pt>
                <c:pt idx="394">
                  <c:v>44230</c:v>
                </c:pt>
                <c:pt idx="395">
                  <c:v>44231</c:v>
                </c:pt>
                <c:pt idx="396">
                  <c:v>44232</c:v>
                </c:pt>
                <c:pt idx="397">
                  <c:v>44233</c:v>
                </c:pt>
                <c:pt idx="398">
                  <c:v>44234</c:v>
                </c:pt>
                <c:pt idx="399">
                  <c:v>44235</c:v>
                </c:pt>
                <c:pt idx="400">
                  <c:v>44236</c:v>
                </c:pt>
                <c:pt idx="401">
                  <c:v>44237</c:v>
                </c:pt>
                <c:pt idx="402">
                  <c:v>44238</c:v>
                </c:pt>
                <c:pt idx="403">
                  <c:v>44239</c:v>
                </c:pt>
                <c:pt idx="404">
                  <c:v>44240</c:v>
                </c:pt>
                <c:pt idx="405">
                  <c:v>44241</c:v>
                </c:pt>
                <c:pt idx="406">
                  <c:v>44242</c:v>
                </c:pt>
                <c:pt idx="407">
                  <c:v>44243</c:v>
                </c:pt>
                <c:pt idx="408">
                  <c:v>44244</c:v>
                </c:pt>
                <c:pt idx="409">
                  <c:v>44245</c:v>
                </c:pt>
                <c:pt idx="410">
                  <c:v>44246</c:v>
                </c:pt>
                <c:pt idx="411">
                  <c:v>44247</c:v>
                </c:pt>
                <c:pt idx="412">
                  <c:v>44248</c:v>
                </c:pt>
                <c:pt idx="413">
                  <c:v>44249</c:v>
                </c:pt>
                <c:pt idx="414">
                  <c:v>44250</c:v>
                </c:pt>
                <c:pt idx="415">
                  <c:v>44251</c:v>
                </c:pt>
                <c:pt idx="416">
                  <c:v>44252</c:v>
                </c:pt>
                <c:pt idx="417">
                  <c:v>44253</c:v>
                </c:pt>
                <c:pt idx="418">
                  <c:v>44254</c:v>
                </c:pt>
                <c:pt idx="419">
                  <c:v>44255</c:v>
                </c:pt>
                <c:pt idx="420">
                  <c:v>44256</c:v>
                </c:pt>
                <c:pt idx="421">
                  <c:v>44257</c:v>
                </c:pt>
                <c:pt idx="422">
                  <c:v>44258</c:v>
                </c:pt>
                <c:pt idx="423">
                  <c:v>44259</c:v>
                </c:pt>
                <c:pt idx="424">
                  <c:v>44260</c:v>
                </c:pt>
                <c:pt idx="425">
                  <c:v>44261</c:v>
                </c:pt>
                <c:pt idx="426">
                  <c:v>44262</c:v>
                </c:pt>
                <c:pt idx="427">
                  <c:v>44263</c:v>
                </c:pt>
                <c:pt idx="428">
                  <c:v>44264</c:v>
                </c:pt>
                <c:pt idx="429">
                  <c:v>44265</c:v>
                </c:pt>
                <c:pt idx="430">
                  <c:v>44266</c:v>
                </c:pt>
                <c:pt idx="431">
                  <c:v>44267</c:v>
                </c:pt>
                <c:pt idx="432">
                  <c:v>44268</c:v>
                </c:pt>
                <c:pt idx="433">
                  <c:v>44269</c:v>
                </c:pt>
                <c:pt idx="434">
                  <c:v>44270</c:v>
                </c:pt>
                <c:pt idx="435">
                  <c:v>44271</c:v>
                </c:pt>
                <c:pt idx="436">
                  <c:v>44272</c:v>
                </c:pt>
                <c:pt idx="437">
                  <c:v>44273</c:v>
                </c:pt>
                <c:pt idx="438">
                  <c:v>44274</c:v>
                </c:pt>
                <c:pt idx="439">
                  <c:v>44275</c:v>
                </c:pt>
                <c:pt idx="440">
                  <c:v>44276</c:v>
                </c:pt>
                <c:pt idx="441">
                  <c:v>44277</c:v>
                </c:pt>
                <c:pt idx="442">
                  <c:v>44278</c:v>
                </c:pt>
                <c:pt idx="443">
                  <c:v>44279</c:v>
                </c:pt>
                <c:pt idx="444">
                  <c:v>44280</c:v>
                </c:pt>
                <c:pt idx="445">
                  <c:v>44281</c:v>
                </c:pt>
                <c:pt idx="446">
                  <c:v>44282</c:v>
                </c:pt>
                <c:pt idx="447">
                  <c:v>44283</c:v>
                </c:pt>
                <c:pt idx="448">
                  <c:v>44284</c:v>
                </c:pt>
                <c:pt idx="449">
                  <c:v>44285</c:v>
                </c:pt>
                <c:pt idx="450">
                  <c:v>44286</c:v>
                </c:pt>
                <c:pt idx="451">
                  <c:v>44287</c:v>
                </c:pt>
                <c:pt idx="452">
                  <c:v>44288</c:v>
                </c:pt>
                <c:pt idx="453">
                  <c:v>44289</c:v>
                </c:pt>
                <c:pt idx="454">
                  <c:v>44290</c:v>
                </c:pt>
                <c:pt idx="455">
                  <c:v>44291</c:v>
                </c:pt>
                <c:pt idx="456">
                  <c:v>44292</c:v>
                </c:pt>
                <c:pt idx="457">
                  <c:v>44293</c:v>
                </c:pt>
                <c:pt idx="458">
                  <c:v>44294</c:v>
                </c:pt>
                <c:pt idx="459">
                  <c:v>44295</c:v>
                </c:pt>
                <c:pt idx="460">
                  <c:v>44296</c:v>
                </c:pt>
                <c:pt idx="461">
                  <c:v>44297</c:v>
                </c:pt>
                <c:pt idx="462">
                  <c:v>44298</c:v>
                </c:pt>
                <c:pt idx="463">
                  <c:v>44299</c:v>
                </c:pt>
                <c:pt idx="464">
                  <c:v>44300</c:v>
                </c:pt>
                <c:pt idx="465">
                  <c:v>44301</c:v>
                </c:pt>
                <c:pt idx="466">
                  <c:v>44302</c:v>
                </c:pt>
                <c:pt idx="467">
                  <c:v>44303</c:v>
                </c:pt>
                <c:pt idx="468">
                  <c:v>44304</c:v>
                </c:pt>
                <c:pt idx="469">
                  <c:v>44305</c:v>
                </c:pt>
                <c:pt idx="470">
                  <c:v>44306</c:v>
                </c:pt>
                <c:pt idx="471">
                  <c:v>44307</c:v>
                </c:pt>
                <c:pt idx="472">
                  <c:v>44308</c:v>
                </c:pt>
                <c:pt idx="473">
                  <c:v>44309</c:v>
                </c:pt>
                <c:pt idx="474">
                  <c:v>44310</c:v>
                </c:pt>
                <c:pt idx="475">
                  <c:v>44311</c:v>
                </c:pt>
                <c:pt idx="476">
                  <c:v>44312</c:v>
                </c:pt>
                <c:pt idx="477">
                  <c:v>44313</c:v>
                </c:pt>
                <c:pt idx="478">
                  <c:v>44314</c:v>
                </c:pt>
                <c:pt idx="479">
                  <c:v>44315</c:v>
                </c:pt>
                <c:pt idx="480">
                  <c:v>44316</c:v>
                </c:pt>
                <c:pt idx="481">
                  <c:v>44317</c:v>
                </c:pt>
                <c:pt idx="482">
                  <c:v>44318</c:v>
                </c:pt>
                <c:pt idx="483">
                  <c:v>44319</c:v>
                </c:pt>
                <c:pt idx="484">
                  <c:v>44320</c:v>
                </c:pt>
                <c:pt idx="485">
                  <c:v>44321</c:v>
                </c:pt>
                <c:pt idx="486">
                  <c:v>44322</c:v>
                </c:pt>
                <c:pt idx="487">
                  <c:v>44323</c:v>
                </c:pt>
                <c:pt idx="488">
                  <c:v>44324</c:v>
                </c:pt>
                <c:pt idx="489">
                  <c:v>44325</c:v>
                </c:pt>
                <c:pt idx="490">
                  <c:v>44326</c:v>
                </c:pt>
                <c:pt idx="491">
                  <c:v>44327</c:v>
                </c:pt>
                <c:pt idx="492">
                  <c:v>44328</c:v>
                </c:pt>
                <c:pt idx="493">
                  <c:v>44329</c:v>
                </c:pt>
                <c:pt idx="494">
                  <c:v>44330</c:v>
                </c:pt>
                <c:pt idx="495">
                  <c:v>44331</c:v>
                </c:pt>
                <c:pt idx="496">
                  <c:v>44332</c:v>
                </c:pt>
                <c:pt idx="497">
                  <c:v>44333</c:v>
                </c:pt>
                <c:pt idx="498">
                  <c:v>44334</c:v>
                </c:pt>
                <c:pt idx="499">
                  <c:v>44335</c:v>
                </c:pt>
                <c:pt idx="500">
                  <c:v>44336</c:v>
                </c:pt>
                <c:pt idx="501">
                  <c:v>44337</c:v>
                </c:pt>
                <c:pt idx="502">
                  <c:v>44338</c:v>
                </c:pt>
                <c:pt idx="503">
                  <c:v>44339</c:v>
                </c:pt>
                <c:pt idx="504">
                  <c:v>44340</c:v>
                </c:pt>
                <c:pt idx="505">
                  <c:v>44341</c:v>
                </c:pt>
                <c:pt idx="506">
                  <c:v>44342</c:v>
                </c:pt>
                <c:pt idx="507">
                  <c:v>44343</c:v>
                </c:pt>
                <c:pt idx="508">
                  <c:v>44344</c:v>
                </c:pt>
                <c:pt idx="509">
                  <c:v>44345</c:v>
                </c:pt>
                <c:pt idx="510">
                  <c:v>44346</c:v>
                </c:pt>
                <c:pt idx="511">
                  <c:v>44347</c:v>
                </c:pt>
                <c:pt idx="512">
                  <c:v>44348</c:v>
                </c:pt>
                <c:pt idx="513">
                  <c:v>44349</c:v>
                </c:pt>
                <c:pt idx="514">
                  <c:v>44350</c:v>
                </c:pt>
                <c:pt idx="515">
                  <c:v>44351</c:v>
                </c:pt>
                <c:pt idx="516">
                  <c:v>44352</c:v>
                </c:pt>
                <c:pt idx="517">
                  <c:v>44353</c:v>
                </c:pt>
                <c:pt idx="518">
                  <c:v>44354</c:v>
                </c:pt>
                <c:pt idx="519">
                  <c:v>44355</c:v>
                </c:pt>
                <c:pt idx="520">
                  <c:v>44356</c:v>
                </c:pt>
                <c:pt idx="521">
                  <c:v>44357</c:v>
                </c:pt>
                <c:pt idx="522">
                  <c:v>44358</c:v>
                </c:pt>
                <c:pt idx="523">
                  <c:v>44359</c:v>
                </c:pt>
                <c:pt idx="524">
                  <c:v>44360</c:v>
                </c:pt>
                <c:pt idx="525">
                  <c:v>44361</c:v>
                </c:pt>
                <c:pt idx="526">
                  <c:v>44362</c:v>
                </c:pt>
                <c:pt idx="527">
                  <c:v>44363</c:v>
                </c:pt>
                <c:pt idx="528">
                  <c:v>44364</c:v>
                </c:pt>
                <c:pt idx="529">
                  <c:v>44365</c:v>
                </c:pt>
                <c:pt idx="530">
                  <c:v>44366</c:v>
                </c:pt>
                <c:pt idx="531">
                  <c:v>44367</c:v>
                </c:pt>
                <c:pt idx="532">
                  <c:v>44368</c:v>
                </c:pt>
                <c:pt idx="533">
                  <c:v>44369</c:v>
                </c:pt>
                <c:pt idx="534">
                  <c:v>44370</c:v>
                </c:pt>
                <c:pt idx="535">
                  <c:v>44371</c:v>
                </c:pt>
                <c:pt idx="536">
                  <c:v>44372</c:v>
                </c:pt>
                <c:pt idx="537">
                  <c:v>44373</c:v>
                </c:pt>
                <c:pt idx="538">
                  <c:v>44374</c:v>
                </c:pt>
                <c:pt idx="539">
                  <c:v>44375</c:v>
                </c:pt>
                <c:pt idx="540">
                  <c:v>44376</c:v>
                </c:pt>
                <c:pt idx="541">
                  <c:v>44377</c:v>
                </c:pt>
                <c:pt idx="542">
                  <c:v>44378</c:v>
                </c:pt>
                <c:pt idx="543">
                  <c:v>44379</c:v>
                </c:pt>
                <c:pt idx="544">
                  <c:v>44380</c:v>
                </c:pt>
                <c:pt idx="545">
                  <c:v>44381</c:v>
                </c:pt>
                <c:pt idx="546">
                  <c:v>44382</c:v>
                </c:pt>
                <c:pt idx="547">
                  <c:v>44383</c:v>
                </c:pt>
                <c:pt idx="548">
                  <c:v>44384</c:v>
                </c:pt>
                <c:pt idx="549">
                  <c:v>44385</c:v>
                </c:pt>
                <c:pt idx="550">
                  <c:v>44386</c:v>
                </c:pt>
                <c:pt idx="551">
                  <c:v>44387</c:v>
                </c:pt>
                <c:pt idx="552">
                  <c:v>44388</c:v>
                </c:pt>
                <c:pt idx="553">
                  <c:v>44389</c:v>
                </c:pt>
                <c:pt idx="554">
                  <c:v>44390</c:v>
                </c:pt>
                <c:pt idx="555">
                  <c:v>44391</c:v>
                </c:pt>
                <c:pt idx="556">
                  <c:v>44392</c:v>
                </c:pt>
                <c:pt idx="557">
                  <c:v>44393</c:v>
                </c:pt>
                <c:pt idx="558">
                  <c:v>44394</c:v>
                </c:pt>
                <c:pt idx="559">
                  <c:v>44395</c:v>
                </c:pt>
                <c:pt idx="560">
                  <c:v>44396</c:v>
                </c:pt>
                <c:pt idx="561">
                  <c:v>44397</c:v>
                </c:pt>
                <c:pt idx="562">
                  <c:v>44398</c:v>
                </c:pt>
                <c:pt idx="563">
                  <c:v>44399</c:v>
                </c:pt>
                <c:pt idx="564">
                  <c:v>44400</c:v>
                </c:pt>
                <c:pt idx="565">
                  <c:v>44401</c:v>
                </c:pt>
                <c:pt idx="566">
                  <c:v>44402</c:v>
                </c:pt>
                <c:pt idx="567">
                  <c:v>44403</c:v>
                </c:pt>
                <c:pt idx="568">
                  <c:v>44404</c:v>
                </c:pt>
                <c:pt idx="569">
                  <c:v>44405</c:v>
                </c:pt>
                <c:pt idx="570">
                  <c:v>44406</c:v>
                </c:pt>
                <c:pt idx="571">
                  <c:v>44407</c:v>
                </c:pt>
                <c:pt idx="572">
                  <c:v>44408</c:v>
                </c:pt>
                <c:pt idx="573">
                  <c:v>44409</c:v>
                </c:pt>
                <c:pt idx="574">
                  <c:v>44410</c:v>
                </c:pt>
                <c:pt idx="575">
                  <c:v>44411</c:v>
                </c:pt>
                <c:pt idx="576">
                  <c:v>44412</c:v>
                </c:pt>
                <c:pt idx="577">
                  <c:v>44413</c:v>
                </c:pt>
                <c:pt idx="578">
                  <c:v>44414</c:v>
                </c:pt>
                <c:pt idx="579">
                  <c:v>44415</c:v>
                </c:pt>
                <c:pt idx="580">
                  <c:v>44416</c:v>
                </c:pt>
                <c:pt idx="581">
                  <c:v>44417</c:v>
                </c:pt>
                <c:pt idx="582">
                  <c:v>44418</c:v>
                </c:pt>
                <c:pt idx="583">
                  <c:v>44419</c:v>
                </c:pt>
                <c:pt idx="584">
                  <c:v>44420</c:v>
                </c:pt>
                <c:pt idx="585">
                  <c:v>44421</c:v>
                </c:pt>
                <c:pt idx="586">
                  <c:v>44422</c:v>
                </c:pt>
                <c:pt idx="587">
                  <c:v>44423</c:v>
                </c:pt>
                <c:pt idx="588">
                  <c:v>44424</c:v>
                </c:pt>
                <c:pt idx="589">
                  <c:v>44425</c:v>
                </c:pt>
                <c:pt idx="590">
                  <c:v>44426</c:v>
                </c:pt>
                <c:pt idx="591">
                  <c:v>44427</c:v>
                </c:pt>
                <c:pt idx="592">
                  <c:v>44428</c:v>
                </c:pt>
                <c:pt idx="593">
                  <c:v>44429</c:v>
                </c:pt>
                <c:pt idx="594">
                  <c:v>44430</c:v>
                </c:pt>
                <c:pt idx="595">
                  <c:v>44431</c:v>
                </c:pt>
                <c:pt idx="596">
                  <c:v>44432</c:v>
                </c:pt>
                <c:pt idx="597">
                  <c:v>44433</c:v>
                </c:pt>
                <c:pt idx="598">
                  <c:v>44434</c:v>
                </c:pt>
                <c:pt idx="599">
                  <c:v>44435</c:v>
                </c:pt>
                <c:pt idx="600">
                  <c:v>44436</c:v>
                </c:pt>
                <c:pt idx="601">
                  <c:v>44437</c:v>
                </c:pt>
                <c:pt idx="602">
                  <c:v>44438</c:v>
                </c:pt>
                <c:pt idx="603">
                  <c:v>44439</c:v>
                </c:pt>
                <c:pt idx="604">
                  <c:v>44440</c:v>
                </c:pt>
                <c:pt idx="605">
                  <c:v>44441</c:v>
                </c:pt>
                <c:pt idx="606">
                  <c:v>44442</c:v>
                </c:pt>
                <c:pt idx="607">
                  <c:v>44443</c:v>
                </c:pt>
                <c:pt idx="608">
                  <c:v>44444</c:v>
                </c:pt>
                <c:pt idx="609">
                  <c:v>44445</c:v>
                </c:pt>
                <c:pt idx="610">
                  <c:v>44446</c:v>
                </c:pt>
                <c:pt idx="611">
                  <c:v>44447</c:v>
                </c:pt>
                <c:pt idx="612">
                  <c:v>44448</c:v>
                </c:pt>
                <c:pt idx="613">
                  <c:v>44449</c:v>
                </c:pt>
                <c:pt idx="614">
                  <c:v>44450</c:v>
                </c:pt>
                <c:pt idx="615">
                  <c:v>44451</c:v>
                </c:pt>
                <c:pt idx="616">
                  <c:v>44452</c:v>
                </c:pt>
                <c:pt idx="617">
                  <c:v>44453</c:v>
                </c:pt>
                <c:pt idx="618">
                  <c:v>44454</c:v>
                </c:pt>
                <c:pt idx="619">
                  <c:v>44455</c:v>
                </c:pt>
                <c:pt idx="620">
                  <c:v>44456</c:v>
                </c:pt>
                <c:pt idx="621">
                  <c:v>44457</c:v>
                </c:pt>
                <c:pt idx="622">
                  <c:v>44458</c:v>
                </c:pt>
                <c:pt idx="623">
                  <c:v>44459</c:v>
                </c:pt>
                <c:pt idx="624">
                  <c:v>44460</c:v>
                </c:pt>
                <c:pt idx="625">
                  <c:v>44461</c:v>
                </c:pt>
                <c:pt idx="626">
                  <c:v>44462</c:v>
                </c:pt>
                <c:pt idx="627">
                  <c:v>44463</c:v>
                </c:pt>
                <c:pt idx="628">
                  <c:v>44464</c:v>
                </c:pt>
                <c:pt idx="629">
                  <c:v>44465</c:v>
                </c:pt>
                <c:pt idx="630">
                  <c:v>44466</c:v>
                </c:pt>
                <c:pt idx="631">
                  <c:v>44467</c:v>
                </c:pt>
                <c:pt idx="632">
                  <c:v>44468</c:v>
                </c:pt>
                <c:pt idx="633">
                  <c:v>44469</c:v>
                </c:pt>
                <c:pt idx="634">
                  <c:v>44470</c:v>
                </c:pt>
                <c:pt idx="635">
                  <c:v>44471</c:v>
                </c:pt>
                <c:pt idx="636">
                  <c:v>44472</c:v>
                </c:pt>
                <c:pt idx="637">
                  <c:v>44473</c:v>
                </c:pt>
                <c:pt idx="638">
                  <c:v>44474</c:v>
                </c:pt>
                <c:pt idx="639">
                  <c:v>44475</c:v>
                </c:pt>
                <c:pt idx="640">
                  <c:v>44476</c:v>
                </c:pt>
                <c:pt idx="641">
                  <c:v>44477</c:v>
                </c:pt>
                <c:pt idx="642">
                  <c:v>44478</c:v>
                </c:pt>
                <c:pt idx="643">
                  <c:v>44479</c:v>
                </c:pt>
                <c:pt idx="644">
                  <c:v>44480</c:v>
                </c:pt>
                <c:pt idx="645">
                  <c:v>44481</c:v>
                </c:pt>
                <c:pt idx="646">
                  <c:v>44482</c:v>
                </c:pt>
                <c:pt idx="647">
                  <c:v>44483</c:v>
                </c:pt>
                <c:pt idx="648">
                  <c:v>44484</c:v>
                </c:pt>
                <c:pt idx="649">
                  <c:v>44485</c:v>
                </c:pt>
                <c:pt idx="650">
                  <c:v>44486</c:v>
                </c:pt>
                <c:pt idx="651">
                  <c:v>44487</c:v>
                </c:pt>
                <c:pt idx="652">
                  <c:v>44488</c:v>
                </c:pt>
                <c:pt idx="653">
                  <c:v>44489</c:v>
                </c:pt>
                <c:pt idx="654">
                  <c:v>44490</c:v>
                </c:pt>
                <c:pt idx="655">
                  <c:v>44491</c:v>
                </c:pt>
                <c:pt idx="656">
                  <c:v>44492</c:v>
                </c:pt>
                <c:pt idx="657">
                  <c:v>44493</c:v>
                </c:pt>
                <c:pt idx="658">
                  <c:v>44494</c:v>
                </c:pt>
                <c:pt idx="659">
                  <c:v>44495</c:v>
                </c:pt>
                <c:pt idx="660">
                  <c:v>44496</c:v>
                </c:pt>
                <c:pt idx="661">
                  <c:v>44497</c:v>
                </c:pt>
                <c:pt idx="662">
                  <c:v>44498</c:v>
                </c:pt>
                <c:pt idx="663">
                  <c:v>44499</c:v>
                </c:pt>
                <c:pt idx="664">
                  <c:v>44500</c:v>
                </c:pt>
                <c:pt idx="665">
                  <c:v>44501</c:v>
                </c:pt>
                <c:pt idx="666">
                  <c:v>44502</c:v>
                </c:pt>
                <c:pt idx="667">
                  <c:v>44503</c:v>
                </c:pt>
                <c:pt idx="668">
                  <c:v>44504</c:v>
                </c:pt>
                <c:pt idx="669">
                  <c:v>44505</c:v>
                </c:pt>
                <c:pt idx="670">
                  <c:v>44506</c:v>
                </c:pt>
                <c:pt idx="671">
                  <c:v>44507</c:v>
                </c:pt>
                <c:pt idx="672">
                  <c:v>44508</c:v>
                </c:pt>
                <c:pt idx="673">
                  <c:v>44509</c:v>
                </c:pt>
                <c:pt idx="674">
                  <c:v>44510</c:v>
                </c:pt>
                <c:pt idx="675">
                  <c:v>44511</c:v>
                </c:pt>
                <c:pt idx="676">
                  <c:v>44512</c:v>
                </c:pt>
                <c:pt idx="677">
                  <c:v>44513</c:v>
                </c:pt>
                <c:pt idx="678">
                  <c:v>44514</c:v>
                </c:pt>
                <c:pt idx="679">
                  <c:v>44515</c:v>
                </c:pt>
                <c:pt idx="680">
                  <c:v>44516</c:v>
                </c:pt>
                <c:pt idx="681">
                  <c:v>44517</c:v>
                </c:pt>
                <c:pt idx="682">
                  <c:v>44518</c:v>
                </c:pt>
                <c:pt idx="683">
                  <c:v>44519</c:v>
                </c:pt>
                <c:pt idx="684">
                  <c:v>44520</c:v>
                </c:pt>
                <c:pt idx="685">
                  <c:v>44521</c:v>
                </c:pt>
                <c:pt idx="686">
                  <c:v>44522</c:v>
                </c:pt>
                <c:pt idx="687">
                  <c:v>44523</c:v>
                </c:pt>
                <c:pt idx="688">
                  <c:v>44524</c:v>
                </c:pt>
                <c:pt idx="689">
                  <c:v>44525</c:v>
                </c:pt>
                <c:pt idx="690">
                  <c:v>44526</c:v>
                </c:pt>
                <c:pt idx="691">
                  <c:v>44527</c:v>
                </c:pt>
                <c:pt idx="692">
                  <c:v>44528</c:v>
                </c:pt>
                <c:pt idx="693">
                  <c:v>44529</c:v>
                </c:pt>
                <c:pt idx="694">
                  <c:v>44530</c:v>
                </c:pt>
                <c:pt idx="695">
                  <c:v>44531</c:v>
                </c:pt>
                <c:pt idx="696">
                  <c:v>44532</c:v>
                </c:pt>
                <c:pt idx="697">
                  <c:v>44533</c:v>
                </c:pt>
                <c:pt idx="698">
                  <c:v>44534</c:v>
                </c:pt>
                <c:pt idx="699">
                  <c:v>44535</c:v>
                </c:pt>
                <c:pt idx="700">
                  <c:v>44536</c:v>
                </c:pt>
                <c:pt idx="701">
                  <c:v>44537</c:v>
                </c:pt>
                <c:pt idx="702">
                  <c:v>44538</c:v>
                </c:pt>
                <c:pt idx="703">
                  <c:v>44539</c:v>
                </c:pt>
                <c:pt idx="704">
                  <c:v>44540</c:v>
                </c:pt>
                <c:pt idx="705">
                  <c:v>44541</c:v>
                </c:pt>
                <c:pt idx="706">
                  <c:v>44542</c:v>
                </c:pt>
                <c:pt idx="707">
                  <c:v>44543</c:v>
                </c:pt>
                <c:pt idx="708">
                  <c:v>44544</c:v>
                </c:pt>
                <c:pt idx="709">
                  <c:v>44545</c:v>
                </c:pt>
                <c:pt idx="710">
                  <c:v>44546</c:v>
                </c:pt>
                <c:pt idx="711">
                  <c:v>44547</c:v>
                </c:pt>
                <c:pt idx="712">
                  <c:v>44548</c:v>
                </c:pt>
                <c:pt idx="713">
                  <c:v>44549</c:v>
                </c:pt>
                <c:pt idx="714">
                  <c:v>44550</c:v>
                </c:pt>
                <c:pt idx="715">
                  <c:v>44551</c:v>
                </c:pt>
                <c:pt idx="716">
                  <c:v>44552</c:v>
                </c:pt>
                <c:pt idx="717">
                  <c:v>44553</c:v>
                </c:pt>
                <c:pt idx="718">
                  <c:v>44554</c:v>
                </c:pt>
                <c:pt idx="719">
                  <c:v>44555</c:v>
                </c:pt>
                <c:pt idx="720">
                  <c:v>44556</c:v>
                </c:pt>
                <c:pt idx="721">
                  <c:v>44557</c:v>
                </c:pt>
                <c:pt idx="722">
                  <c:v>44558</c:v>
                </c:pt>
                <c:pt idx="723">
                  <c:v>44559</c:v>
                </c:pt>
                <c:pt idx="724">
                  <c:v>44560</c:v>
                </c:pt>
                <c:pt idx="725">
                  <c:v>44561</c:v>
                </c:pt>
                <c:pt idx="726">
                  <c:v>44562</c:v>
                </c:pt>
                <c:pt idx="727">
                  <c:v>44563</c:v>
                </c:pt>
                <c:pt idx="728">
                  <c:v>44564</c:v>
                </c:pt>
                <c:pt idx="729">
                  <c:v>44565</c:v>
                </c:pt>
                <c:pt idx="730">
                  <c:v>44566</c:v>
                </c:pt>
                <c:pt idx="731">
                  <c:v>44567</c:v>
                </c:pt>
                <c:pt idx="732">
                  <c:v>44568</c:v>
                </c:pt>
                <c:pt idx="733">
                  <c:v>44569</c:v>
                </c:pt>
                <c:pt idx="734">
                  <c:v>44570</c:v>
                </c:pt>
                <c:pt idx="735">
                  <c:v>44571</c:v>
                </c:pt>
                <c:pt idx="736">
                  <c:v>44572</c:v>
                </c:pt>
                <c:pt idx="737">
                  <c:v>44573</c:v>
                </c:pt>
                <c:pt idx="738">
                  <c:v>44574</c:v>
                </c:pt>
                <c:pt idx="739">
                  <c:v>44575</c:v>
                </c:pt>
                <c:pt idx="740">
                  <c:v>44576</c:v>
                </c:pt>
                <c:pt idx="741">
                  <c:v>44577</c:v>
                </c:pt>
                <c:pt idx="742">
                  <c:v>44578</c:v>
                </c:pt>
                <c:pt idx="743">
                  <c:v>44579</c:v>
                </c:pt>
                <c:pt idx="744">
                  <c:v>44580</c:v>
                </c:pt>
                <c:pt idx="745">
                  <c:v>44581</c:v>
                </c:pt>
                <c:pt idx="746">
                  <c:v>44582</c:v>
                </c:pt>
                <c:pt idx="747">
                  <c:v>44583</c:v>
                </c:pt>
                <c:pt idx="748">
                  <c:v>44584</c:v>
                </c:pt>
                <c:pt idx="749">
                  <c:v>44585</c:v>
                </c:pt>
                <c:pt idx="750">
                  <c:v>44586</c:v>
                </c:pt>
                <c:pt idx="751">
                  <c:v>44587</c:v>
                </c:pt>
                <c:pt idx="752">
                  <c:v>44588</c:v>
                </c:pt>
                <c:pt idx="753">
                  <c:v>44589</c:v>
                </c:pt>
                <c:pt idx="754">
                  <c:v>44590</c:v>
                </c:pt>
                <c:pt idx="755">
                  <c:v>44591</c:v>
                </c:pt>
                <c:pt idx="756">
                  <c:v>44592</c:v>
                </c:pt>
                <c:pt idx="757">
                  <c:v>44593</c:v>
                </c:pt>
                <c:pt idx="758">
                  <c:v>44594</c:v>
                </c:pt>
                <c:pt idx="759">
                  <c:v>44595</c:v>
                </c:pt>
                <c:pt idx="760">
                  <c:v>44596</c:v>
                </c:pt>
                <c:pt idx="761">
                  <c:v>44597</c:v>
                </c:pt>
                <c:pt idx="762">
                  <c:v>44598</c:v>
                </c:pt>
                <c:pt idx="763">
                  <c:v>44599</c:v>
                </c:pt>
                <c:pt idx="764">
                  <c:v>44600</c:v>
                </c:pt>
                <c:pt idx="765">
                  <c:v>44601</c:v>
                </c:pt>
                <c:pt idx="766">
                  <c:v>44602</c:v>
                </c:pt>
                <c:pt idx="767">
                  <c:v>44603</c:v>
                </c:pt>
                <c:pt idx="768">
                  <c:v>44604</c:v>
                </c:pt>
                <c:pt idx="769">
                  <c:v>44605</c:v>
                </c:pt>
                <c:pt idx="770">
                  <c:v>44606</c:v>
                </c:pt>
                <c:pt idx="771">
                  <c:v>44607</c:v>
                </c:pt>
                <c:pt idx="772">
                  <c:v>44608</c:v>
                </c:pt>
                <c:pt idx="773">
                  <c:v>44609</c:v>
                </c:pt>
                <c:pt idx="774">
                  <c:v>44610</c:v>
                </c:pt>
                <c:pt idx="775">
                  <c:v>44611</c:v>
                </c:pt>
                <c:pt idx="776">
                  <c:v>44612</c:v>
                </c:pt>
                <c:pt idx="777">
                  <c:v>44613</c:v>
                </c:pt>
                <c:pt idx="778">
                  <c:v>44614</c:v>
                </c:pt>
                <c:pt idx="779">
                  <c:v>44615</c:v>
                </c:pt>
                <c:pt idx="780">
                  <c:v>44616</c:v>
                </c:pt>
                <c:pt idx="781">
                  <c:v>44617</c:v>
                </c:pt>
                <c:pt idx="782">
                  <c:v>44618</c:v>
                </c:pt>
                <c:pt idx="783">
                  <c:v>44619</c:v>
                </c:pt>
                <c:pt idx="784">
                  <c:v>44620</c:v>
                </c:pt>
                <c:pt idx="785">
                  <c:v>44621</c:v>
                </c:pt>
                <c:pt idx="786">
                  <c:v>44622</c:v>
                </c:pt>
                <c:pt idx="787">
                  <c:v>44623</c:v>
                </c:pt>
                <c:pt idx="788">
                  <c:v>44624</c:v>
                </c:pt>
                <c:pt idx="789">
                  <c:v>44625</c:v>
                </c:pt>
                <c:pt idx="790">
                  <c:v>44626</c:v>
                </c:pt>
                <c:pt idx="791">
                  <c:v>44627</c:v>
                </c:pt>
                <c:pt idx="792">
                  <c:v>44628</c:v>
                </c:pt>
                <c:pt idx="793">
                  <c:v>44629</c:v>
                </c:pt>
                <c:pt idx="794">
                  <c:v>44630</c:v>
                </c:pt>
                <c:pt idx="795">
                  <c:v>44631</c:v>
                </c:pt>
                <c:pt idx="796">
                  <c:v>44632</c:v>
                </c:pt>
                <c:pt idx="797">
                  <c:v>44633</c:v>
                </c:pt>
                <c:pt idx="798">
                  <c:v>44634</c:v>
                </c:pt>
                <c:pt idx="799">
                  <c:v>44635</c:v>
                </c:pt>
                <c:pt idx="800">
                  <c:v>44636</c:v>
                </c:pt>
                <c:pt idx="801">
                  <c:v>44637</c:v>
                </c:pt>
                <c:pt idx="802">
                  <c:v>44638</c:v>
                </c:pt>
                <c:pt idx="803">
                  <c:v>44639</c:v>
                </c:pt>
                <c:pt idx="804">
                  <c:v>44640</c:v>
                </c:pt>
                <c:pt idx="805">
                  <c:v>44641</c:v>
                </c:pt>
                <c:pt idx="806">
                  <c:v>44642</c:v>
                </c:pt>
                <c:pt idx="807">
                  <c:v>44643</c:v>
                </c:pt>
                <c:pt idx="808">
                  <c:v>44644</c:v>
                </c:pt>
                <c:pt idx="809">
                  <c:v>44645</c:v>
                </c:pt>
                <c:pt idx="810">
                  <c:v>44646</c:v>
                </c:pt>
                <c:pt idx="811">
                  <c:v>44647</c:v>
                </c:pt>
                <c:pt idx="812">
                  <c:v>44648</c:v>
                </c:pt>
                <c:pt idx="813">
                  <c:v>44649</c:v>
                </c:pt>
                <c:pt idx="814">
                  <c:v>44650</c:v>
                </c:pt>
                <c:pt idx="815">
                  <c:v>44651</c:v>
                </c:pt>
                <c:pt idx="816">
                  <c:v>44652</c:v>
                </c:pt>
                <c:pt idx="817">
                  <c:v>44653</c:v>
                </c:pt>
                <c:pt idx="818">
                  <c:v>44654</c:v>
                </c:pt>
                <c:pt idx="819">
                  <c:v>44655</c:v>
                </c:pt>
                <c:pt idx="820">
                  <c:v>44656</c:v>
                </c:pt>
                <c:pt idx="821">
                  <c:v>44657</c:v>
                </c:pt>
                <c:pt idx="822">
                  <c:v>44658</c:v>
                </c:pt>
                <c:pt idx="823">
                  <c:v>44659</c:v>
                </c:pt>
                <c:pt idx="824">
                  <c:v>44660</c:v>
                </c:pt>
                <c:pt idx="825">
                  <c:v>44661</c:v>
                </c:pt>
                <c:pt idx="826">
                  <c:v>44662</c:v>
                </c:pt>
                <c:pt idx="827">
                  <c:v>44663</c:v>
                </c:pt>
                <c:pt idx="828">
                  <c:v>44664</c:v>
                </c:pt>
                <c:pt idx="829">
                  <c:v>44665</c:v>
                </c:pt>
                <c:pt idx="830">
                  <c:v>44666</c:v>
                </c:pt>
                <c:pt idx="831">
                  <c:v>44667</c:v>
                </c:pt>
                <c:pt idx="832">
                  <c:v>44668</c:v>
                </c:pt>
                <c:pt idx="833">
                  <c:v>44669</c:v>
                </c:pt>
                <c:pt idx="834">
                  <c:v>44670</c:v>
                </c:pt>
                <c:pt idx="835">
                  <c:v>44671</c:v>
                </c:pt>
                <c:pt idx="836">
                  <c:v>44672</c:v>
                </c:pt>
                <c:pt idx="837">
                  <c:v>44673</c:v>
                </c:pt>
                <c:pt idx="838">
                  <c:v>44674</c:v>
                </c:pt>
                <c:pt idx="839">
                  <c:v>44675</c:v>
                </c:pt>
                <c:pt idx="840">
                  <c:v>44676</c:v>
                </c:pt>
                <c:pt idx="841">
                  <c:v>44677</c:v>
                </c:pt>
                <c:pt idx="842">
                  <c:v>44678</c:v>
                </c:pt>
                <c:pt idx="843">
                  <c:v>44679</c:v>
                </c:pt>
                <c:pt idx="844">
                  <c:v>44680</c:v>
                </c:pt>
                <c:pt idx="845">
                  <c:v>44681</c:v>
                </c:pt>
                <c:pt idx="846">
                  <c:v>44682</c:v>
                </c:pt>
                <c:pt idx="847">
                  <c:v>44683</c:v>
                </c:pt>
                <c:pt idx="848">
                  <c:v>44684</c:v>
                </c:pt>
                <c:pt idx="849">
                  <c:v>44685</c:v>
                </c:pt>
                <c:pt idx="850">
                  <c:v>44686</c:v>
                </c:pt>
                <c:pt idx="851">
                  <c:v>44687</c:v>
                </c:pt>
                <c:pt idx="852">
                  <c:v>44688</c:v>
                </c:pt>
                <c:pt idx="853">
                  <c:v>44689</c:v>
                </c:pt>
                <c:pt idx="854">
                  <c:v>44690</c:v>
                </c:pt>
                <c:pt idx="855">
                  <c:v>44691</c:v>
                </c:pt>
                <c:pt idx="856">
                  <c:v>44692</c:v>
                </c:pt>
                <c:pt idx="857">
                  <c:v>44693</c:v>
                </c:pt>
                <c:pt idx="858">
                  <c:v>44694</c:v>
                </c:pt>
                <c:pt idx="859">
                  <c:v>44695</c:v>
                </c:pt>
                <c:pt idx="860">
                  <c:v>44696</c:v>
                </c:pt>
                <c:pt idx="861">
                  <c:v>44697</c:v>
                </c:pt>
                <c:pt idx="862">
                  <c:v>44698</c:v>
                </c:pt>
                <c:pt idx="863">
                  <c:v>44699</c:v>
                </c:pt>
                <c:pt idx="864">
                  <c:v>44700</c:v>
                </c:pt>
                <c:pt idx="865">
                  <c:v>44701</c:v>
                </c:pt>
                <c:pt idx="866">
                  <c:v>44702</c:v>
                </c:pt>
                <c:pt idx="867">
                  <c:v>44703</c:v>
                </c:pt>
                <c:pt idx="868">
                  <c:v>44704</c:v>
                </c:pt>
                <c:pt idx="869">
                  <c:v>44705</c:v>
                </c:pt>
                <c:pt idx="870">
                  <c:v>44706</c:v>
                </c:pt>
                <c:pt idx="871">
                  <c:v>44707</c:v>
                </c:pt>
                <c:pt idx="872">
                  <c:v>44708</c:v>
                </c:pt>
                <c:pt idx="873">
                  <c:v>44709</c:v>
                </c:pt>
                <c:pt idx="874">
                  <c:v>44710</c:v>
                </c:pt>
                <c:pt idx="875">
                  <c:v>44711</c:v>
                </c:pt>
                <c:pt idx="876">
                  <c:v>44712</c:v>
                </c:pt>
                <c:pt idx="877">
                  <c:v>44713</c:v>
                </c:pt>
                <c:pt idx="878">
                  <c:v>44714</c:v>
                </c:pt>
                <c:pt idx="879">
                  <c:v>44715</c:v>
                </c:pt>
                <c:pt idx="880">
                  <c:v>44716</c:v>
                </c:pt>
                <c:pt idx="881">
                  <c:v>44717</c:v>
                </c:pt>
                <c:pt idx="882">
                  <c:v>44718</c:v>
                </c:pt>
                <c:pt idx="883">
                  <c:v>44719</c:v>
                </c:pt>
                <c:pt idx="884">
                  <c:v>44720</c:v>
                </c:pt>
                <c:pt idx="885">
                  <c:v>44721</c:v>
                </c:pt>
                <c:pt idx="886">
                  <c:v>44722</c:v>
                </c:pt>
                <c:pt idx="887">
                  <c:v>44723</c:v>
                </c:pt>
                <c:pt idx="888">
                  <c:v>44724</c:v>
                </c:pt>
                <c:pt idx="889">
                  <c:v>44725</c:v>
                </c:pt>
                <c:pt idx="890">
                  <c:v>44726</c:v>
                </c:pt>
                <c:pt idx="891">
                  <c:v>44727</c:v>
                </c:pt>
                <c:pt idx="892">
                  <c:v>44728</c:v>
                </c:pt>
                <c:pt idx="893">
                  <c:v>44729</c:v>
                </c:pt>
                <c:pt idx="894">
                  <c:v>44730</c:v>
                </c:pt>
                <c:pt idx="895">
                  <c:v>44731</c:v>
                </c:pt>
                <c:pt idx="896">
                  <c:v>44732</c:v>
                </c:pt>
                <c:pt idx="897">
                  <c:v>44733</c:v>
                </c:pt>
                <c:pt idx="898">
                  <c:v>44734</c:v>
                </c:pt>
                <c:pt idx="899">
                  <c:v>44735</c:v>
                </c:pt>
                <c:pt idx="900">
                  <c:v>44736</c:v>
                </c:pt>
                <c:pt idx="901">
                  <c:v>44737</c:v>
                </c:pt>
                <c:pt idx="902">
                  <c:v>44738</c:v>
                </c:pt>
                <c:pt idx="903">
                  <c:v>44739</c:v>
                </c:pt>
                <c:pt idx="904">
                  <c:v>44740</c:v>
                </c:pt>
                <c:pt idx="905">
                  <c:v>44741</c:v>
                </c:pt>
                <c:pt idx="906">
                  <c:v>44742</c:v>
                </c:pt>
                <c:pt idx="907">
                  <c:v>44743</c:v>
                </c:pt>
                <c:pt idx="908">
                  <c:v>44744</c:v>
                </c:pt>
                <c:pt idx="909">
                  <c:v>44745</c:v>
                </c:pt>
                <c:pt idx="910">
                  <c:v>44746</c:v>
                </c:pt>
                <c:pt idx="911">
                  <c:v>44747</c:v>
                </c:pt>
                <c:pt idx="912">
                  <c:v>44748</c:v>
                </c:pt>
                <c:pt idx="913">
                  <c:v>44749</c:v>
                </c:pt>
                <c:pt idx="914">
                  <c:v>44750</c:v>
                </c:pt>
                <c:pt idx="915">
                  <c:v>44751</c:v>
                </c:pt>
                <c:pt idx="916">
                  <c:v>44752</c:v>
                </c:pt>
                <c:pt idx="917">
                  <c:v>44753</c:v>
                </c:pt>
                <c:pt idx="918">
                  <c:v>44754</c:v>
                </c:pt>
                <c:pt idx="919">
                  <c:v>44755</c:v>
                </c:pt>
                <c:pt idx="920">
                  <c:v>44756</c:v>
                </c:pt>
                <c:pt idx="921">
                  <c:v>44757</c:v>
                </c:pt>
                <c:pt idx="922">
                  <c:v>44758</c:v>
                </c:pt>
                <c:pt idx="923">
                  <c:v>44759</c:v>
                </c:pt>
                <c:pt idx="924">
                  <c:v>44760</c:v>
                </c:pt>
                <c:pt idx="925">
                  <c:v>44761</c:v>
                </c:pt>
                <c:pt idx="926">
                  <c:v>44762</c:v>
                </c:pt>
                <c:pt idx="927">
                  <c:v>44763</c:v>
                </c:pt>
                <c:pt idx="928">
                  <c:v>44764</c:v>
                </c:pt>
                <c:pt idx="929">
                  <c:v>44765</c:v>
                </c:pt>
                <c:pt idx="930">
                  <c:v>44766</c:v>
                </c:pt>
                <c:pt idx="931">
                  <c:v>44767</c:v>
                </c:pt>
                <c:pt idx="932">
                  <c:v>44768</c:v>
                </c:pt>
                <c:pt idx="933">
                  <c:v>44769</c:v>
                </c:pt>
                <c:pt idx="934">
                  <c:v>44770</c:v>
                </c:pt>
                <c:pt idx="935">
                  <c:v>44771</c:v>
                </c:pt>
                <c:pt idx="936">
                  <c:v>44772</c:v>
                </c:pt>
                <c:pt idx="937">
                  <c:v>44773</c:v>
                </c:pt>
                <c:pt idx="938">
                  <c:v>44774</c:v>
                </c:pt>
                <c:pt idx="939">
                  <c:v>44775</c:v>
                </c:pt>
                <c:pt idx="940">
                  <c:v>44776</c:v>
                </c:pt>
                <c:pt idx="941">
                  <c:v>44777</c:v>
                </c:pt>
                <c:pt idx="942">
                  <c:v>44778</c:v>
                </c:pt>
                <c:pt idx="943">
                  <c:v>44779</c:v>
                </c:pt>
                <c:pt idx="944">
                  <c:v>44780</c:v>
                </c:pt>
                <c:pt idx="945">
                  <c:v>44781</c:v>
                </c:pt>
                <c:pt idx="946">
                  <c:v>44782</c:v>
                </c:pt>
                <c:pt idx="947">
                  <c:v>44783</c:v>
                </c:pt>
                <c:pt idx="948">
                  <c:v>44784</c:v>
                </c:pt>
                <c:pt idx="949">
                  <c:v>44785</c:v>
                </c:pt>
                <c:pt idx="950">
                  <c:v>44786</c:v>
                </c:pt>
                <c:pt idx="951">
                  <c:v>44787</c:v>
                </c:pt>
                <c:pt idx="952">
                  <c:v>44788</c:v>
                </c:pt>
                <c:pt idx="953">
                  <c:v>44789</c:v>
                </c:pt>
                <c:pt idx="954">
                  <c:v>44790</c:v>
                </c:pt>
                <c:pt idx="955">
                  <c:v>44791</c:v>
                </c:pt>
                <c:pt idx="956">
                  <c:v>44792</c:v>
                </c:pt>
                <c:pt idx="957">
                  <c:v>44793</c:v>
                </c:pt>
                <c:pt idx="958">
                  <c:v>44794</c:v>
                </c:pt>
                <c:pt idx="959">
                  <c:v>44795</c:v>
                </c:pt>
                <c:pt idx="960">
                  <c:v>44796</c:v>
                </c:pt>
                <c:pt idx="961">
                  <c:v>44797</c:v>
                </c:pt>
                <c:pt idx="962">
                  <c:v>44798</c:v>
                </c:pt>
                <c:pt idx="963">
                  <c:v>44799</c:v>
                </c:pt>
                <c:pt idx="964">
                  <c:v>44800</c:v>
                </c:pt>
                <c:pt idx="965">
                  <c:v>44801</c:v>
                </c:pt>
                <c:pt idx="966">
                  <c:v>44802</c:v>
                </c:pt>
                <c:pt idx="967">
                  <c:v>44803</c:v>
                </c:pt>
                <c:pt idx="968">
                  <c:v>44804</c:v>
                </c:pt>
                <c:pt idx="969">
                  <c:v>44805</c:v>
                </c:pt>
                <c:pt idx="970">
                  <c:v>44806</c:v>
                </c:pt>
                <c:pt idx="971">
                  <c:v>44807</c:v>
                </c:pt>
                <c:pt idx="972">
                  <c:v>44808</c:v>
                </c:pt>
                <c:pt idx="973">
                  <c:v>44809</c:v>
                </c:pt>
                <c:pt idx="974">
                  <c:v>44810</c:v>
                </c:pt>
                <c:pt idx="975">
                  <c:v>44811</c:v>
                </c:pt>
                <c:pt idx="976">
                  <c:v>44812</c:v>
                </c:pt>
                <c:pt idx="977">
                  <c:v>44813</c:v>
                </c:pt>
                <c:pt idx="978">
                  <c:v>44814</c:v>
                </c:pt>
                <c:pt idx="979">
                  <c:v>44815</c:v>
                </c:pt>
                <c:pt idx="980">
                  <c:v>44816</c:v>
                </c:pt>
                <c:pt idx="981">
                  <c:v>44817</c:v>
                </c:pt>
                <c:pt idx="982">
                  <c:v>44818</c:v>
                </c:pt>
                <c:pt idx="983">
                  <c:v>44819</c:v>
                </c:pt>
                <c:pt idx="984">
                  <c:v>44820</c:v>
                </c:pt>
                <c:pt idx="985">
                  <c:v>44821</c:v>
                </c:pt>
                <c:pt idx="986">
                  <c:v>44822</c:v>
                </c:pt>
                <c:pt idx="987">
                  <c:v>44823</c:v>
                </c:pt>
                <c:pt idx="988">
                  <c:v>44824</c:v>
                </c:pt>
                <c:pt idx="989">
                  <c:v>44825</c:v>
                </c:pt>
                <c:pt idx="990">
                  <c:v>44826</c:v>
                </c:pt>
                <c:pt idx="991">
                  <c:v>44827</c:v>
                </c:pt>
                <c:pt idx="992">
                  <c:v>44828</c:v>
                </c:pt>
                <c:pt idx="993">
                  <c:v>44829</c:v>
                </c:pt>
                <c:pt idx="994">
                  <c:v>44830</c:v>
                </c:pt>
                <c:pt idx="995">
                  <c:v>44831</c:v>
                </c:pt>
                <c:pt idx="996">
                  <c:v>44832</c:v>
                </c:pt>
                <c:pt idx="997">
                  <c:v>44833</c:v>
                </c:pt>
                <c:pt idx="998">
                  <c:v>44834</c:v>
                </c:pt>
                <c:pt idx="999">
                  <c:v>44835</c:v>
                </c:pt>
                <c:pt idx="1000">
                  <c:v>44836</c:v>
                </c:pt>
                <c:pt idx="1001">
                  <c:v>44837</c:v>
                </c:pt>
                <c:pt idx="1002">
                  <c:v>44838</c:v>
                </c:pt>
                <c:pt idx="1003">
                  <c:v>44839</c:v>
                </c:pt>
                <c:pt idx="1004">
                  <c:v>44840</c:v>
                </c:pt>
                <c:pt idx="1005">
                  <c:v>44841</c:v>
                </c:pt>
                <c:pt idx="1006">
                  <c:v>44842</c:v>
                </c:pt>
                <c:pt idx="1007">
                  <c:v>44843</c:v>
                </c:pt>
                <c:pt idx="1008">
                  <c:v>44844</c:v>
                </c:pt>
                <c:pt idx="1009">
                  <c:v>44845</c:v>
                </c:pt>
                <c:pt idx="1010">
                  <c:v>44846</c:v>
                </c:pt>
                <c:pt idx="1011">
                  <c:v>44847</c:v>
                </c:pt>
                <c:pt idx="1012">
                  <c:v>44848</c:v>
                </c:pt>
                <c:pt idx="1013">
                  <c:v>44849</c:v>
                </c:pt>
                <c:pt idx="1014">
                  <c:v>44850</c:v>
                </c:pt>
                <c:pt idx="1015">
                  <c:v>44851</c:v>
                </c:pt>
                <c:pt idx="1016">
                  <c:v>44852</c:v>
                </c:pt>
                <c:pt idx="1017">
                  <c:v>44853</c:v>
                </c:pt>
                <c:pt idx="1018">
                  <c:v>44854</c:v>
                </c:pt>
                <c:pt idx="1019">
                  <c:v>44855</c:v>
                </c:pt>
              </c:numCache>
            </c:numRef>
          </c:cat>
          <c:val>
            <c:numRef>
              <c:f>Tabelle1!$K$2:$K$1021</c:f>
              <c:numCache>
                <c:formatCode>#,##0.00</c:formatCode>
                <c:ptCount val="1020"/>
                <c:pt idx="0">
                  <c:v>1.3947834285714282</c:v>
                </c:pt>
                <c:pt idx="1">
                  <c:v>1.4310661428571427</c:v>
                </c:pt>
                <c:pt idx="2">
                  <c:v>1.4562458571428569</c:v>
                </c:pt>
                <c:pt idx="3">
                  <c:v>1.4775037142857141</c:v>
                </c:pt>
                <c:pt idx="4">
                  <c:v>1.4899642857142859</c:v>
                </c:pt>
                <c:pt idx="5">
                  <c:v>1.5046645714285716</c:v>
                </c:pt>
                <c:pt idx="6">
                  <c:v>1.5169558571428572</c:v>
                </c:pt>
                <c:pt idx="7">
                  <c:v>1.5280257142857145</c:v>
                </c:pt>
                <c:pt idx="8">
                  <c:v>1.5416158571428571</c:v>
                </c:pt>
                <c:pt idx="9">
                  <c:v>1.5402244285714286</c:v>
                </c:pt>
                <c:pt idx="10">
                  <c:v>1.5412145714285717</c:v>
                </c:pt>
                <c:pt idx="11">
                  <c:v>1.5482524285714288</c:v>
                </c:pt>
                <c:pt idx="12">
                  <c:v>1.5498204285714288</c:v>
                </c:pt>
                <c:pt idx="13">
                  <c:v>1.5502972857142858</c:v>
                </c:pt>
                <c:pt idx="14">
                  <c:v>1.556392142857143</c:v>
                </c:pt>
                <c:pt idx="15">
                  <c:v>1.5583759999999995</c:v>
                </c:pt>
                <c:pt idx="16">
                  <c:v>1.5598598571428572</c:v>
                </c:pt>
                <c:pt idx="17">
                  <c:v>1.5630867142857141</c:v>
                </c:pt>
                <c:pt idx="18">
                  <c:v>1.5634060000000001</c:v>
                </c:pt>
                <c:pt idx="19">
                  <c:v>1.566114142857143</c:v>
                </c:pt>
                <c:pt idx="20">
                  <c:v>1.5676305714285717</c:v>
                </c:pt>
                <c:pt idx="21">
                  <c:v>1.56667</c:v>
                </c:pt>
                <c:pt idx="22">
                  <c:v>1.5678392857142858</c:v>
                </c:pt>
                <c:pt idx="23">
                  <c:v>1.5676422857142858</c:v>
                </c:pt>
                <c:pt idx="24">
                  <c:v>1.566053714285714</c:v>
                </c:pt>
                <c:pt idx="25">
                  <c:v>1.5608338571428571</c:v>
                </c:pt>
                <c:pt idx="26">
                  <c:v>1.5529155714285714</c:v>
                </c:pt>
                <c:pt idx="27">
                  <c:v>1.5475589999999999</c:v>
                </c:pt>
                <c:pt idx="28">
                  <c:v>1.5417768571428572</c:v>
                </c:pt>
                <c:pt idx="29">
                  <c:v>1.5354725714285713</c:v>
                </c:pt>
                <c:pt idx="30">
                  <c:v>1.5287997142857142</c:v>
                </c:pt>
                <c:pt idx="31">
                  <c:v>1.525503857142857</c:v>
                </c:pt>
                <c:pt idx="32">
                  <c:v>1.5216212857142857</c:v>
                </c:pt>
                <c:pt idx="33">
                  <c:v>1.5229619999999999</c:v>
                </c:pt>
                <c:pt idx="34">
                  <c:v>1.5226401428571428</c:v>
                </c:pt>
                <c:pt idx="35">
                  <c:v>1.5256520000000002</c:v>
                </c:pt>
                <c:pt idx="36">
                  <c:v>1.5306312857142859</c:v>
                </c:pt>
                <c:pt idx="37">
                  <c:v>1.5347855714285714</c:v>
                </c:pt>
                <c:pt idx="38">
                  <c:v>1.539540857142857</c:v>
                </c:pt>
                <c:pt idx="39">
                  <c:v>1.543839142857143</c:v>
                </c:pt>
                <c:pt idx="40">
                  <c:v>1.5419255714285716</c:v>
                </c:pt>
                <c:pt idx="41">
                  <c:v>1.5373644285714287</c:v>
                </c:pt>
                <c:pt idx="42">
                  <c:v>1.5375204285714286</c:v>
                </c:pt>
                <c:pt idx="43">
                  <c:v>1.5294442857142856</c:v>
                </c:pt>
                <c:pt idx="44">
                  <c:v>1.5278297142857142</c:v>
                </c:pt>
                <c:pt idx="45">
                  <c:v>1.5197774285714285</c:v>
                </c:pt>
                <c:pt idx="46">
                  <c:v>1.5084227142857143</c:v>
                </c:pt>
                <c:pt idx="47">
                  <c:v>1.499003857142857</c:v>
                </c:pt>
                <c:pt idx="48">
                  <c:v>1.4949417142857142</c:v>
                </c:pt>
                <c:pt idx="49">
                  <c:v>1.4814815714285714</c:v>
                </c:pt>
                <c:pt idx="50">
                  <c:v>1.4756865714285716</c:v>
                </c:pt>
                <c:pt idx="51">
                  <c:v>1.4703192857142857</c:v>
                </c:pt>
                <c:pt idx="52">
                  <c:v>1.4690068571428572</c:v>
                </c:pt>
                <c:pt idx="53">
                  <c:v>1.475661857142857</c:v>
                </c:pt>
                <c:pt idx="54">
                  <c:v>1.4869895714285715</c:v>
                </c:pt>
                <c:pt idx="55">
                  <c:v>1.496748142857143</c:v>
                </c:pt>
                <c:pt idx="56">
                  <c:v>1.5080717142857141</c:v>
                </c:pt>
                <c:pt idx="57">
                  <c:v>1.5194742857142856</c:v>
                </c:pt>
                <c:pt idx="58">
                  <c:v>1.524672142857143</c:v>
                </c:pt>
                <c:pt idx="59">
                  <c:v>1.5230339999999998</c:v>
                </c:pt>
                <c:pt idx="60">
                  <c:v>1.5085434285714285</c:v>
                </c:pt>
                <c:pt idx="61">
                  <c:v>1.4926851428571428</c:v>
                </c:pt>
                <c:pt idx="62">
                  <c:v>1.4782391428571429</c:v>
                </c:pt>
                <c:pt idx="63">
                  <c:v>1.4654952857142856</c:v>
                </c:pt>
                <c:pt idx="64">
                  <c:v>1.4523325714285718</c:v>
                </c:pt>
                <c:pt idx="65">
                  <c:v>1.4403102857142858</c:v>
                </c:pt>
                <c:pt idx="66">
                  <c:v>1.4352668571428571</c:v>
                </c:pt>
                <c:pt idx="67">
                  <c:v>1.4386712857142854</c:v>
                </c:pt>
                <c:pt idx="68">
                  <c:v>1.4399195714285713</c:v>
                </c:pt>
                <c:pt idx="69">
                  <c:v>1.4419827142857145</c:v>
                </c:pt>
                <c:pt idx="70">
                  <c:v>1.4450422857142857</c:v>
                </c:pt>
                <c:pt idx="71">
                  <c:v>1.4468694285714285</c:v>
                </c:pt>
                <c:pt idx="72">
                  <c:v>1.4607334285714284</c:v>
                </c:pt>
                <c:pt idx="73">
                  <c:v>1.4762002857142857</c:v>
                </c:pt>
                <c:pt idx="74">
                  <c:v>1.4827177142857144</c:v>
                </c:pt>
                <c:pt idx="75">
                  <c:v>1.4922625714285715</c:v>
                </c:pt>
                <c:pt idx="76">
                  <c:v>1.4950904285714286</c:v>
                </c:pt>
                <c:pt idx="77">
                  <c:v>1.498245</c:v>
                </c:pt>
                <c:pt idx="78">
                  <c:v>1.4969692857142858</c:v>
                </c:pt>
                <c:pt idx="79">
                  <c:v>1.4808208571428569</c:v>
                </c:pt>
                <c:pt idx="80">
                  <c:v>1.4590701428571429</c:v>
                </c:pt>
                <c:pt idx="81">
                  <c:v>1.4475442857142859</c:v>
                </c:pt>
                <c:pt idx="82">
                  <c:v>1.4323551428571426</c:v>
                </c:pt>
                <c:pt idx="83">
                  <c:v>1.4240172857142857</c:v>
                </c:pt>
                <c:pt idx="84">
                  <c:v>1.4097485714285714</c:v>
                </c:pt>
                <c:pt idx="85">
                  <c:v>1.4036912499999998</c:v>
                </c:pt>
                <c:pt idx="86">
                  <c:v>1.3914742499999999</c:v>
                </c:pt>
                <c:pt idx="87">
                  <c:v>1.3802565357142857</c:v>
                </c:pt>
                <c:pt idx="88">
                  <c:v>1.3775951428571429</c:v>
                </c:pt>
                <c:pt idx="89">
                  <c:v>1.3745849999999999</c:v>
                </c:pt>
                <c:pt idx="90">
                  <c:v>1.3658031428571429</c:v>
                </c:pt>
                <c:pt idx="91">
                  <c:v>1.3674681428571429</c:v>
                </c:pt>
                <c:pt idx="92">
                  <c:v>1.36223775</c:v>
                </c:pt>
                <c:pt idx="93">
                  <c:v>1.3677874642857142</c:v>
                </c:pt>
                <c:pt idx="94">
                  <c:v>1.3700350357142859</c:v>
                </c:pt>
                <c:pt idx="95">
                  <c:v>1.3624940000000001</c:v>
                </c:pt>
                <c:pt idx="96">
                  <c:v>1.3606757142857144</c:v>
                </c:pt>
                <c:pt idx="97">
                  <c:v>1.3632895714285715</c:v>
                </c:pt>
                <c:pt idx="98">
                  <c:v>1.3581152857142857</c:v>
                </c:pt>
                <c:pt idx="99">
                  <c:v>1.3575797142857144</c:v>
                </c:pt>
                <c:pt idx="100">
                  <c:v>1.3593654285714287</c:v>
                </c:pt>
                <c:pt idx="101">
                  <c:v>1.3662342857142857</c:v>
                </c:pt>
                <c:pt idx="102">
                  <c:v>1.3700922142857144</c:v>
                </c:pt>
                <c:pt idx="103">
                  <c:v>1.3695880714285715</c:v>
                </c:pt>
                <c:pt idx="104">
                  <c:v>1.3645617857142855</c:v>
                </c:pt>
                <c:pt idx="105">
                  <c:v>1.3617046428571429</c:v>
                </c:pt>
                <c:pt idx="106">
                  <c:v>1.3593470714285714</c:v>
                </c:pt>
                <c:pt idx="107">
                  <c:v>1.3577602142857141</c:v>
                </c:pt>
                <c:pt idx="108">
                  <c:v>1.3539749285714286</c:v>
                </c:pt>
                <c:pt idx="109">
                  <c:v>1.3537444285714286</c:v>
                </c:pt>
                <c:pt idx="110">
                  <c:v>1.3534948571428573</c:v>
                </c:pt>
                <c:pt idx="111">
                  <c:v>1.3575395714285714</c:v>
                </c:pt>
                <c:pt idx="112">
                  <c:v>1.3591445714285715</c:v>
                </c:pt>
                <c:pt idx="113">
                  <c:v>1.3583701428571431</c:v>
                </c:pt>
                <c:pt idx="114">
                  <c:v>1.3525292857142859</c:v>
                </c:pt>
                <c:pt idx="115">
                  <c:v>1.3482894285714286</c:v>
                </c:pt>
                <c:pt idx="116">
                  <c:v>1.3499872857142858</c:v>
                </c:pt>
                <c:pt idx="117">
                  <c:v>1.3450648571428572</c:v>
                </c:pt>
                <c:pt idx="118">
                  <c:v>1.3423517142857142</c:v>
                </c:pt>
                <c:pt idx="119">
                  <c:v>1.3445567142857142</c:v>
                </c:pt>
                <c:pt idx="120">
                  <c:v>1.3429235714285714</c:v>
                </c:pt>
                <c:pt idx="121">
                  <c:v>1.3450202857142859</c:v>
                </c:pt>
                <c:pt idx="122">
                  <c:v>1.3487861428571428</c:v>
                </c:pt>
                <c:pt idx="123">
                  <c:v>1.3484702857142856</c:v>
                </c:pt>
                <c:pt idx="124">
                  <c:v>1.352426857142857</c:v>
                </c:pt>
                <c:pt idx="125">
                  <c:v>1.3533575714285715</c:v>
                </c:pt>
                <c:pt idx="126">
                  <c:v>1.349595714285714</c:v>
                </c:pt>
                <c:pt idx="127">
                  <c:v>1.3510480476190476</c:v>
                </c:pt>
                <c:pt idx="128">
                  <c:v>1.3493166190476189</c:v>
                </c:pt>
                <c:pt idx="129">
                  <c:v>1.3463054761904762</c:v>
                </c:pt>
                <c:pt idx="130">
                  <c:v>1.3436089047619046</c:v>
                </c:pt>
                <c:pt idx="131">
                  <c:v>1.3426899047619048</c:v>
                </c:pt>
                <c:pt idx="132">
                  <c:v>1.340537904761905</c:v>
                </c:pt>
                <c:pt idx="133">
                  <c:v>1.3434397619047618</c:v>
                </c:pt>
                <c:pt idx="134">
                  <c:v>1.3431718571428573</c:v>
                </c:pt>
                <c:pt idx="135">
                  <c:v>1.3412857142857144</c:v>
                </c:pt>
                <c:pt idx="136">
                  <c:v>1.3369472857142859</c:v>
                </c:pt>
                <c:pt idx="137">
                  <c:v>1.3383550000000002</c:v>
                </c:pt>
                <c:pt idx="138">
                  <c:v>1.339872142857143</c:v>
                </c:pt>
                <c:pt idx="139">
                  <c:v>1.340220285714286</c:v>
                </c:pt>
                <c:pt idx="140">
                  <c:v>1.3386219999999998</c:v>
                </c:pt>
                <c:pt idx="141">
                  <c:v>1.3378634285714281</c:v>
                </c:pt>
                <c:pt idx="142">
                  <c:v>1.3412034285714285</c:v>
                </c:pt>
                <c:pt idx="143">
                  <c:v>1.3451872857142855</c:v>
                </c:pt>
                <c:pt idx="144">
                  <c:v>1.3449064285714285</c:v>
                </c:pt>
                <c:pt idx="145">
                  <c:v>1.3473995714285714</c:v>
                </c:pt>
                <c:pt idx="146">
                  <c:v>1.3462854285714285</c:v>
                </c:pt>
                <c:pt idx="147">
                  <c:v>1.3450223333333333</c:v>
                </c:pt>
                <c:pt idx="148">
                  <c:v>1.3484209523809523</c:v>
                </c:pt>
                <c:pt idx="149">
                  <c:v>1.3435065238095238</c:v>
                </c:pt>
                <c:pt idx="150">
                  <c:v>1.3410093809523806</c:v>
                </c:pt>
                <c:pt idx="151">
                  <c:v>1.3372929523809525</c:v>
                </c:pt>
                <c:pt idx="152">
                  <c:v>1.3344656666666668</c:v>
                </c:pt>
                <c:pt idx="153">
                  <c:v>1.3375489523809525</c:v>
                </c:pt>
                <c:pt idx="154">
                  <c:v>1.3407866190476192</c:v>
                </c:pt>
                <c:pt idx="155">
                  <c:v>1.3407547142857144</c:v>
                </c:pt>
                <c:pt idx="156">
                  <c:v>1.3486875714285715</c:v>
                </c:pt>
                <c:pt idx="157">
                  <c:v>1.3542502857142857</c:v>
                </c:pt>
                <c:pt idx="158">
                  <c:v>1.3597271428571429</c:v>
                </c:pt>
                <c:pt idx="159">
                  <c:v>1.3599859999999999</c:v>
                </c:pt>
                <c:pt idx="160">
                  <c:v>1.3573015714285714</c:v>
                </c:pt>
                <c:pt idx="161">
                  <c:v>1.3536632857142856</c:v>
                </c:pt>
                <c:pt idx="162">
                  <c:v>1.3509765714285713</c:v>
                </c:pt>
                <c:pt idx="163">
                  <c:v>1.345966142857143</c:v>
                </c:pt>
                <c:pt idx="164">
                  <c:v>1.3423844285714286</c:v>
                </c:pt>
                <c:pt idx="165">
                  <c:v>1.3405725714285717</c:v>
                </c:pt>
                <c:pt idx="166">
                  <c:v>1.3433887142857144</c:v>
                </c:pt>
                <c:pt idx="167">
                  <c:v>1.3483608571428571</c:v>
                </c:pt>
                <c:pt idx="168">
                  <c:v>1.3536677142857143</c:v>
                </c:pt>
                <c:pt idx="169">
                  <c:v>1.3539108571428571</c:v>
                </c:pt>
                <c:pt idx="170">
                  <c:v>1.3546424285714287</c:v>
                </c:pt>
                <c:pt idx="171">
                  <c:v>1.3539455714285715</c:v>
                </c:pt>
                <c:pt idx="172">
                  <c:v>1.3510989999999998</c:v>
                </c:pt>
                <c:pt idx="173">
                  <c:v>1.3504725714285715</c:v>
                </c:pt>
                <c:pt idx="174">
                  <c:v>1.3515709999999999</c:v>
                </c:pt>
                <c:pt idx="175">
                  <c:v>1.3484967142857143</c:v>
                </c:pt>
                <c:pt idx="176">
                  <c:v>1.348105857142857</c:v>
                </c:pt>
                <c:pt idx="177">
                  <c:v>1.3475231428571426</c:v>
                </c:pt>
                <c:pt idx="178">
                  <c:v>1.3499572857142856</c:v>
                </c:pt>
                <c:pt idx="179">
                  <c:v>1.3545400000000001</c:v>
                </c:pt>
                <c:pt idx="180">
                  <c:v>1.3527267142857142</c:v>
                </c:pt>
                <c:pt idx="181">
                  <c:v>1.3497808571428571</c:v>
                </c:pt>
                <c:pt idx="182">
                  <c:v>1.3512905714285715</c:v>
                </c:pt>
                <c:pt idx="183">
                  <c:v>1.3531765714285713</c:v>
                </c:pt>
                <c:pt idx="184">
                  <c:v>1.3533231428571431</c:v>
                </c:pt>
                <c:pt idx="185">
                  <c:v>1.3493675714285713</c:v>
                </c:pt>
                <c:pt idx="186">
                  <c:v>1.3434582857142858</c:v>
                </c:pt>
                <c:pt idx="187">
                  <c:v>1.3384155714285713</c:v>
                </c:pt>
                <c:pt idx="188">
                  <c:v>1.333072</c:v>
                </c:pt>
                <c:pt idx="189">
                  <c:v>1.3226604285714285</c:v>
                </c:pt>
                <c:pt idx="190">
                  <c:v>1.315312857142857</c:v>
                </c:pt>
                <c:pt idx="191">
                  <c:v>1.3104638571428571</c:v>
                </c:pt>
                <c:pt idx="192">
                  <c:v>1.3075957142857142</c:v>
                </c:pt>
                <c:pt idx="193">
                  <c:v>1.3022568571428572</c:v>
                </c:pt>
                <c:pt idx="194">
                  <c:v>1.2997748571428571</c:v>
                </c:pt>
                <c:pt idx="195">
                  <c:v>1.2986572857142857</c:v>
                </c:pt>
                <c:pt idx="196">
                  <c:v>1.2995885714285715</c:v>
                </c:pt>
                <c:pt idx="197">
                  <c:v>1.2968667142857144</c:v>
                </c:pt>
                <c:pt idx="198">
                  <c:v>1.2970425714285716</c:v>
                </c:pt>
                <c:pt idx="199">
                  <c:v>1.2978560000000001</c:v>
                </c:pt>
                <c:pt idx="200">
                  <c:v>1.2994378571428573</c:v>
                </c:pt>
                <c:pt idx="201">
                  <c:v>1.300657</c:v>
                </c:pt>
                <c:pt idx="202">
                  <c:v>1.3027117142857141</c:v>
                </c:pt>
                <c:pt idx="203">
                  <c:v>1.3071982857142856</c:v>
                </c:pt>
                <c:pt idx="204">
                  <c:v>1.3140989999999999</c:v>
                </c:pt>
                <c:pt idx="205">
                  <c:v>1.3201225714285714</c:v>
                </c:pt>
                <c:pt idx="206">
                  <c:v>1.3221328571428574</c:v>
                </c:pt>
                <c:pt idx="207">
                  <c:v>1.3230975714285715</c:v>
                </c:pt>
                <c:pt idx="208">
                  <c:v>1.3245738571428571</c:v>
                </c:pt>
                <c:pt idx="209">
                  <c:v>1.3216125714285716</c:v>
                </c:pt>
                <c:pt idx="210">
                  <c:v>1.3193739999999998</c:v>
                </c:pt>
                <c:pt idx="211">
                  <c:v>1.3169595714285713</c:v>
                </c:pt>
                <c:pt idx="212">
                  <c:v>1.3175764285714284</c:v>
                </c:pt>
                <c:pt idx="213">
                  <c:v>1.3194197142857143</c:v>
                </c:pt>
                <c:pt idx="214">
                  <c:v>1.3186940000000003</c:v>
                </c:pt>
                <c:pt idx="215">
                  <c:v>1.3181535714285715</c:v>
                </c:pt>
                <c:pt idx="216">
                  <c:v>1.3220174285714283</c:v>
                </c:pt>
                <c:pt idx="217">
                  <c:v>1.3222997142857142</c:v>
                </c:pt>
                <c:pt idx="218">
                  <c:v>1.3196742857142856</c:v>
                </c:pt>
                <c:pt idx="219">
                  <c:v>1.3110294285714286</c:v>
                </c:pt>
                <c:pt idx="220">
                  <c:v>1.3055124285714286</c:v>
                </c:pt>
                <c:pt idx="221">
                  <c:v>1.30142</c:v>
                </c:pt>
                <c:pt idx="222">
                  <c:v>1.2945255714285715</c:v>
                </c:pt>
                <c:pt idx="223">
                  <c:v>1.2825229999999999</c:v>
                </c:pt>
                <c:pt idx="224">
                  <c:v>1.2757875714285714</c:v>
                </c:pt>
                <c:pt idx="225">
                  <c:v>1.2727168571428571</c:v>
                </c:pt>
                <c:pt idx="226">
                  <c:v>1.278108</c:v>
                </c:pt>
                <c:pt idx="227">
                  <c:v>1.2829347142857144</c:v>
                </c:pt>
                <c:pt idx="228">
                  <c:v>1.2877048571428573</c:v>
                </c:pt>
                <c:pt idx="229">
                  <c:v>1.2912748571428572</c:v>
                </c:pt>
                <c:pt idx="230">
                  <c:v>1.300737</c:v>
                </c:pt>
                <c:pt idx="231">
                  <c:v>1.3103940000000001</c:v>
                </c:pt>
                <c:pt idx="232">
                  <c:v>1.317453</c:v>
                </c:pt>
                <c:pt idx="233">
                  <c:v>1.3154314285714286</c:v>
                </c:pt>
                <c:pt idx="234">
                  <c:v>1.3139735714285714</c:v>
                </c:pt>
                <c:pt idx="235">
                  <c:v>1.3180485714285715</c:v>
                </c:pt>
                <c:pt idx="236">
                  <c:v>1.3220052857142854</c:v>
                </c:pt>
                <c:pt idx="237">
                  <c:v>1.3219882857142857</c:v>
                </c:pt>
                <c:pt idx="238">
                  <c:v>1.3198794285714286</c:v>
                </c:pt>
                <c:pt idx="239">
                  <c:v>1.3143294285714286</c:v>
                </c:pt>
                <c:pt idx="240">
                  <c:v>1.3125192857142858</c:v>
                </c:pt>
                <c:pt idx="241">
                  <c:v>1.3133349999999999</c:v>
                </c:pt>
                <c:pt idx="242">
                  <c:v>1.3106124285714285</c:v>
                </c:pt>
                <c:pt idx="243">
                  <c:v>1.3100822857142855</c:v>
                </c:pt>
                <c:pt idx="244">
                  <c:v>1.3087672857142858</c:v>
                </c:pt>
                <c:pt idx="245">
                  <c:v>1.3086025714285714</c:v>
                </c:pt>
                <c:pt idx="246">
                  <c:v>1.313468857142857</c:v>
                </c:pt>
                <c:pt idx="247">
                  <c:v>1.3178387142857144</c:v>
                </c:pt>
                <c:pt idx="248">
                  <c:v>1.3174602857142859</c:v>
                </c:pt>
                <c:pt idx="249">
                  <c:v>1.3183648571428572</c:v>
                </c:pt>
                <c:pt idx="250">
                  <c:v>1.3227327142857142</c:v>
                </c:pt>
                <c:pt idx="251">
                  <c:v>1.3287887142857144</c:v>
                </c:pt>
                <c:pt idx="252">
                  <c:v>1.3313888571428572</c:v>
                </c:pt>
                <c:pt idx="253">
                  <c:v>1.330055142857143</c:v>
                </c:pt>
                <c:pt idx="254">
                  <c:v>1.3288650000000002</c:v>
                </c:pt>
                <c:pt idx="255">
                  <c:v>1.3284508571428575</c:v>
                </c:pt>
                <c:pt idx="256">
                  <c:v>1.326662</c:v>
                </c:pt>
                <c:pt idx="257">
                  <c:v>1.3294945714285713</c:v>
                </c:pt>
                <c:pt idx="258">
                  <c:v>1.3309058571428574</c:v>
                </c:pt>
                <c:pt idx="259">
                  <c:v>1.3337117142857142</c:v>
                </c:pt>
                <c:pt idx="260">
                  <c:v>1.3453935714285716</c:v>
                </c:pt>
                <c:pt idx="261">
                  <c:v>1.3518218571428573</c:v>
                </c:pt>
                <c:pt idx="262">
                  <c:v>1.3580024285714285</c:v>
                </c:pt>
                <c:pt idx="263">
                  <c:v>1.3651972857142856</c:v>
                </c:pt>
                <c:pt idx="264">
                  <c:v>1.3587022857142856</c:v>
                </c:pt>
                <c:pt idx="265">
                  <c:v>1.3587554285714287</c:v>
                </c:pt>
                <c:pt idx="266">
                  <c:v>1.3558988571428574</c:v>
                </c:pt>
                <c:pt idx="267">
                  <c:v>1.3507940000000001</c:v>
                </c:pt>
                <c:pt idx="268">
                  <c:v>1.3482952857142858</c:v>
                </c:pt>
                <c:pt idx="269">
                  <c:v>1.3471045714285714</c:v>
                </c:pt>
                <c:pt idx="270">
                  <c:v>1.3476292380952379</c:v>
                </c:pt>
                <c:pt idx="271">
                  <c:v>1.3539818095238094</c:v>
                </c:pt>
                <c:pt idx="272">
                  <c:v>1.3500668095238098</c:v>
                </c:pt>
                <c:pt idx="273">
                  <c:v>1.3540030952380955</c:v>
                </c:pt>
                <c:pt idx="274">
                  <c:v>1.3545630952380951</c:v>
                </c:pt>
                <c:pt idx="275">
                  <c:v>1.3559272380952379</c:v>
                </c:pt>
                <c:pt idx="276">
                  <c:v>1.3566055238095236</c:v>
                </c:pt>
                <c:pt idx="277">
                  <c:v>1.3549908571428573</c:v>
                </c:pt>
                <c:pt idx="278">
                  <c:v>1.3556450000000002</c:v>
                </c:pt>
                <c:pt idx="279">
                  <c:v>1.3603691428571427</c:v>
                </c:pt>
                <c:pt idx="280">
                  <c:v>1.3618412857142856</c:v>
                </c:pt>
                <c:pt idx="281">
                  <c:v>1.3619812857142857</c:v>
                </c:pt>
                <c:pt idx="282">
                  <c:v>1.3612358571428571</c:v>
                </c:pt>
                <c:pt idx="283">
                  <c:v>1.360239</c:v>
                </c:pt>
                <c:pt idx="284">
                  <c:v>1.3599509999999999</c:v>
                </c:pt>
                <c:pt idx="285">
                  <c:v>1.3592004285714283</c:v>
                </c:pt>
                <c:pt idx="286">
                  <c:v>1.3604077142857138</c:v>
                </c:pt>
                <c:pt idx="287">
                  <c:v>1.3611841428571427</c:v>
                </c:pt>
                <c:pt idx="288">
                  <c:v>1.3633088571428573</c:v>
                </c:pt>
                <c:pt idx="289">
                  <c:v>1.3652037142857143</c:v>
                </c:pt>
                <c:pt idx="290">
                  <c:v>1.370796857142857</c:v>
                </c:pt>
                <c:pt idx="291">
                  <c:v>1.3774738571428571</c:v>
                </c:pt>
                <c:pt idx="292">
                  <c:v>1.3891312857142855</c:v>
                </c:pt>
                <c:pt idx="293">
                  <c:v>1.395486142857143</c:v>
                </c:pt>
                <c:pt idx="294">
                  <c:v>1.3989529999999999</c:v>
                </c:pt>
                <c:pt idx="295">
                  <c:v>1.3997772857142858</c:v>
                </c:pt>
                <c:pt idx="296">
                  <c:v>1.4047647142857145</c:v>
                </c:pt>
                <c:pt idx="297">
                  <c:v>1.4152028571428572</c:v>
                </c:pt>
                <c:pt idx="298">
                  <c:v>1.4205244285714287</c:v>
                </c:pt>
                <c:pt idx="299">
                  <c:v>1.4169667142857141</c:v>
                </c:pt>
                <c:pt idx="300">
                  <c:v>1.4133291428571428</c:v>
                </c:pt>
                <c:pt idx="301">
                  <c:v>1.4159848571428573</c:v>
                </c:pt>
                <c:pt idx="302">
                  <c:v>1.4181884285714284</c:v>
                </c:pt>
                <c:pt idx="303">
                  <c:v>1.4191139999999998</c:v>
                </c:pt>
                <c:pt idx="304">
                  <c:v>1.4124988571428572</c:v>
                </c:pt>
                <c:pt idx="305">
                  <c:v>1.4099627142857145</c:v>
                </c:pt>
                <c:pt idx="306">
                  <c:v>1.4114685714285715</c:v>
                </c:pt>
                <c:pt idx="307">
                  <c:v>1.4182209999999997</c:v>
                </c:pt>
                <c:pt idx="308">
                  <c:v>1.4201424285714286</c:v>
                </c:pt>
                <c:pt idx="309">
                  <c:v>1.4271547142857144</c:v>
                </c:pt>
                <c:pt idx="310">
                  <c:v>1.4331982857142858</c:v>
                </c:pt>
                <c:pt idx="311">
                  <c:v>1.4385801428571428</c:v>
                </c:pt>
                <c:pt idx="312">
                  <c:v>1.4437635714285715</c:v>
                </c:pt>
                <c:pt idx="313">
                  <c:v>1.4489017142857143</c:v>
                </c:pt>
                <c:pt idx="314">
                  <c:v>1.4494547142857144</c:v>
                </c:pt>
                <c:pt idx="315">
                  <c:v>1.4501942857142858</c:v>
                </c:pt>
                <c:pt idx="316">
                  <c:v>1.449980857142857</c:v>
                </c:pt>
                <c:pt idx="317">
                  <c:v>1.4553677142857142</c:v>
                </c:pt>
                <c:pt idx="318">
                  <c:v>1.4561075714285714</c:v>
                </c:pt>
                <c:pt idx="319">
                  <c:v>1.4606788571428571</c:v>
                </c:pt>
                <c:pt idx="320">
                  <c:v>1.4655129999999998</c:v>
                </c:pt>
                <c:pt idx="321">
                  <c:v>1.4708017142857144</c:v>
                </c:pt>
                <c:pt idx="322">
                  <c:v>1.4764040000000003</c:v>
                </c:pt>
                <c:pt idx="323">
                  <c:v>1.4777467142857141</c:v>
                </c:pt>
                <c:pt idx="324">
                  <c:v>1.4744797142857142</c:v>
                </c:pt>
                <c:pt idx="325">
                  <c:v>1.4781608571428573</c:v>
                </c:pt>
                <c:pt idx="326">
                  <c:v>1.4827532857142856</c:v>
                </c:pt>
                <c:pt idx="327">
                  <c:v>1.4817151428571427</c:v>
                </c:pt>
                <c:pt idx="328">
                  <c:v>1.4890012857142858</c:v>
                </c:pt>
                <c:pt idx="329">
                  <c:v>1.4953595714285712</c:v>
                </c:pt>
                <c:pt idx="330">
                  <c:v>1.5023968571428572</c:v>
                </c:pt>
                <c:pt idx="331">
                  <c:v>1.5064642857142856</c:v>
                </c:pt>
                <c:pt idx="332">
                  <c:v>1.5128281428571426</c:v>
                </c:pt>
                <c:pt idx="333">
                  <c:v>1.5140682857142858</c:v>
                </c:pt>
                <c:pt idx="334">
                  <c:v>1.5174858571428569</c:v>
                </c:pt>
                <c:pt idx="335">
                  <c:v>1.5152058571428573</c:v>
                </c:pt>
                <c:pt idx="336">
                  <c:v>1.5127441428571429</c:v>
                </c:pt>
                <c:pt idx="337">
                  <c:v>1.5136987142857143</c:v>
                </c:pt>
                <c:pt idx="338">
                  <c:v>1.5181580000000001</c:v>
                </c:pt>
                <c:pt idx="339">
                  <c:v>1.5173817142857142</c:v>
                </c:pt>
                <c:pt idx="340">
                  <c:v>1.5188515714285715</c:v>
                </c:pt>
                <c:pt idx="341">
                  <c:v>1.5196262857142855</c:v>
                </c:pt>
                <c:pt idx="342">
                  <c:v>1.5207344285714286</c:v>
                </c:pt>
                <c:pt idx="343">
                  <c:v>1.5223917142857142</c:v>
                </c:pt>
                <c:pt idx="344">
                  <c:v>1.5220574285714286</c:v>
                </c:pt>
                <c:pt idx="345">
                  <c:v>1.5235640000000001</c:v>
                </c:pt>
                <c:pt idx="346">
                  <c:v>1.5277048571428573</c:v>
                </c:pt>
                <c:pt idx="347">
                  <c:v>1.5196448571428574</c:v>
                </c:pt>
                <c:pt idx="348">
                  <c:v>1.5118697142857145</c:v>
                </c:pt>
                <c:pt idx="349">
                  <c:v>1.5058202857142857</c:v>
                </c:pt>
                <c:pt idx="350">
                  <c:v>1.4918685714285715</c:v>
                </c:pt>
                <c:pt idx="351">
                  <c:v>1.4718551428571429</c:v>
                </c:pt>
                <c:pt idx="352">
                  <c:v>1.4509018571428574</c:v>
                </c:pt>
                <c:pt idx="353">
                  <c:v>1.428407142857143</c:v>
                </c:pt>
                <c:pt idx="354">
                  <c:v>1.3895140714285714</c:v>
                </c:pt>
                <c:pt idx="355">
                  <c:v>1.3478548571428572</c:v>
                </c:pt>
                <c:pt idx="356">
                  <c:v>1.3039445000000001</c:v>
                </c:pt>
                <c:pt idx="357">
                  <c:v>1.2685306428571432</c:v>
                </c:pt>
                <c:pt idx="358">
                  <c:v>1.2436762142857145</c:v>
                </c:pt>
                <c:pt idx="359">
                  <c:v>1.2417359285714287</c:v>
                </c:pt>
                <c:pt idx="360">
                  <c:v>1.2403832142857143</c:v>
                </c:pt>
                <c:pt idx="361">
                  <c:v>1.2741400000000003</c:v>
                </c:pt>
                <c:pt idx="362">
                  <c:v>1.3126572142857142</c:v>
                </c:pt>
                <c:pt idx="363">
                  <c:v>1.3555085714285713</c:v>
                </c:pt>
                <c:pt idx="364">
                  <c:v>1.3947834285714287</c:v>
                </c:pt>
                <c:pt idx="365">
                  <c:v>1.431066142857143</c:v>
                </c:pt>
                <c:pt idx="366">
                  <c:v>1.4562458571428571</c:v>
                </c:pt>
                <c:pt idx="367">
                  <c:v>1.4775037142857141</c:v>
                </c:pt>
                <c:pt idx="368">
                  <c:v>1.4899642857142859</c:v>
                </c:pt>
                <c:pt idx="369">
                  <c:v>1.5046645714285716</c:v>
                </c:pt>
                <c:pt idx="370">
                  <c:v>1.5169558571428572</c:v>
                </c:pt>
                <c:pt idx="371">
                  <c:v>1.5280257142857145</c:v>
                </c:pt>
                <c:pt idx="372">
                  <c:v>1.5416158571428571</c:v>
                </c:pt>
                <c:pt idx="373">
                  <c:v>1.5402244285714286</c:v>
                </c:pt>
                <c:pt idx="374">
                  <c:v>1.5412145714285717</c:v>
                </c:pt>
                <c:pt idx="375">
                  <c:v>1.5482524285714288</c:v>
                </c:pt>
                <c:pt idx="376">
                  <c:v>1.5498204285714288</c:v>
                </c:pt>
                <c:pt idx="377">
                  <c:v>1.5502972857142858</c:v>
                </c:pt>
                <c:pt idx="378">
                  <c:v>1.556392142857143</c:v>
                </c:pt>
                <c:pt idx="379">
                  <c:v>1.5583759999999995</c:v>
                </c:pt>
                <c:pt idx="380">
                  <c:v>1.5598598571428572</c:v>
                </c:pt>
                <c:pt idx="381">
                  <c:v>1.5630867142857141</c:v>
                </c:pt>
                <c:pt idx="382">
                  <c:v>1.5634060000000001</c:v>
                </c:pt>
                <c:pt idx="383">
                  <c:v>1.566114142857143</c:v>
                </c:pt>
                <c:pt idx="384">
                  <c:v>1.5676305714285717</c:v>
                </c:pt>
                <c:pt idx="385">
                  <c:v>1.56667</c:v>
                </c:pt>
                <c:pt idx="386">
                  <c:v>1.5678392857142858</c:v>
                </c:pt>
                <c:pt idx="387">
                  <c:v>1.5676422857142858</c:v>
                </c:pt>
                <c:pt idx="388">
                  <c:v>1.566053714285714</c:v>
                </c:pt>
                <c:pt idx="389">
                  <c:v>1.5608338571428571</c:v>
                </c:pt>
                <c:pt idx="390">
                  <c:v>1.5529155714285714</c:v>
                </c:pt>
                <c:pt idx="391">
                  <c:v>1.5475589999999999</c:v>
                </c:pt>
                <c:pt idx="392">
                  <c:v>1.5417768571428572</c:v>
                </c:pt>
                <c:pt idx="393">
                  <c:v>1.5354725714285713</c:v>
                </c:pt>
                <c:pt idx="394">
                  <c:v>1.5287997142857142</c:v>
                </c:pt>
                <c:pt idx="395">
                  <c:v>1.525503857142857</c:v>
                </c:pt>
                <c:pt idx="396">
                  <c:v>1.5216212857142857</c:v>
                </c:pt>
                <c:pt idx="397">
                  <c:v>1.5229619999999999</c:v>
                </c:pt>
                <c:pt idx="398">
                  <c:v>1.5226401428571428</c:v>
                </c:pt>
                <c:pt idx="399">
                  <c:v>1.5256520000000002</c:v>
                </c:pt>
                <c:pt idx="400">
                  <c:v>1.5306312857142859</c:v>
                </c:pt>
                <c:pt idx="401">
                  <c:v>1.5347855714285714</c:v>
                </c:pt>
                <c:pt idx="402">
                  <c:v>1.539540857142857</c:v>
                </c:pt>
                <c:pt idx="403">
                  <c:v>1.543839142857143</c:v>
                </c:pt>
                <c:pt idx="404">
                  <c:v>1.5419255714285716</c:v>
                </c:pt>
                <c:pt idx="405">
                  <c:v>1.5373644285714287</c:v>
                </c:pt>
                <c:pt idx="406">
                  <c:v>1.5375204285714286</c:v>
                </c:pt>
                <c:pt idx="407">
                  <c:v>1.5294442857142856</c:v>
                </c:pt>
                <c:pt idx="408">
                  <c:v>1.5278297142857142</c:v>
                </c:pt>
                <c:pt idx="409">
                  <c:v>1.5197774285714285</c:v>
                </c:pt>
                <c:pt idx="410">
                  <c:v>1.5084227142857143</c:v>
                </c:pt>
                <c:pt idx="411">
                  <c:v>1.499003857142857</c:v>
                </c:pt>
                <c:pt idx="412">
                  <c:v>1.4949417142857142</c:v>
                </c:pt>
                <c:pt idx="413">
                  <c:v>1.4814815714285714</c:v>
                </c:pt>
                <c:pt idx="414">
                  <c:v>1.4756865714285716</c:v>
                </c:pt>
                <c:pt idx="415">
                  <c:v>1.4703192857142857</c:v>
                </c:pt>
                <c:pt idx="416">
                  <c:v>1.4690068571428572</c:v>
                </c:pt>
                <c:pt idx="417">
                  <c:v>1.475661857142857</c:v>
                </c:pt>
                <c:pt idx="418">
                  <c:v>1.4869895714285715</c:v>
                </c:pt>
                <c:pt idx="419">
                  <c:v>1.496748142857143</c:v>
                </c:pt>
                <c:pt idx="420">
                  <c:v>1.5080717142857141</c:v>
                </c:pt>
                <c:pt idx="421">
                  <c:v>1.5194742857142856</c:v>
                </c:pt>
                <c:pt idx="422">
                  <c:v>1.524672142857143</c:v>
                </c:pt>
                <c:pt idx="423">
                  <c:v>1.5230339999999998</c:v>
                </c:pt>
                <c:pt idx="424">
                  <c:v>1.5085434285714285</c:v>
                </c:pt>
                <c:pt idx="425">
                  <c:v>1.4926851428571428</c:v>
                </c:pt>
                <c:pt idx="426">
                  <c:v>1.4782391428571429</c:v>
                </c:pt>
                <c:pt idx="427">
                  <c:v>1.4654952857142856</c:v>
                </c:pt>
                <c:pt idx="428">
                  <c:v>1.4523325714285718</c:v>
                </c:pt>
                <c:pt idx="429">
                  <c:v>1.4403102857142858</c:v>
                </c:pt>
                <c:pt idx="430">
                  <c:v>1.4352668571428571</c:v>
                </c:pt>
                <c:pt idx="431">
                  <c:v>1.4386712857142854</c:v>
                </c:pt>
                <c:pt idx="432">
                  <c:v>1.4399195714285713</c:v>
                </c:pt>
                <c:pt idx="433">
                  <c:v>1.4419827142857145</c:v>
                </c:pt>
                <c:pt idx="434">
                  <c:v>1.4450422857142857</c:v>
                </c:pt>
                <c:pt idx="435">
                  <c:v>1.4468694285714285</c:v>
                </c:pt>
                <c:pt idx="436">
                  <c:v>1.4607334285714284</c:v>
                </c:pt>
                <c:pt idx="437">
                  <c:v>1.4762002857142857</c:v>
                </c:pt>
                <c:pt idx="438">
                  <c:v>1.4827177142857144</c:v>
                </c:pt>
                <c:pt idx="439">
                  <c:v>1.4922625714285715</c:v>
                </c:pt>
                <c:pt idx="440">
                  <c:v>1.4950904285714286</c:v>
                </c:pt>
                <c:pt idx="441">
                  <c:v>1.498245</c:v>
                </c:pt>
                <c:pt idx="442">
                  <c:v>1.4969692857142858</c:v>
                </c:pt>
                <c:pt idx="443">
                  <c:v>1.4808208571428569</c:v>
                </c:pt>
                <c:pt idx="444">
                  <c:v>1.4590701428571429</c:v>
                </c:pt>
                <c:pt idx="445">
                  <c:v>1.4475442857142859</c:v>
                </c:pt>
                <c:pt idx="446">
                  <c:v>1.4323551428571426</c:v>
                </c:pt>
                <c:pt idx="447">
                  <c:v>1.4240172857142857</c:v>
                </c:pt>
                <c:pt idx="448">
                  <c:v>1.4097485714285714</c:v>
                </c:pt>
                <c:pt idx="449">
                  <c:v>1.4036912499999998</c:v>
                </c:pt>
                <c:pt idx="450">
                  <c:v>1.3914742499999999</c:v>
                </c:pt>
                <c:pt idx="451">
                  <c:v>1.3802565357142857</c:v>
                </c:pt>
                <c:pt idx="452">
                  <c:v>1.3775951428571429</c:v>
                </c:pt>
                <c:pt idx="453">
                  <c:v>1.3745849999999999</c:v>
                </c:pt>
                <c:pt idx="454">
                  <c:v>1.3658031428571429</c:v>
                </c:pt>
                <c:pt idx="455">
                  <c:v>1.3674681428571429</c:v>
                </c:pt>
                <c:pt idx="456">
                  <c:v>1.36223775</c:v>
                </c:pt>
                <c:pt idx="457">
                  <c:v>1.3677874642857142</c:v>
                </c:pt>
                <c:pt idx="458">
                  <c:v>1.3700350357142859</c:v>
                </c:pt>
                <c:pt idx="459">
                  <c:v>1.3624940000000001</c:v>
                </c:pt>
                <c:pt idx="460">
                  <c:v>1.3606757142857144</c:v>
                </c:pt>
                <c:pt idx="461">
                  <c:v>1.3632895714285715</c:v>
                </c:pt>
                <c:pt idx="462">
                  <c:v>1.3581152857142857</c:v>
                </c:pt>
                <c:pt idx="463">
                  <c:v>1.3575797142857144</c:v>
                </c:pt>
                <c:pt idx="464">
                  <c:v>1.3593654285714287</c:v>
                </c:pt>
                <c:pt idx="465">
                  <c:v>1.3662342857142857</c:v>
                </c:pt>
                <c:pt idx="466">
                  <c:v>1.3700922142857144</c:v>
                </c:pt>
                <c:pt idx="467">
                  <c:v>1.3695880714285715</c:v>
                </c:pt>
                <c:pt idx="468">
                  <c:v>1.3645617857142855</c:v>
                </c:pt>
                <c:pt idx="469">
                  <c:v>1.3617046428571429</c:v>
                </c:pt>
                <c:pt idx="470">
                  <c:v>1.3593470714285714</c:v>
                </c:pt>
                <c:pt idx="471">
                  <c:v>1.3577602142857141</c:v>
                </c:pt>
                <c:pt idx="472">
                  <c:v>1.3539749285714286</c:v>
                </c:pt>
                <c:pt idx="473">
                  <c:v>1.3537444285714286</c:v>
                </c:pt>
                <c:pt idx="474">
                  <c:v>1.3534948571428573</c:v>
                </c:pt>
                <c:pt idx="475">
                  <c:v>1.3575395714285714</c:v>
                </c:pt>
                <c:pt idx="476">
                  <c:v>1.3591445714285715</c:v>
                </c:pt>
                <c:pt idx="477">
                  <c:v>1.3583701428571431</c:v>
                </c:pt>
                <c:pt idx="478">
                  <c:v>1.3525292857142859</c:v>
                </c:pt>
                <c:pt idx="479">
                  <c:v>1.3482894285714286</c:v>
                </c:pt>
                <c:pt idx="480">
                  <c:v>1.3499872857142858</c:v>
                </c:pt>
                <c:pt idx="481">
                  <c:v>1.3450648571428572</c:v>
                </c:pt>
                <c:pt idx="482">
                  <c:v>1.3423517142857142</c:v>
                </c:pt>
                <c:pt idx="483">
                  <c:v>1.3445567142857142</c:v>
                </c:pt>
                <c:pt idx="484">
                  <c:v>1.3429235714285714</c:v>
                </c:pt>
                <c:pt idx="485">
                  <c:v>1.3450202857142859</c:v>
                </c:pt>
                <c:pt idx="486">
                  <c:v>1.3487861428571428</c:v>
                </c:pt>
                <c:pt idx="487">
                  <c:v>1.3484702857142856</c:v>
                </c:pt>
                <c:pt idx="488">
                  <c:v>1.352426857142857</c:v>
                </c:pt>
                <c:pt idx="489">
                  <c:v>1.3533575714285715</c:v>
                </c:pt>
                <c:pt idx="490">
                  <c:v>1.349595714285714</c:v>
                </c:pt>
                <c:pt idx="491">
                  <c:v>1.3510480476190476</c:v>
                </c:pt>
                <c:pt idx="492">
                  <c:v>1.3493166190476189</c:v>
                </c:pt>
                <c:pt idx="493">
                  <c:v>1.3463054761904762</c:v>
                </c:pt>
                <c:pt idx="494">
                  <c:v>1.3436089047619046</c:v>
                </c:pt>
                <c:pt idx="495">
                  <c:v>1.3426899047619048</c:v>
                </c:pt>
                <c:pt idx="496">
                  <c:v>1.340537904761905</c:v>
                </c:pt>
                <c:pt idx="497">
                  <c:v>1.3434397619047618</c:v>
                </c:pt>
                <c:pt idx="498">
                  <c:v>1.3431718571428573</c:v>
                </c:pt>
                <c:pt idx="499">
                  <c:v>1.3412857142857144</c:v>
                </c:pt>
                <c:pt idx="500">
                  <c:v>1.3369472857142859</c:v>
                </c:pt>
                <c:pt idx="501">
                  <c:v>1.3383550000000002</c:v>
                </c:pt>
                <c:pt idx="502">
                  <c:v>1.339872142857143</c:v>
                </c:pt>
                <c:pt idx="503">
                  <c:v>1.340220285714286</c:v>
                </c:pt>
                <c:pt idx="504">
                  <c:v>1.3386219999999998</c:v>
                </c:pt>
                <c:pt idx="505">
                  <c:v>1.3378634285714281</c:v>
                </c:pt>
                <c:pt idx="506">
                  <c:v>1.3412034285714285</c:v>
                </c:pt>
                <c:pt idx="507">
                  <c:v>1.3451872857142855</c:v>
                </c:pt>
                <c:pt idx="508">
                  <c:v>1.3449064285714285</c:v>
                </c:pt>
                <c:pt idx="509">
                  <c:v>1.3473995714285714</c:v>
                </c:pt>
                <c:pt idx="510">
                  <c:v>1.3462854285714285</c:v>
                </c:pt>
                <c:pt idx="511">
                  <c:v>1.3450223333333333</c:v>
                </c:pt>
                <c:pt idx="512">
                  <c:v>1.3484209523809523</c:v>
                </c:pt>
                <c:pt idx="513">
                  <c:v>1.3435065238095238</c:v>
                </c:pt>
                <c:pt idx="514">
                  <c:v>1.3410093809523806</c:v>
                </c:pt>
                <c:pt idx="515">
                  <c:v>1.3372929523809525</c:v>
                </c:pt>
                <c:pt idx="516">
                  <c:v>1.3344656666666668</c:v>
                </c:pt>
                <c:pt idx="517">
                  <c:v>1.3375489523809525</c:v>
                </c:pt>
                <c:pt idx="518">
                  <c:v>1.3407866190476192</c:v>
                </c:pt>
                <c:pt idx="519">
                  <c:v>1.3407547142857144</c:v>
                </c:pt>
                <c:pt idx="520">
                  <c:v>1.3486875714285715</c:v>
                </c:pt>
                <c:pt idx="521">
                  <c:v>1.3542502857142857</c:v>
                </c:pt>
                <c:pt idx="522">
                  <c:v>1.3597271428571429</c:v>
                </c:pt>
                <c:pt idx="523">
                  <c:v>1.3599859999999999</c:v>
                </c:pt>
                <c:pt idx="524">
                  <c:v>1.3573015714285714</c:v>
                </c:pt>
                <c:pt idx="525">
                  <c:v>1.3536632857142856</c:v>
                </c:pt>
                <c:pt idx="526">
                  <c:v>1.3509765714285713</c:v>
                </c:pt>
                <c:pt idx="527">
                  <c:v>1.345966142857143</c:v>
                </c:pt>
                <c:pt idx="528">
                  <c:v>1.3423844285714286</c:v>
                </c:pt>
                <c:pt idx="529">
                  <c:v>1.3405725714285717</c:v>
                </c:pt>
                <c:pt idx="530">
                  <c:v>1.3433887142857144</c:v>
                </c:pt>
                <c:pt idx="531">
                  <c:v>1.3483608571428571</c:v>
                </c:pt>
                <c:pt idx="532">
                  <c:v>1.3536677142857143</c:v>
                </c:pt>
                <c:pt idx="533">
                  <c:v>1.3539108571428571</c:v>
                </c:pt>
                <c:pt idx="534">
                  <c:v>1.3546424285714287</c:v>
                </c:pt>
                <c:pt idx="535">
                  <c:v>1.3539455714285715</c:v>
                </c:pt>
                <c:pt idx="536">
                  <c:v>1.3510989999999998</c:v>
                </c:pt>
                <c:pt idx="537">
                  <c:v>1.3504725714285715</c:v>
                </c:pt>
                <c:pt idx="538">
                  <c:v>1.3515709999999999</c:v>
                </c:pt>
                <c:pt idx="539">
                  <c:v>1.3484967142857143</c:v>
                </c:pt>
                <c:pt idx="540">
                  <c:v>1.348105857142857</c:v>
                </c:pt>
                <c:pt idx="541">
                  <c:v>1.3475231428571426</c:v>
                </c:pt>
                <c:pt idx="542">
                  <c:v>1.3499572857142856</c:v>
                </c:pt>
                <c:pt idx="543">
                  <c:v>1.3545400000000001</c:v>
                </c:pt>
                <c:pt idx="544">
                  <c:v>1.3527267142857142</c:v>
                </c:pt>
                <c:pt idx="545">
                  <c:v>1.3497808571428571</c:v>
                </c:pt>
                <c:pt idx="546">
                  <c:v>1.3512905714285715</c:v>
                </c:pt>
                <c:pt idx="547">
                  <c:v>1.3531765714285713</c:v>
                </c:pt>
                <c:pt idx="548">
                  <c:v>1.3533231428571431</c:v>
                </c:pt>
                <c:pt idx="549">
                  <c:v>1.3493675714285713</c:v>
                </c:pt>
                <c:pt idx="550">
                  <c:v>1.3434582857142858</c:v>
                </c:pt>
                <c:pt idx="551">
                  <c:v>1.3384155714285713</c:v>
                </c:pt>
                <c:pt idx="552">
                  <c:v>1.333072</c:v>
                </c:pt>
                <c:pt idx="553">
                  <c:v>1.3226604285714285</c:v>
                </c:pt>
                <c:pt idx="554">
                  <c:v>1.315312857142857</c:v>
                </c:pt>
                <c:pt idx="555">
                  <c:v>1.3104638571428571</c:v>
                </c:pt>
                <c:pt idx="556">
                  <c:v>1.3075957142857142</c:v>
                </c:pt>
                <c:pt idx="557">
                  <c:v>1.3022568571428572</c:v>
                </c:pt>
                <c:pt idx="558">
                  <c:v>1.2997748571428571</c:v>
                </c:pt>
                <c:pt idx="559">
                  <c:v>1.2986572857142857</c:v>
                </c:pt>
                <c:pt idx="560">
                  <c:v>1.2995885714285715</c:v>
                </c:pt>
                <c:pt idx="561">
                  <c:v>1.2968667142857144</c:v>
                </c:pt>
                <c:pt idx="562">
                  <c:v>1.2970425714285716</c:v>
                </c:pt>
                <c:pt idx="563">
                  <c:v>1.2978560000000001</c:v>
                </c:pt>
                <c:pt idx="564">
                  <c:v>1.2994378571428573</c:v>
                </c:pt>
                <c:pt idx="565">
                  <c:v>1.300657</c:v>
                </c:pt>
                <c:pt idx="566">
                  <c:v>1.3027117142857141</c:v>
                </c:pt>
                <c:pt idx="567">
                  <c:v>1.3071982857142856</c:v>
                </c:pt>
                <c:pt idx="568">
                  <c:v>1.3140989999999999</c:v>
                </c:pt>
                <c:pt idx="569">
                  <c:v>1.3201225714285714</c:v>
                </c:pt>
                <c:pt idx="570">
                  <c:v>1.3221328571428574</c:v>
                </c:pt>
                <c:pt idx="571">
                  <c:v>1.3230975714285715</c:v>
                </c:pt>
                <c:pt idx="572">
                  <c:v>1.3245738571428571</c:v>
                </c:pt>
                <c:pt idx="573">
                  <c:v>1.3216125714285716</c:v>
                </c:pt>
                <c:pt idx="574">
                  <c:v>1.3193739999999998</c:v>
                </c:pt>
                <c:pt idx="575">
                  <c:v>1.3169595714285713</c:v>
                </c:pt>
                <c:pt idx="576">
                  <c:v>1.3175764285714284</c:v>
                </c:pt>
                <c:pt idx="577">
                  <c:v>1.3194197142857143</c:v>
                </c:pt>
                <c:pt idx="578">
                  <c:v>1.3186940000000003</c:v>
                </c:pt>
                <c:pt idx="579">
                  <c:v>1.3181535714285715</c:v>
                </c:pt>
                <c:pt idx="580">
                  <c:v>1.3220174285714283</c:v>
                </c:pt>
                <c:pt idx="581">
                  <c:v>1.3222997142857142</c:v>
                </c:pt>
                <c:pt idx="582">
                  <c:v>1.3196742857142856</c:v>
                </c:pt>
                <c:pt idx="583">
                  <c:v>1.3110294285714286</c:v>
                </c:pt>
                <c:pt idx="584">
                  <c:v>1.3055124285714286</c:v>
                </c:pt>
                <c:pt idx="585">
                  <c:v>1.30142</c:v>
                </c:pt>
                <c:pt idx="586">
                  <c:v>1.2945255714285715</c:v>
                </c:pt>
                <c:pt idx="587">
                  <c:v>1.2825229999999999</c:v>
                </c:pt>
                <c:pt idx="588">
                  <c:v>1.2757875714285714</c:v>
                </c:pt>
                <c:pt idx="589">
                  <c:v>1.2727168571428571</c:v>
                </c:pt>
                <c:pt idx="590">
                  <c:v>1.278108</c:v>
                </c:pt>
                <c:pt idx="591">
                  <c:v>1.2829347142857144</c:v>
                </c:pt>
                <c:pt idx="592">
                  <c:v>1.2877048571428573</c:v>
                </c:pt>
                <c:pt idx="593">
                  <c:v>1.2912748571428572</c:v>
                </c:pt>
                <c:pt idx="594">
                  <c:v>1.300737</c:v>
                </c:pt>
                <c:pt idx="595">
                  <c:v>1.3103940000000001</c:v>
                </c:pt>
                <c:pt idx="596">
                  <c:v>1.317453</c:v>
                </c:pt>
                <c:pt idx="597">
                  <c:v>1.3154314285714286</c:v>
                </c:pt>
                <c:pt idx="598">
                  <c:v>1.3139735714285714</c:v>
                </c:pt>
                <c:pt idx="599">
                  <c:v>1.3180485714285715</c:v>
                </c:pt>
                <c:pt idx="600">
                  <c:v>1.3220052857142854</c:v>
                </c:pt>
                <c:pt idx="601">
                  <c:v>1.3219882857142857</c:v>
                </c:pt>
                <c:pt idx="602">
                  <c:v>1.3198794285714286</c:v>
                </c:pt>
                <c:pt idx="603">
                  <c:v>1.3143294285714286</c:v>
                </c:pt>
                <c:pt idx="604">
                  <c:v>1.3125192857142858</c:v>
                </c:pt>
                <c:pt idx="605">
                  <c:v>1.3133349999999999</c:v>
                </c:pt>
                <c:pt idx="606">
                  <c:v>1.3106124285714285</c:v>
                </c:pt>
                <c:pt idx="607">
                  <c:v>1.3100822857142855</c:v>
                </c:pt>
                <c:pt idx="608">
                  <c:v>1.3087672857142858</c:v>
                </c:pt>
                <c:pt idx="609">
                  <c:v>1.3086025714285714</c:v>
                </c:pt>
                <c:pt idx="610">
                  <c:v>1.313468857142857</c:v>
                </c:pt>
                <c:pt idx="611">
                  <c:v>1.3178387142857144</c:v>
                </c:pt>
                <c:pt idx="612">
                  <c:v>1.3174602857142859</c:v>
                </c:pt>
                <c:pt idx="613">
                  <c:v>1.3183648571428572</c:v>
                </c:pt>
                <c:pt idx="614">
                  <c:v>1.3227327142857142</c:v>
                </c:pt>
                <c:pt idx="615">
                  <c:v>1.3287887142857144</c:v>
                </c:pt>
                <c:pt idx="616">
                  <c:v>1.3313888571428572</c:v>
                </c:pt>
                <c:pt idx="617">
                  <c:v>1.330055142857143</c:v>
                </c:pt>
                <c:pt idx="618">
                  <c:v>1.3288650000000002</c:v>
                </c:pt>
                <c:pt idx="619">
                  <c:v>1.3284508571428575</c:v>
                </c:pt>
                <c:pt idx="620">
                  <c:v>1.326662</c:v>
                </c:pt>
                <c:pt idx="621">
                  <c:v>1.3294945714285713</c:v>
                </c:pt>
                <c:pt idx="622">
                  <c:v>1.3309058571428574</c:v>
                </c:pt>
                <c:pt idx="623">
                  <c:v>1.3337117142857142</c:v>
                </c:pt>
                <c:pt idx="624">
                  <c:v>1.3453935714285716</c:v>
                </c:pt>
                <c:pt idx="625">
                  <c:v>1.3518218571428573</c:v>
                </c:pt>
                <c:pt idx="626">
                  <c:v>1.3580024285714285</c:v>
                </c:pt>
                <c:pt idx="627">
                  <c:v>1.3651972857142856</c:v>
                </c:pt>
                <c:pt idx="628">
                  <c:v>1.3587022857142856</c:v>
                </c:pt>
                <c:pt idx="629">
                  <c:v>1.3587554285714287</c:v>
                </c:pt>
                <c:pt idx="630">
                  <c:v>1.3558988571428574</c:v>
                </c:pt>
                <c:pt idx="631">
                  <c:v>1.3507940000000001</c:v>
                </c:pt>
                <c:pt idx="632">
                  <c:v>1.3482952857142858</c:v>
                </c:pt>
                <c:pt idx="633">
                  <c:v>1.3471045714285714</c:v>
                </c:pt>
                <c:pt idx="634">
                  <c:v>1.3476292380952379</c:v>
                </c:pt>
                <c:pt idx="635">
                  <c:v>1.3539818095238094</c:v>
                </c:pt>
                <c:pt idx="636">
                  <c:v>1.3500668095238098</c:v>
                </c:pt>
                <c:pt idx="637">
                  <c:v>1.3540030952380955</c:v>
                </c:pt>
                <c:pt idx="638">
                  <c:v>1.3545630952380951</c:v>
                </c:pt>
                <c:pt idx="639">
                  <c:v>1.3559272380952379</c:v>
                </c:pt>
                <c:pt idx="640">
                  <c:v>1.3566055238095236</c:v>
                </c:pt>
                <c:pt idx="641">
                  <c:v>1.3549908571428573</c:v>
                </c:pt>
                <c:pt idx="642">
                  <c:v>1.3556450000000002</c:v>
                </c:pt>
                <c:pt idx="643">
                  <c:v>1.3603691428571427</c:v>
                </c:pt>
                <c:pt idx="644">
                  <c:v>1.3618412857142856</c:v>
                </c:pt>
                <c:pt idx="645">
                  <c:v>1.3619812857142857</c:v>
                </c:pt>
                <c:pt idx="646">
                  <c:v>1.3612358571428571</c:v>
                </c:pt>
                <c:pt idx="647">
                  <c:v>1.360239</c:v>
                </c:pt>
                <c:pt idx="648">
                  <c:v>1.3599509999999999</c:v>
                </c:pt>
                <c:pt idx="649">
                  <c:v>1.3592004285714283</c:v>
                </c:pt>
                <c:pt idx="650">
                  <c:v>1.3604077142857138</c:v>
                </c:pt>
                <c:pt idx="651">
                  <c:v>1.3611841428571427</c:v>
                </c:pt>
                <c:pt idx="652">
                  <c:v>1.3633088571428573</c:v>
                </c:pt>
                <c:pt idx="653">
                  <c:v>1.3652037142857143</c:v>
                </c:pt>
                <c:pt idx="654">
                  <c:v>1.370796857142857</c:v>
                </c:pt>
                <c:pt idx="655">
                  <c:v>1.3774738571428571</c:v>
                </c:pt>
                <c:pt idx="656">
                  <c:v>1.3891312857142855</c:v>
                </c:pt>
                <c:pt idx="657">
                  <c:v>1.395486142857143</c:v>
                </c:pt>
                <c:pt idx="658">
                  <c:v>1.3989529999999999</c:v>
                </c:pt>
                <c:pt idx="659">
                  <c:v>1.3997772857142858</c:v>
                </c:pt>
                <c:pt idx="660">
                  <c:v>1.4047647142857145</c:v>
                </c:pt>
                <c:pt idx="661">
                  <c:v>1.4152028571428572</c:v>
                </c:pt>
                <c:pt idx="662">
                  <c:v>1.4205244285714287</c:v>
                </c:pt>
                <c:pt idx="663">
                  <c:v>1.4169667142857141</c:v>
                </c:pt>
                <c:pt idx="664">
                  <c:v>1.4133291428571428</c:v>
                </c:pt>
                <c:pt idx="665">
                  <c:v>1.4159848571428573</c:v>
                </c:pt>
                <c:pt idx="666">
                  <c:v>1.4181884285714284</c:v>
                </c:pt>
                <c:pt idx="667">
                  <c:v>1.4191139999999998</c:v>
                </c:pt>
                <c:pt idx="668">
                  <c:v>1.4124988571428572</c:v>
                </c:pt>
                <c:pt idx="669">
                  <c:v>1.4099627142857145</c:v>
                </c:pt>
                <c:pt idx="670">
                  <c:v>1.4114685714285715</c:v>
                </c:pt>
                <c:pt idx="671">
                  <c:v>1.4182209999999997</c:v>
                </c:pt>
                <c:pt idx="672">
                  <c:v>1.4201424285714286</c:v>
                </c:pt>
                <c:pt idx="673">
                  <c:v>1.4271547142857144</c:v>
                </c:pt>
                <c:pt idx="674">
                  <c:v>1.4331982857142858</c:v>
                </c:pt>
                <c:pt idx="675">
                  <c:v>1.4385801428571428</c:v>
                </c:pt>
                <c:pt idx="676">
                  <c:v>1.4437635714285715</c:v>
                </c:pt>
                <c:pt idx="677">
                  <c:v>1.4489017142857143</c:v>
                </c:pt>
                <c:pt idx="678">
                  <c:v>1.4494547142857144</c:v>
                </c:pt>
                <c:pt idx="679">
                  <c:v>1.4501942857142858</c:v>
                </c:pt>
                <c:pt idx="680">
                  <c:v>1.449980857142857</c:v>
                </c:pt>
                <c:pt idx="681">
                  <c:v>1.4553677142857142</c:v>
                </c:pt>
                <c:pt idx="682">
                  <c:v>1.4561075714285714</c:v>
                </c:pt>
                <c:pt idx="683">
                  <c:v>1.4606788571428571</c:v>
                </c:pt>
                <c:pt idx="684">
                  <c:v>1.4655129999999998</c:v>
                </c:pt>
                <c:pt idx="685">
                  <c:v>1.4708017142857144</c:v>
                </c:pt>
                <c:pt idx="686">
                  <c:v>1.4764040000000003</c:v>
                </c:pt>
                <c:pt idx="687">
                  <c:v>1.4777467142857141</c:v>
                </c:pt>
                <c:pt idx="688">
                  <c:v>1.4744797142857142</c:v>
                </c:pt>
                <c:pt idx="689">
                  <c:v>1.4781608571428573</c:v>
                </c:pt>
                <c:pt idx="690">
                  <c:v>1.4827532857142856</c:v>
                </c:pt>
                <c:pt idx="691">
                  <c:v>1.4817151428571427</c:v>
                </c:pt>
                <c:pt idx="692">
                  <c:v>1.4890012857142858</c:v>
                </c:pt>
                <c:pt idx="693">
                  <c:v>1.4953595714285712</c:v>
                </c:pt>
                <c:pt idx="694">
                  <c:v>1.5023968571428572</c:v>
                </c:pt>
                <c:pt idx="695">
                  <c:v>1.5064642857142856</c:v>
                </c:pt>
                <c:pt idx="696">
                  <c:v>1.5128281428571426</c:v>
                </c:pt>
                <c:pt idx="697">
                  <c:v>1.5140682857142858</c:v>
                </c:pt>
                <c:pt idx="698">
                  <c:v>1.5174858571428569</c:v>
                </c:pt>
                <c:pt idx="699">
                  <c:v>1.5152058571428573</c:v>
                </c:pt>
                <c:pt idx="700">
                  <c:v>1.5127441428571429</c:v>
                </c:pt>
                <c:pt idx="701">
                  <c:v>1.5136987142857143</c:v>
                </c:pt>
                <c:pt idx="702">
                  <c:v>1.5181580000000001</c:v>
                </c:pt>
                <c:pt idx="703">
                  <c:v>1.5173817142857142</c:v>
                </c:pt>
                <c:pt idx="704">
                  <c:v>1.5188515714285715</c:v>
                </c:pt>
                <c:pt idx="705">
                  <c:v>1.5196262857142855</c:v>
                </c:pt>
                <c:pt idx="706">
                  <c:v>1.5207344285714286</c:v>
                </c:pt>
                <c:pt idx="707">
                  <c:v>1.5223917142857142</c:v>
                </c:pt>
                <c:pt idx="708">
                  <c:v>1.5220574285714286</c:v>
                </c:pt>
                <c:pt idx="709">
                  <c:v>1.5235640000000001</c:v>
                </c:pt>
                <c:pt idx="710">
                  <c:v>1.5277048571428573</c:v>
                </c:pt>
                <c:pt idx="711">
                  <c:v>1.5196448571428574</c:v>
                </c:pt>
                <c:pt idx="712">
                  <c:v>1.5118697142857145</c:v>
                </c:pt>
                <c:pt idx="713">
                  <c:v>1.5058202857142857</c:v>
                </c:pt>
                <c:pt idx="714">
                  <c:v>1.4918685714285715</c:v>
                </c:pt>
                <c:pt idx="715">
                  <c:v>1.4718551428571429</c:v>
                </c:pt>
                <c:pt idx="716">
                  <c:v>1.4509018571428574</c:v>
                </c:pt>
                <c:pt idx="717">
                  <c:v>1.428407142857143</c:v>
                </c:pt>
                <c:pt idx="718">
                  <c:v>1.3895140714285714</c:v>
                </c:pt>
                <c:pt idx="719">
                  <c:v>1.3478548571428572</c:v>
                </c:pt>
                <c:pt idx="720">
                  <c:v>1.3039445000000001</c:v>
                </c:pt>
                <c:pt idx="721">
                  <c:v>1.2685306428571432</c:v>
                </c:pt>
                <c:pt idx="722">
                  <c:v>1.2436762142857145</c:v>
                </c:pt>
                <c:pt idx="723">
                  <c:v>1.2417359285714287</c:v>
                </c:pt>
                <c:pt idx="724">
                  <c:v>1.2403832142857143</c:v>
                </c:pt>
                <c:pt idx="725">
                  <c:v>1.2741400000000003</c:v>
                </c:pt>
                <c:pt idx="726">
                  <c:v>1.3126572142857142</c:v>
                </c:pt>
                <c:pt idx="727">
                  <c:v>1.3555085714285713</c:v>
                </c:pt>
                <c:pt idx="728">
                  <c:v>1.3947834285714287</c:v>
                </c:pt>
                <c:pt idx="729">
                  <c:v>1.431066142857143</c:v>
                </c:pt>
                <c:pt idx="730">
                  <c:v>1.4562458571428571</c:v>
                </c:pt>
                <c:pt idx="731">
                  <c:v>1.4775037142857141</c:v>
                </c:pt>
                <c:pt idx="732">
                  <c:v>1.4899642857142859</c:v>
                </c:pt>
                <c:pt idx="733">
                  <c:v>1.5046645714285716</c:v>
                </c:pt>
                <c:pt idx="734">
                  <c:v>1.5169558571428572</c:v>
                </c:pt>
                <c:pt idx="735">
                  <c:v>1.5280257142857145</c:v>
                </c:pt>
                <c:pt idx="736">
                  <c:v>1.5416158571428571</c:v>
                </c:pt>
                <c:pt idx="737">
                  <c:v>1.5402244285714286</c:v>
                </c:pt>
                <c:pt idx="738">
                  <c:v>1.5412145714285717</c:v>
                </c:pt>
                <c:pt idx="739">
                  <c:v>1.5482524285714288</c:v>
                </c:pt>
                <c:pt idx="740">
                  <c:v>1.5498204285714288</c:v>
                </c:pt>
                <c:pt idx="741">
                  <c:v>1.5502972857142858</c:v>
                </c:pt>
                <c:pt idx="742">
                  <c:v>1.556392142857143</c:v>
                </c:pt>
                <c:pt idx="743">
                  <c:v>1.5583759999999995</c:v>
                </c:pt>
                <c:pt idx="744">
                  <c:v>1.5598598571428572</c:v>
                </c:pt>
                <c:pt idx="745">
                  <c:v>1.5630867142857141</c:v>
                </c:pt>
                <c:pt idx="746">
                  <c:v>1.5634060000000001</c:v>
                </c:pt>
                <c:pt idx="747">
                  <c:v>1.566114142857143</c:v>
                </c:pt>
                <c:pt idx="748">
                  <c:v>1.5676305714285717</c:v>
                </c:pt>
                <c:pt idx="749">
                  <c:v>1.56667</c:v>
                </c:pt>
                <c:pt idx="750">
                  <c:v>1.5678392857142858</c:v>
                </c:pt>
                <c:pt idx="751">
                  <c:v>1.5676422857142858</c:v>
                </c:pt>
                <c:pt idx="752">
                  <c:v>1.566053714285714</c:v>
                </c:pt>
                <c:pt idx="753">
                  <c:v>1.5608338571428571</c:v>
                </c:pt>
                <c:pt idx="754">
                  <c:v>1.5529155714285714</c:v>
                </c:pt>
                <c:pt idx="755">
                  <c:v>1.5475589999999999</c:v>
                </c:pt>
                <c:pt idx="756">
                  <c:v>1.5417768571428572</c:v>
                </c:pt>
                <c:pt idx="757">
                  <c:v>1.5354725714285713</c:v>
                </c:pt>
                <c:pt idx="758">
                  <c:v>1.5287997142857142</c:v>
                </c:pt>
                <c:pt idx="759">
                  <c:v>1.525503857142857</c:v>
                </c:pt>
                <c:pt idx="760">
                  <c:v>1.5216212857142857</c:v>
                </c:pt>
                <c:pt idx="761">
                  <c:v>1.5229619999999999</c:v>
                </c:pt>
                <c:pt idx="762">
                  <c:v>1.5226401428571428</c:v>
                </c:pt>
                <c:pt idx="763">
                  <c:v>1.5256520000000002</c:v>
                </c:pt>
                <c:pt idx="764">
                  <c:v>1.5306312857142859</c:v>
                </c:pt>
                <c:pt idx="765">
                  <c:v>1.5347855714285714</c:v>
                </c:pt>
                <c:pt idx="766">
                  <c:v>1.539540857142857</c:v>
                </c:pt>
                <c:pt idx="767">
                  <c:v>1.543839142857143</c:v>
                </c:pt>
                <c:pt idx="768">
                  <c:v>1.5419255714285716</c:v>
                </c:pt>
                <c:pt idx="769">
                  <c:v>1.5373644285714287</c:v>
                </c:pt>
                <c:pt idx="770">
                  <c:v>1.5375204285714286</c:v>
                </c:pt>
                <c:pt idx="771">
                  <c:v>1.5294442857142856</c:v>
                </c:pt>
                <c:pt idx="772">
                  <c:v>1.5278297142857142</c:v>
                </c:pt>
                <c:pt idx="773">
                  <c:v>1.5197774285714285</c:v>
                </c:pt>
                <c:pt idx="774">
                  <c:v>1.5084227142857143</c:v>
                </c:pt>
                <c:pt idx="775">
                  <c:v>1.499003857142857</c:v>
                </c:pt>
                <c:pt idx="776">
                  <c:v>1.4949417142857142</c:v>
                </c:pt>
                <c:pt idx="777">
                  <c:v>1.4814815714285714</c:v>
                </c:pt>
                <c:pt idx="778">
                  <c:v>1.4756865714285716</c:v>
                </c:pt>
                <c:pt idx="779">
                  <c:v>1.4703192857142857</c:v>
                </c:pt>
                <c:pt idx="780">
                  <c:v>1.4690068571428572</c:v>
                </c:pt>
                <c:pt idx="781">
                  <c:v>1.475661857142857</c:v>
                </c:pt>
                <c:pt idx="782">
                  <c:v>1.4869895714285715</c:v>
                </c:pt>
                <c:pt idx="783">
                  <c:v>1.496748142857143</c:v>
                </c:pt>
                <c:pt idx="784">
                  <c:v>1.5080717142857141</c:v>
                </c:pt>
                <c:pt idx="785">
                  <c:v>1.5194742857142856</c:v>
                </c:pt>
                <c:pt idx="786">
                  <c:v>1.524672142857143</c:v>
                </c:pt>
                <c:pt idx="787">
                  <c:v>1.5230339999999998</c:v>
                </c:pt>
                <c:pt idx="788">
                  <c:v>1.5085434285714285</c:v>
                </c:pt>
                <c:pt idx="789">
                  <c:v>1.4926851428571428</c:v>
                </c:pt>
                <c:pt idx="790">
                  <c:v>1.4782391428571429</c:v>
                </c:pt>
                <c:pt idx="791">
                  <c:v>1.4654952857142856</c:v>
                </c:pt>
                <c:pt idx="792">
                  <c:v>1.4523325714285718</c:v>
                </c:pt>
                <c:pt idx="793">
                  <c:v>1.4403102857142858</c:v>
                </c:pt>
                <c:pt idx="794">
                  <c:v>1.4352668571428571</c:v>
                </c:pt>
                <c:pt idx="795">
                  <c:v>1.4386712857142854</c:v>
                </c:pt>
                <c:pt idx="796">
                  <c:v>1.4399195714285713</c:v>
                </c:pt>
                <c:pt idx="797">
                  <c:v>1.4419827142857145</c:v>
                </c:pt>
                <c:pt idx="798">
                  <c:v>1.4450422857142857</c:v>
                </c:pt>
                <c:pt idx="799">
                  <c:v>1.4468694285714285</c:v>
                </c:pt>
                <c:pt idx="800">
                  <c:v>1.4607334285714284</c:v>
                </c:pt>
                <c:pt idx="801">
                  <c:v>1.4762002857142857</c:v>
                </c:pt>
                <c:pt idx="802">
                  <c:v>1.4827177142857144</c:v>
                </c:pt>
                <c:pt idx="803">
                  <c:v>1.4922625714285715</c:v>
                </c:pt>
                <c:pt idx="804">
                  <c:v>1.4950904285714286</c:v>
                </c:pt>
                <c:pt idx="805">
                  <c:v>1.498245</c:v>
                </c:pt>
                <c:pt idx="806">
                  <c:v>1.4969692857142858</c:v>
                </c:pt>
                <c:pt idx="807">
                  <c:v>1.4808208571428569</c:v>
                </c:pt>
                <c:pt idx="808">
                  <c:v>1.4590701428571429</c:v>
                </c:pt>
                <c:pt idx="809">
                  <c:v>1.4475442857142859</c:v>
                </c:pt>
                <c:pt idx="810">
                  <c:v>1.4323551428571426</c:v>
                </c:pt>
                <c:pt idx="811">
                  <c:v>1.4240172857142857</c:v>
                </c:pt>
                <c:pt idx="812">
                  <c:v>1.4097485714285714</c:v>
                </c:pt>
                <c:pt idx="813">
                  <c:v>1.4036912499999998</c:v>
                </c:pt>
                <c:pt idx="814">
                  <c:v>1.3914742499999999</c:v>
                </c:pt>
                <c:pt idx="815">
                  <c:v>1.3802565357142857</c:v>
                </c:pt>
                <c:pt idx="816">
                  <c:v>1.3775951428571429</c:v>
                </c:pt>
                <c:pt idx="817">
                  <c:v>1.3745849999999999</c:v>
                </c:pt>
                <c:pt idx="818">
                  <c:v>1.3658031428571429</c:v>
                </c:pt>
                <c:pt idx="819">
                  <c:v>1.3674681428571429</c:v>
                </c:pt>
                <c:pt idx="820">
                  <c:v>1.36223775</c:v>
                </c:pt>
                <c:pt idx="821">
                  <c:v>1.3677874642857142</c:v>
                </c:pt>
                <c:pt idx="822">
                  <c:v>1.3700350357142859</c:v>
                </c:pt>
                <c:pt idx="823">
                  <c:v>1.3624940000000001</c:v>
                </c:pt>
                <c:pt idx="824">
                  <c:v>1.3606757142857144</c:v>
                </c:pt>
                <c:pt idx="825">
                  <c:v>1.3632895714285715</c:v>
                </c:pt>
                <c:pt idx="826">
                  <c:v>1.3581152857142857</c:v>
                </c:pt>
                <c:pt idx="827">
                  <c:v>1.3575797142857144</c:v>
                </c:pt>
                <c:pt idx="828">
                  <c:v>1.3593654285714287</c:v>
                </c:pt>
                <c:pt idx="829">
                  <c:v>1.3662342857142857</c:v>
                </c:pt>
                <c:pt idx="830">
                  <c:v>1.3700922142857144</c:v>
                </c:pt>
                <c:pt idx="831">
                  <c:v>1.3695880714285715</c:v>
                </c:pt>
                <c:pt idx="832">
                  <c:v>1.3645617857142855</c:v>
                </c:pt>
                <c:pt idx="833">
                  <c:v>1.3617046428571429</c:v>
                </c:pt>
                <c:pt idx="834">
                  <c:v>1.3593470714285714</c:v>
                </c:pt>
                <c:pt idx="835">
                  <c:v>1.3577602142857141</c:v>
                </c:pt>
                <c:pt idx="836">
                  <c:v>1.3539749285714286</c:v>
                </c:pt>
                <c:pt idx="837">
                  <c:v>1.3537444285714286</c:v>
                </c:pt>
                <c:pt idx="838">
                  <c:v>1.3534948571428573</c:v>
                </c:pt>
                <c:pt idx="839">
                  <c:v>1.3575395714285714</c:v>
                </c:pt>
                <c:pt idx="840">
                  <c:v>1.3591445714285715</c:v>
                </c:pt>
                <c:pt idx="841">
                  <c:v>1.3583701428571431</c:v>
                </c:pt>
                <c:pt idx="842">
                  <c:v>1.3525292857142859</c:v>
                </c:pt>
                <c:pt idx="843">
                  <c:v>1.3482894285714286</c:v>
                </c:pt>
                <c:pt idx="844">
                  <c:v>1.3499872857142858</c:v>
                </c:pt>
                <c:pt idx="845">
                  <c:v>1.3450648571428572</c:v>
                </c:pt>
                <c:pt idx="846">
                  <c:v>1.3423517142857142</c:v>
                </c:pt>
                <c:pt idx="847">
                  <c:v>1.3445567142857142</c:v>
                </c:pt>
                <c:pt idx="848">
                  <c:v>1.3429235714285714</c:v>
                </c:pt>
                <c:pt idx="849">
                  <c:v>1.3450202857142859</c:v>
                </c:pt>
                <c:pt idx="850">
                  <c:v>1.3487861428571428</c:v>
                </c:pt>
                <c:pt idx="851">
                  <c:v>1.3484702857142856</c:v>
                </c:pt>
                <c:pt idx="852">
                  <c:v>1.352426857142857</c:v>
                </c:pt>
                <c:pt idx="853">
                  <c:v>1.3533575714285715</c:v>
                </c:pt>
                <c:pt idx="854">
                  <c:v>1.349595714285714</c:v>
                </c:pt>
                <c:pt idx="855">
                  <c:v>1.3510480476190476</c:v>
                </c:pt>
                <c:pt idx="856">
                  <c:v>1.3493166190476189</c:v>
                </c:pt>
                <c:pt idx="857">
                  <c:v>1.3463054761904762</c:v>
                </c:pt>
                <c:pt idx="858">
                  <c:v>1.3436089047619046</c:v>
                </c:pt>
                <c:pt idx="859">
                  <c:v>1.3426899047619048</c:v>
                </c:pt>
                <c:pt idx="860">
                  <c:v>1.340537904761905</c:v>
                </c:pt>
                <c:pt idx="861">
                  <c:v>1.3434397619047618</c:v>
                </c:pt>
                <c:pt idx="862">
                  <c:v>1.3431718571428573</c:v>
                </c:pt>
                <c:pt idx="863">
                  <c:v>1.3412857142857144</c:v>
                </c:pt>
                <c:pt idx="864">
                  <c:v>1.3369472857142859</c:v>
                </c:pt>
                <c:pt idx="865">
                  <c:v>1.3383550000000002</c:v>
                </c:pt>
                <c:pt idx="866">
                  <c:v>1.339872142857143</c:v>
                </c:pt>
                <c:pt idx="867">
                  <c:v>1.340220285714286</c:v>
                </c:pt>
                <c:pt idx="868">
                  <c:v>1.3386219999999998</c:v>
                </c:pt>
                <c:pt idx="869">
                  <c:v>1.3378634285714281</c:v>
                </c:pt>
                <c:pt idx="870">
                  <c:v>1.3412034285714285</c:v>
                </c:pt>
                <c:pt idx="871">
                  <c:v>1.3451872857142855</c:v>
                </c:pt>
                <c:pt idx="872">
                  <c:v>1.3449064285714285</c:v>
                </c:pt>
                <c:pt idx="873">
                  <c:v>1.3473995714285714</c:v>
                </c:pt>
                <c:pt idx="874">
                  <c:v>1.3462854285714285</c:v>
                </c:pt>
                <c:pt idx="875">
                  <c:v>1.3450223333333333</c:v>
                </c:pt>
                <c:pt idx="876">
                  <c:v>1.3484209523809523</c:v>
                </c:pt>
                <c:pt idx="877">
                  <c:v>1.3435065238095238</c:v>
                </c:pt>
                <c:pt idx="878">
                  <c:v>1.3410093809523806</c:v>
                </c:pt>
                <c:pt idx="879">
                  <c:v>1.3372929523809525</c:v>
                </c:pt>
                <c:pt idx="880">
                  <c:v>1.3344656666666668</c:v>
                </c:pt>
                <c:pt idx="881">
                  <c:v>1.3375489523809525</c:v>
                </c:pt>
                <c:pt idx="882">
                  <c:v>1.3407866190476192</c:v>
                </c:pt>
                <c:pt idx="883">
                  <c:v>1.3407547142857144</c:v>
                </c:pt>
                <c:pt idx="884">
                  <c:v>1.3486875714285715</c:v>
                </c:pt>
                <c:pt idx="885">
                  <c:v>1.3542502857142857</c:v>
                </c:pt>
                <c:pt idx="886">
                  <c:v>1.3597271428571429</c:v>
                </c:pt>
                <c:pt idx="887">
                  <c:v>1.3599859999999999</c:v>
                </c:pt>
                <c:pt idx="888">
                  <c:v>1.3573015714285714</c:v>
                </c:pt>
                <c:pt idx="889">
                  <c:v>1.3536632857142856</c:v>
                </c:pt>
                <c:pt idx="890">
                  <c:v>1.3509765714285713</c:v>
                </c:pt>
                <c:pt idx="891">
                  <c:v>1.345966142857143</c:v>
                </c:pt>
                <c:pt idx="892">
                  <c:v>1.3423844285714286</c:v>
                </c:pt>
                <c:pt idx="893">
                  <c:v>1.3405725714285717</c:v>
                </c:pt>
                <c:pt idx="894">
                  <c:v>1.3433887142857144</c:v>
                </c:pt>
                <c:pt idx="895">
                  <c:v>1.3483608571428571</c:v>
                </c:pt>
                <c:pt idx="896">
                  <c:v>1.3536677142857143</c:v>
                </c:pt>
                <c:pt idx="897">
                  <c:v>1.3539108571428571</c:v>
                </c:pt>
                <c:pt idx="898">
                  <c:v>1.3546424285714287</c:v>
                </c:pt>
                <c:pt idx="899">
                  <c:v>1.3539455714285715</c:v>
                </c:pt>
                <c:pt idx="900">
                  <c:v>1.3510989999999998</c:v>
                </c:pt>
                <c:pt idx="901">
                  <c:v>1.3504725714285715</c:v>
                </c:pt>
                <c:pt idx="902">
                  <c:v>1.3515709999999999</c:v>
                </c:pt>
                <c:pt idx="903">
                  <c:v>1.3484967142857143</c:v>
                </c:pt>
                <c:pt idx="904">
                  <c:v>1.348105857142857</c:v>
                </c:pt>
                <c:pt idx="905">
                  <c:v>1.3475231428571426</c:v>
                </c:pt>
                <c:pt idx="906">
                  <c:v>1.3499572857142856</c:v>
                </c:pt>
                <c:pt idx="907">
                  <c:v>1.3545400000000001</c:v>
                </c:pt>
                <c:pt idx="908">
                  <c:v>1.3527267142857142</c:v>
                </c:pt>
                <c:pt idx="909">
                  <c:v>1.3497808571428571</c:v>
                </c:pt>
                <c:pt idx="910">
                  <c:v>1.3512905714285715</c:v>
                </c:pt>
                <c:pt idx="911">
                  <c:v>1.3531765714285713</c:v>
                </c:pt>
                <c:pt idx="912">
                  <c:v>1.3533231428571431</c:v>
                </c:pt>
                <c:pt idx="913">
                  <c:v>1.3493675714285713</c:v>
                </c:pt>
                <c:pt idx="914">
                  <c:v>1.3434582857142858</c:v>
                </c:pt>
                <c:pt idx="915">
                  <c:v>1.3384155714285713</c:v>
                </c:pt>
                <c:pt idx="916">
                  <c:v>1.333072</c:v>
                </c:pt>
                <c:pt idx="917">
                  <c:v>1.3226604285714285</c:v>
                </c:pt>
                <c:pt idx="918">
                  <c:v>1.315312857142857</c:v>
                </c:pt>
                <c:pt idx="919">
                  <c:v>1.3104638571428571</c:v>
                </c:pt>
                <c:pt idx="920">
                  <c:v>1.3075957142857142</c:v>
                </c:pt>
                <c:pt idx="921">
                  <c:v>1.3022568571428572</c:v>
                </c:pt>
                <c:pt idx="922">
                  <c:v>1.2997748571428571</c:v>
                </c:pt>
                <c:pt idx="923">
                  <c:v>1.2986572857142857</c:v>
                </c:pt>
                <c:pt idx="924">
                  <c:v>1.2995885714285715</c:v>
                </c:pt>
                <c:pt idx="925">
                  <c:v>1.2968667142857144</c:v>
                </c:pt>
                <c:pt idx="926">
                  <c:v>1.2970425714285716</c:v>
                </c:pt>
                <c:pt idx="927">
                  <c:v>1.2978560000000001</c:v>
                </c:pt>
                <c:pt idx="928">
                  <c:v>1.2994378571428573</c:v>
                </c:pt>
                <c:pt idx="929">
                  <c:v>1.300657</c:v>
                </c:pt>
                <c:pt idx="930">
                  <c:v>1.3027117142857141</c:v>
                </c:pt>
                <c:pt idx="931">
                  <c:v>1.3071982857142856</c:v>
                </c:pt>
                <c:pt idx="932">
                  <c:v>1.3140989999999999</c:v>
                </c:pt>
                <c:pt idx="933">
                  <c:v>1.3201225714285714</c:v>
                </c:pt>
                <c:pt idx="934">
                  <c:v>1.3221328571428574</c:v>
                </c:pt>
                <c:pt idx="935">
                  <c:v>1.3230975714285715</c:v>
                </c:pt>
                <c:pt idx="936">
                  <c:v>1.3245738571428571</c:v>
                </c:pt>
                <c:pt idx="937">
                  <c:v>1.3216125714285716</c:v>
                </c:pt>
                <c:pt idx="938">
                  <c:v>1.3193739999999998</c:v>
                </c:pt>
                <c:pt idx="939">
                  <c:v>1.3169595714285713</c:v>
                </c:pt>
                <c:pt idx="940">
                  <c:v>1.3175764285714284</c:v>
                </c:pt>
                <c:pt idx="941">
                  <c:v>1.3194197142857143</c:v>
                </c:pt>
                <c:pt idx="942">
                  <c:v>1.3186940000000003</c:v>
                </c:pt>
                <c:pt idx="943">
                  <c:v>1.3181535714285715</c:v>
                </c:pt>
                <c:pt idx="944">
                  <c:v>1.3220174285714283</c:v>
                </c:pt>
                <c:pt idx="945">
                  <c:v>1.3222997142857142</c:v>
                </c:pt>
                <c:pt idx="946">
                  <c:v>1.3196742857142856</c:v>
                </c:pt>
                <c:pt idx="947">
                  <c:v>1.3110294285714286</c:v>
                </c:pt>
                <c:pt idx="948">
                  <c:v>1.3055124285714286</c:v>
                </c:pt>
                <c:pt idx="949">
                  <c:v>1.30142</c:v>
                </c:pt>
                <c:pt idx="950">
                  <c:v>1.2945255714285715</c:v>
                </c:pt>
                <c:pt idx="951">
                  <c:v>1.2825229999999999</c:v>
                </c:pt>
                <c:pt idx="952">
                  <c:v>1.2757875714285714</c:v>
                </c:pt>
                <c:pt idx="953">
                  <c:v>1.2727168571428571</c:v>
                </c:pt>
                <c:pt idx="954">
                  <c:v>1.278108</c:v>
                </c:pt>
                <c:pt idx="955">
                  <c:v>1.2829347142857144</c:v>
                </c:pt>
                <c:pt idx="956">
                  <c:v>1.2877048571428573</c:v>
                </c:pt>
                <c:pt idx="957">
                  <c:v>1.2912748571428572</c:v>
                </c:pt>
                <c:pt idx="958">
                  <c:v>1.300737</c:v>
                </c:pt>
                <c:pt idx="959">
                  <c:v>1.3103940000000001</c:v>
                </c:pt>
                <c:pt idx="960">
                  <c:v>1.317453</c:v>
                </c:pt>
                <c:pt idx="961">
                  <c:v>1.3154314285714286</c:v>
                </c:pt>
                <c:pt idx="962">
                  <c:v>1.3139735714285714</c:v>
                </c:pt>
                <c:pt idx="963">
                  <c:v>1.3180485714285715</c:v>
                </c:pt>
                <c:pt idx="964">
                  <c:v>1.3220052857142854</c:v>
                </c:pt>
                <c:pt idx="965">
                  <c:v>1.3219882857142857</c:v>
                </c:pt>
                <c:pt idx="966">
                  <c:v>1.3198794285714286</c:v>
                </c:pt>
                <c:pt idx="967">
                  <c:v>1.3143294285714286</c:v>
                </c:pt>
                <c:pt idx="968">
                  <c:v>1.3125192857142858</c:v>
                </c:pt>
                <c:pt idx="969">
                  <c:v>1.3133349999999999</c:v>
                </c:pt>
                <c:pt idx="970">
                  <c:v>1.3106124285714285</c:v>
                </c:pt>
                <c:pt idx="971">
                  <c:v>1.3100822857142855</c:v>
                </c:pt>
                <c:pt idx="972">
                  <c:v>1.3087672857142858</c:v>
                </c:pt>
                <c:pt idx="973">
                  <c:v>1.3086025714285714</c:v>
                </c:pt>
                <c:pt idx="974">
                  <c:v>1.313468857142857</c:v>
                </c:pt>
                <c:pt idx="975">
                  <c:v>1.3178387142857144</c:v>
                </c:pt>
                <c:pt idx="976">
                  <c:v>1.3174602857142859</c:v>
                </c:pt>
                <c:pt idx="977">
                  <c:v>1.3183648571428572</c:v>
                </c:pt>
                <c:pt idx="978">
                  <c:v>1.3227327142857142</c:v>
                </c:pt>
                <c:pt idx="979">
                  <c:v>1.3287887142857144</c:v>
                </c:pt>
                <c:pt idx="980">
                  <c:v>1.3313888571428572</c:v>
                </c:pt>
                <c:pt idx="981">
                  <c:v>1.330055142857143</c:v>
                </c:pt>
                <c:pt idx="982">
                  <c:v>1.3288650000000002</c:v>
                </c:pt>
                <c:pt idx="983">
                  <c:v>1.3284508571428575</c:v>
                </c:pt>
                <c:pt idx="984">
                  <c:v>1.326662</c:v>
                </c:pt>
                <c:pt idx="985">
                  <c:v>1.3294945714285713</c:v>
                </c:pt>
                <c:pt idx="986">
                  <c:v>1.3309058571428574</c:v>
                </c:pt>
                <c:pt idx="987">
                  <c:v>1.3337117142857142</c:v>
                </c:pt>
                <c:pt idx="988">
                  <c:v>1.3453935714285716</c:v>
                </c:pt>
                <c:pt idx="989">
                  <c:v>1.3518218571428573</c:v>
                </c:pt>
                <c:pt idx="990">
                  <c:v>1.3580024285714285</c:v>
                </c:pt>
                <c:pt idx="991">
                  <c:v>1.3651972857142856</c:v>
                </c:pt>
                <c:pt idx="992">
                  <c:v>1.3587022857142856</c:v>
                </c:pt>
                <c:pt idx="993">
                  <c:v>1.3587554285714287</c:v>
                </c:pt>
                <c:pt idx="994">
                  <c:v>1.3558988571428574</c:v>
                </c:pt>
                <c:pt idx="995">
                  <c:v>1.3507940000000001</c:v>
                </c:pt>
                <c:pt idx="996">
                  <c:v>1.3482952857142858</c:v>
                </c:pt>
                <c:pt idx="997">
                  <c:v>1.3471045714285714</c:v>
                </c:pt>
                <c:pt idx="998">
                  <c:v>1.3476292380952379</c:v>
                </c:pt>
                <c:pt idx="999">
                  <c:v>1.3539818095238094</c:v>
                </c:pt>
                <c:pt idx="1000">
                  <c:v>1.3500668095238098</c:v>
                </c:pt>
                <c:pt idx="1001">
                  <c:v>1.3540030952380955</c:v>
                </c:pt>
                <c:pt idx="1002">
                  <c:v>1.3545630952380951</c:v>
                </c:pt>
                <c:pt idx="1003">
                  <c:v>1.3559272380952379</c:v>
                </c:pt>
                <c:pt idx="1004">
                  <c:v>1.3566055238095236</c:v>
                </c:pt>
                <c:pt idx="1005">
                  <c:v>1.3549908571428573</c:v>
                </c:pt>
                <c:pt idx="1006">
                  <c:v>1.3556450000000002</c:v>
                </c:pt>
                <c:pt idx="1007">
                  <c:v>1.3603691428571427</c:v>
                </c:pt>
                <c:pt idx="1008">
                  <c:v>1.3618412857142856</c:v>
                </c:pt>
                <c:pt idx="1009">
                  <c:v>1.3619812857142857</c:v>
                </c:pt>
                <c:pt idx="1010">
                  <c:v>1.3612358571428571</c:v>
                </c:pt>
                <c:pt idx="1011">
                  <c:v>1.360239</c:v>
                </c:pt>
                <c:pt idx="1012">
                  <c:v>1.3599509999999999</c:v>
                </c:pt>
                <c:pt idx="1013">
                  <c:v>1.3592004285714283</c:v>
                </c:pt>
                <c:pt idx="1014">
                  <c:v>1.3604077142857138</c:v>
                </c:pt>
                <c:pt idx="1015">
                  <c:v>1.3611841428571427</c:v>
                </c:pt>
                <c:pt idx="1016">
                  <c:v>1.3633088571428573</c:v>
                </c:pt>
                <c:pt idx="1017">
                  <c:v>1.3652037142857143</c:v>
                </c:pt>
                <c:pt idx="1018">
                  <c:v>1.370796857142857</c:v>
                </c:pt>
                <c:pt idx="1019">
                  <c:v>1.3774738571428571</c:v>
                </c:pt>
              </c:numCache>
            </c:numRef>
          </c:val>
          <c:smooth val="0"/>
          <c:extLst xmlns:c15="http://schemas.microsoft.com/office/drawing/2012/chart" xmlns:c16r2="http://schemas.microsoft.com/office/drawing/2015/06/chart">
            <c:ext xmlns:c16="http://schemas.microsoft.com/office/drawing/2014/chart" uri="{C3380CC4-5D6E-409C-BE32-E72D297353CC}">
              <c16:uniqueId val="{00000006-A5D1-41C2-91C1-CB757797E113}"/>
            </c:ext>
          </c:extLst>
        </c:ser>
        <c:ser>
          <c:idx val="0"/>
          <c:order val="2"/>
          <c:tx>
            <c:strRef>
              <c:f>Tabelle1!$L$1</c:f>
              <c:strCache>
                <c:ptCount val="1"/>
                <c:pt idx="0">
                  <c:v>Mittelwert 2016-2019</c:v>
                </c:pt>
              </c:strCache>
            </c:strRef>
          </c:tx>
          <c:spPr>
            <a:ln w="28575" cap="rnd">
              <a:solidFill>
                <a:schemeClr val="tx1"/>
              </a:solidFill>
              <a:prstDash val="dash"/>
              <a:round/>
            </a:ln>
            <a:effectLst/>
          </c:spPr>
          <c:marker>
            <c:symbol val="none"/>
          </c:marker>
          <c:cat>
            <c:numRef>
              <c:f>Tabelle1!$A$2:$A$1021</c:f>
              <c:numCache>
                <c:formatCode>dd/mm/yy;@</c:formatCode>
                <c:ptCount val="1020"/>
                <c:pt idx="0">
                  <c:v>43829</c:v>
                </c:pt>
                <c:pt idx="1">
                  <c:v>43830</c:v>
                </c:pt>
                <c:pt idx="2">
                  <c:v>43831</c:v>
                </c:pt>
                <c:pt idx="3">
                  <c:v>43832</c:v>
                </c:pt>
                <c:pt idx="4">
                  <c:v>43833</c:v>
                </c:pt>
                <c:pt idx="5">
                  <c:v>43834</c:v>
                </c:pt>
                <c:pt idx="6">
                  <c:v>43835</c:v>
                </c:pt>
                <c:pt idx="7">
                  <c:v>43836</c:v>
                </c:pt>
                <c:pt idx="8">
                  <c:v>43837</c:v>
                </c:pt>
                <c:pt idx="9">
                  <c:v>43838</c:v>
                </c:pt>
                <c:pt idx="10">
                  <c:v>43839</c:v>
                </c:pt>
                <c:pt idx="11">
                  <c:v>43840</c:v>
                </c:pt>
                <c:pt idx="12">
                  <c:v>43841</c:v>
                </c:pt>
                <c:pt idx="13">
                  <c:v>43842</c:v>
                </c:pt>
                <c:pt idx="14">
                  <c:v>43843</c:v>
                </c:pt>
                <c:pt idx="15">
                  <c:v>43844</c:v>
                </c:pt>
                <c:pt idx="16">
                  <c:v>43845</c:v>
                </c:pt>
                <c:pt idx="17">
                  <c:v>43846</c:v>
                </c:pt>
                <c:pt idx="18">
                  <c:v>43847</c:v>
                </c:pt>
                <c:pt idx="19">
                  <c:v>43848</c:v>
                </c:pt>
                <c:pt idx="20">
                  <c:v>43849</c:v>
                </c:pt>
                <c:pt idx="21">
                  <c:v>43850</c:v>
                </c:pt>
                <c:pt idx="22">
                  <c:v>43851</c:v>
                </c:pt>
                <c:pt idx="23">
                  <c:v>43852</c:v>
                </c:pt>
                <c:pt idx="24">
                  <c:v>43853</c:v>
                </c:pt>
                <c:pt idx="25">
                  <c:v>43854</c:v>
                </c:pt>
                <c:pt idx="26">
                  <c:v>43855</c:v>
                </c:pt>
                <c:pt idx="27">
                  <c:v>43856</c:v>
                </c:pt>
                <c:pt idx="28">
                  <c:v>43857</c:v>
                </c:pt>
                <c:pt idx="29">
                  <c:v>43858</c:v>
                </c:pt>
                <c:pt idx="30">
                  <c:v>43859</c:v>
                </c:pt>
                <c:pt idx="31">
                  <c:v>43860</c:v>
                </c:pt>
                <c:pt idx="32">
                  <c:v>43861</c:v>
                </c:pt>
                <c:pt idx="33">
                  <c:v>43862</c:v>
                </c:pt>
                <c:pt idx="34">
                  <c:v>43863</c:v>
                </c:pt>
                <c:pt idx="35">
                  <c:v>43864</c:v>
                </c:pt>
                <c:pt idx="36">
                  <c:v>43865</c:v>
                </c:pt>
                <c:pt idx="37">
                  <c:v>43866</c:v>
                </c:pt>
                <c:pt idx="38">
                  <c:v>43867</c:v>
                </c:pt>
                <c:pt idx="39">
                  <c:v>43868</c:v>
                </c:pt>
                <c:pt idx="40">
                  <c:v>43869</c:v>
                </c:pt>
                <c:pt idx="41">
                  <c:v>43870</c:v>
                </c:pt>
                <c:pt idx="42">
                  <c:v>43871</c:v>
                </c:pt>
                <c:pt idx="43">
                  <c:v>43872</c:v>
                </c:pt>
                <c:pt idx="44">
                  <c:v>43873</c:v>
                </c:pt>
                <c:pt idx="45">
                  <c:v>43874</c:v>
                </c:pt>
                <c:pt idx="46">
                  <c:v>43875</c:v>
                </c:pt>
                <c:pt idx="47">
                  <c:v>43876</c:v>
                </c:pt>
                <c:pt idx="48">
                  <c:v>43877</c:v>
                </c:pt>
                <c:pt idx="49">
                  <c:v>43878</c:v>
                </c:pt>
                <c:pt idx="50">
                  <c:v>43879</c:v>
                </c:pt>
                <c:pt idx="51">
                  <c:v>43880</c:v>
                </c:pt>
                <c:pt idx="52">
                  <c:v>43881</c:v>
                </c:pt>
                <c:pt idx="53">
                  <c:v>43882</c:v>
                </c:pt>
                <c:pt idx="54">
                  <c:v>43883</c:v>
                </c:pt>
                <c:pt idx="55">
                  <c:v>43884</c:v>
                </c:pt>
                <c:pt idx="56">
                  <c:v>43885</c:v>
                </c:pt>
                <c:pt idx="57">
                  <c:v>43886</c:v>
                </c:pt>
                <c:pt idx="58">
                  <c:v>43887</c:v>
                </c:pt>
                <c:pt idx="59">
                  <c:v>43888</c:v>
                </c:pt>
                <c:pt idx="60">
                  <c:v>43889</c:v>
                </c:pt>
                <c:pt idx="61">
                  <c:v>43890</c:v>
                </c:pt>
                <c:pt idx="62">
                  <c:v>43891</c:v>
                </c:pt>
                <c:pt idx="63">
                  <c:v>43892</c:v>
                </c:pt>
                <c:pt idx="64">
                  <c:v>43893</c:v>
                </c:pt>
                <c:pt idx="65">
                  <c:v>43894</c:v>
                </c:pt>
                <c:pt idx="66">
                  <c:v>43895</c:v>
                </c:pt>
                <c:pt idx="67">
                  <c:v>43896</c:v>
                </c:pt>
                <c:pt idx="68">
                  <c:v>43897</c:v>
                </c:pt>
                <c:pt idx="69">
                  <c:v>43898</c:v>
                </c:pt>
                <c:pt idx="70">
                  <c:v>43899</c:v>
                </c:pt>
                <c:pt idx="71">
                  <c:v>43900</c:v>
                </c:pt>
                <c:pt idx="72">
                  <c:v>43901</c:v>
                </c:pt>
                <c:pt idx="73">
                  <c:v>43902</c:v>
                </c:pt>
                <c:pt idx="74">
                  <c:v>43903</c:v>
                </c:pt>
                <c:pt idx="75">
                  <c:v>43904</c:v>
                </c:pt>
                <c:pt idx="76">
                  <c:v>43905</c:v>
                </c:pt>
                <c:pt idx="77">
                  <c:v>43906</c:v>
                </c:pt>
                <c:pt idx="78">
                  <c:v>43907</c:v>
                </c:pt>
                <c:pt idx="79">
                  <c:v>43908</c:v>
                </c:pt>
                <c:pt idx="80">
                  <c:v>43909</c:v>
                </c:pt>
                <c:pt idx="81">
                  <c:v>43910</c:v>
                </c:pt>
                <c:pt idx="82">
                  <c:v>43911</c:v>
                </c:pt>
                <c:pt idx="83">
                  <c:v>43912</c:v>
                </c:pt>
                <c:pt idx="84">
                  <c:v>43913</c:v>
                </c:pt>
                <c:pt idx="85">
                  <c:v>43914</c:v>
                </c:pt>
                <c:pt idx="86">
                  <c:v>43915</c:v>
                </c:pt>
                <c:pt idx="87">
                  <c:v>43916</c:v>
                </c:pt>
                <c:pt idx="88">
                  <c:v>43917</c:v>
                </c:pt>
                <c:pt idx="89">
                  <c:v>43918</c:v>
                </c:pt>
                <c:pt idx="90">
                  <c:v>43919</c:v>
                </c:pt>
                <c:pt idx="91">
                  <c:v>43920</c:v>
                </c:pt>
                <c:pt idx="92">
                  <c:v>43921</c:v>
                </c:pt>
                <c:pt idx="93">
                  <c:v>43922</c:v>
                </c:pt>
                <c:pt idx="94">
                  <c:v>43923</c:v>
                </c:pt>
                <c:pt idx="95">
                  <c:v>43924</c:v>
                </c:pt>
                <c:pt idx="96">
                  <c:v>43925</c:v>
                </c:pt>
                <c:pt idx="97">
                  <c:v>43926</c:v>
                </c:pt>
                <c:pt idx="98">
                  <c:v>43927</c:v>
                </c:pt>
                <c:pt idx="99">
                  <c:v>43928</c:v>
                </c:pt>
                <c:pt idx="100">
                  <c:v>43929</c:v>
                </c:pt>
                <c:pt idx="101">
                  <c:v>43930</c:v>
                </c:pt>
                <c:pt idx="102">
                  <c:v>43931</c:v>
                </c:pt>
                <c:pt idx="103">
                  <c:v>43932</c:v>
                </c:pt>
                <c:pt idx="104">
                  <c:v>43933</c:v>
                </c:pt>
                <c:pt idx="105">
                  <c:v>43934</c:v>
                </c:pt>
                <c:pt idx="106">
                  <c:v>43935</c:v>
                </c:pt>
                <c:pt idx="107">
                  <c:v>43936</c:v>
                </c:pt>
                <c:pt idx="108">
                  <c:v>43937</c:v>
                </c:pt>
                <c:pt idx="109">
                  <c:v>43938</c:v>
                </c:pt>
                <c:pt idx="110">
                  <c:v>43939</c:v>
                </c:pt>
                <c:pt idx="111">
                  <c:v>43940</c:v>
                </c:pt>
                <c:pt idx="112">
                  <c:v>43941</c:v>
                </c:pt>
                <c:pt idx="113">
                  <c:v>43942</c:v>
                </c:pt>
                <c:pt idx="114">
                  <c:v>43943</c:v>
                </c:pt>
                <c:pt idx="115">
                  <c:v>43944</c:v>
                </c:pt>
                <c:pt idx="116">
                  <c:v>43945</c:v>
                </c:pt>
                <c:pt idx="117">
                  <c:v>43946</c:v>
                </c:pt>
                <c:pt idx="118">
                  <c:v>43947</c:v>
                </c:pt>
                <c:pt idx="119">
                  <c:v>43948</c:v>
                </c:pt>
                <c:pt idx="120">
                  <c:v>43949</c:v>
                </c:pt>
                <c:pt idx="121">
                  <c:v>43950</c:v>
                </c:pt>
                <c:pt idx="122">
                  <c:v>43951</c:v>
                </c:pt>
                <c:pt idx="123">
                  <c:v>43952</c:v>
                </c:pt>
                <c:pt idx="124">
                  <c:v>43953</c:v>
                </c:pt>
                <c:pt idx="125">
                  <c:v>43954</c:v>
                </c:pt>
                <c:pt idx="126">
                  <c:v>43955</c:v>
                </c:pt>
                <c:pt idx="127">
                  <c:v>43956</c:v>
                </c:pt>
                <c:pt idx="128">
                  <c:v>43957</c:v>
                </c:pt>
                <c:pt idx="129">
                  <c:v>43958</c:v>
                </c:pt>
                <c:pt idx="130">
                  <c:v>43959</c:v>
                </c:pt>
                <c:pt idx="131">
                  <c:v>43960</c:v>
                </c:pt>
                <c:pt idx="132">
                  <c:v>43961</c:v>
                </c:pt>
                <c:pt idx="133">
                  <c:v>43962</c:v>
                </c:pt>
                <c:pt idx="134">
                  <c:v>43963</c:v>
                </c:pt>
                <c:pt idx="135">
                  <c:v>43964</c:v>
                </c:pt>
                <c:pt idx="136">
                  <c:v>43965</c:v>
                </c:pt>
                <c:pt idx="137">
                  <c:v>43966</c:v>
                </c:pt>
                <c:pt idx="138">
                  <c:v>43967</c:v>
                </c:pt>
                <c:pt idx="139">
                  <c:v>43968</c:v>
                </c:pt>
                <c:pt idx="140">
                  <c:v>43969</c:v>
                </c:pt>
                <c:pt idx="141">
                  <c:v>43970</c:v>
                </c:pt>
                <c:pt idx="142">
                  <c:v>43971</c:v>
                </c:pt>
                <c:pt idx="143">
                  <c:v>43972</c:v>
                </c:pt>
                <c:pt idx="144">
                  <c:v>43973</c:v>
                </c:pt>
                <c:pt idx="145">
                  <c:v>43974</c:v>
                </c:pt>
                <c:pt idx="146">
                  <c:v>43975</c:v>
                </c:pt>
                <c:pt idx="147">
                  <c:v>43976</c:v>
                </c:pt>
                <c:pt idx="148">
                  <c:v>43977</c:v>
                </c:pt>
                <c:pt idx="149">
                  <c:v>43978</c:v>
                </c:pt>
                <c:pt idx="150">
                  <c:v>43979</c:v>
                </c:pt>
                <c:pt idx="151">
                  <c:v>43980</c:v>
                </c:pt>
                <c:pt idx="152">
                  <c:v>43981</c:v>
                </c:pt>
                <c:pt idx="153">
                  <c:v>43982</c:v>
                </c:pt>
                <c:pt idx="154">
                  <c:v>43983</c:v>
                </c:pt>
                <c:pt idx="155">
                  <c:v>43984</c:v>
                </c:pt>
                <c:pt idx="156">
                  <c:v>43985</c:v>
                </c:pt>
                <c:pt idx="157">
                  <c:v>43986</c:v>
                </c:pt>
                <c:pt idx="158">
                  <c:v>43987</c:v>
                </c:pt>
                <c:pt idx="159">
                  <c:v>43988</c:v>
                </c:pt>
                <c:pt idx="160">
                  <c:v>43989</c:v>
                </c:pt>
                <c:pt idx="161">
                  <c:v>43990</c:v>
                </c:pt>
                <c:pt idx="162">
                  <c:v>43991</c:v>
                </c:pt>
                <c:pt idx="163">
                  <c:v>43992</c:v>
                </c:pt>
                <c:pt idx="164">
                  <c:v>43993</c:v>
                </c:pt>
                <c:pt idx="165">
                  <c:v>43994</c:v>
                </c:pt>
                <c:pt idx="166">
                  <c:v>43995</c:v>
                </c:pt>
                <c:pt idx="167">
                  <c:v>43996</c:v>
                </c:pt>
                <c:pt idx="168">
                  <c:v>43997</c:v>
                </c:pt>
                <c:pt idx="169">
                  <c:v>43998</c:v>
                </c:pt>
                <c:pt idx="170">
                  <c:v>43999</c:v>
                </c:pt>
                <c:pt idx="171">
                  <c:v>44000</c:v>
                </c:pt>
                <c:pt idx="172">
                  <c:v>44001</c:v>
                </c:pt>
                <c:pt idx="173">
                  <c:v>44002</c:v>
                </c:pt>
                <c:pt idx="174">
                  <c:v>44003</c:v>
                </c:pt>
                <c:pt idx="175">
                  <c:v>44004</c:v>
                </c:pt>
                <c:pt idx="176">
                  <c:v>44005</c:v>
                </c:pt>
                <c:pt idx="177">
                  <c:v>44006</c:v>
                </c:pt>
                <c:pt idx="178">
                  <c:v>44007</c:v>
                </c:pt>
                <c:pt idx="179">
                  <c:v>44008</c:v>
                </c:pt>
                <c:pt idx="180">
                  <c:v>44009</c:v>
                </c:pt>
                <c:pt idx="181">
                  <c:v>44010</c:v>
                </c:pt>
                <c:pt idx="182">
                  <c:v>44011</c:v>
                </c:pt>
                <c:pt idx="183">
                  <c:v>44012</c:v>
                </c:pt>
                <c:pt idx="184">
                  <c:v>44013</c:v>
                </c:pt>
                <c:pt idx="185">
                  <c:v>44014</c:v>
                </c:pt>
                <c:pt idx="186">
                  <c:v>44015</c:v>
                </c:pt>
                <c:pt idx="187">
                  <c:v>44016</c:v>
                </c:pt>
                <c:pt idx="188">
                  <c:v>44017</c:v>
                </c:pt>
                <c:pt idx="189">
                  <c:v>44018</c:v>
                </c:pt>
                <c:pt idx="190">
                  <c:v>44019</c:v>
                </c:pt>
                <c:pt idx="191">
                  <c:v>44020</c:v>
                </c:pt>
                <c:pt idx="192">
                  <c:v>44021</c:v>
                </c:pt>
                <c:pt idx="193">
                  <c:v>44022</c:v>
                </c:pt>
                <c:pt idx="194">
                  <c:v>44023</c:v>
                </c:pt>
                <c:pt idx="195">
                  <c:v>44024</c:v>
                </c:pt>
                <c:pt idx="196">
                  <c:v>44025</c:v>
                </c:pt>
                <c:pt idx="197">
                  <c:v>44026</c:v>
                </c:pt>
                <c:pt idx="198">
                  <c:v>44027</c:v>
                </c:pt>
                <c:pt idx="199">
                  <c:v>44028</c:v>
                </c:pt>
                <c:pt idx="200">
                  <c:v>44029</c:v>
                </c:pt>
                <c:pt idx="201">
                  <c:v>44030</c:v>
                </c:pt>
                <c:pt idx="202">
                  <c:v>44031</c:v>
                </c:pt>
                <c:pt idx="203">
                  <c:v>44032</c:v>
                </c:pt>
                <c:pt idx="204">
                  <c:v>44033</c:v>
                </c:pt>
                <c:pt idx="205">
                  <c:v>44034</c:v>
                </c:pt>
                <c:pt idx="206">
                  <c:v>44035</c:v>
                </c:pt>
                <c:pt idx="207">
                  <c:v>44036</c:v>
                </c:pt>
                <c:pt idx="208">
                  <c:v>44037</c:v>
                </c:pt>
                <c:pt idx="209">
                  <c:v>44038</c:v>
                </c:pt>
                <c:pt idx="210">
                  <c:v>44039</c:v>
                </c:pt>
                <c:pt idx="211">
                  <c:v>44040</c:v>
                </c:pt>
                <c:pt idx="212">
                  <c:v>44041</c:v>
                </c:pt>
                <c:pt idx="213">
                  <c:v>44042</c:v>
                </c:pt>
                <c:pt idx="214">
                  <c:v>44043</c:v>
                </c:pt>
                <c:pt idx="215">
                  <c:v>44044</c:v>
                </c:pt>
                <c:pt idx="216">
                  <c:v>44045</c:v>
                </c:pt>
                <c:pt idx="217">
                  <c:v>44046</c:v>
                </c:pt>
                <c:pt idx="218">
                  <c:v>44047</c:v>
                </c:pt>
                <c:pt idx="219">
                  <c:v>44048</c:v>
                </c:pt>
                <c:pt idx="220">
                  <c:v>44049</c:v>
                </c:pt>
                <c:pt idx="221">
                  <c:v>44050</c:v>
                </c:pt>
                <c:pt idx="222">
                  <c:v>44051</c:v>
                </c:pt>
                <c:pt idx="223">
                  <c:v>44052</c:v>
                </c:pt>
                <c:pt idx="224">
                  <c:v>44053</c:v>
                </c:pt>
                <c:pt idx="225">
                  <c:v>44054</c:v>
                </c:pt>
                <c:pt idx="226">
                  <c:v>44055</c:v>
                </c:pt>
                <c:pt idx="227">
                  <c:v>44056</c:v>
                </c:pt>
                <c:pt idx="228">
                  <c:v>44057</c:v>
                </c:pt>
                <c:pt idx="229">
                  <c:v>44058</c:v>
                </c:pt>
                <c:pt idx="230">
                  <c:v>44059</c:v>
                </c:pt>
                <c:pt idx="231">
                  <c:v>44060</c:v>
                </c:pt>
                <c:pt idx="232">
                  <c:v>44061</c:v>
                </c:pt>
                <c:pt idx="233">
                  <c:v>44062</c:v>
                </c:pt>
                <c:pt idx="234">
                  <c:v>44063</c:v>
                </c:pt>
                <c:pt idx="235">
                  <c:v>44064</c:v>
                </c:pt>
                <c:pt idx="236">
                  <c:v>44065</c:v>
                </c:pt>
                <c:pt idx="237">
                  <c:v>44066</c:v>
                </c:pt>
                <c:pt idx="238">
                  <c:v>44067</c:v>
                </c:pt>
                <c:pt idx="239">
                  <c:v>44068</c:v>
                </c:pt>
                <c:pt idx="240">
                  <c:v>44069</c:v>
                </c:pt>
                <c:pt idx="241">
                  <c:v>44070</c:v>
                </c:pt>
                <c:pt idx="242">
                  <c:v>44071</c:v>
                </c:pt>
                <c:pt idx="243">
                  <c:v>44072</c:v>
                </c:pt>
                <c:pt idx="244">
                  <c:v>44073</c:v>
                </c:pt>
                <c:pt idx="245">
                  <c:v>44074</c:v>
                </c:pt>
                <c:pt idx="246">
                  <c:v>44075</c:v>
                </c:pt>
                <c:pt idx="247">
                  <c:v>44076</c:v>
                </c:pt>
                <c:pt idx="248">
                  <c:v>44077</c:v>
                </c:pt>
                <c:pt idx="249">
                  <c:v>44078</c:v>
                </c:pt>
                <c:pt idx="250">
                  <c:v>44079</c:v>
                </c:pt>
                <c:pt idx="251">
                  <c:v>44080</c:v>
                </c:pt>
                <c:pt idx="252">
                  <c:v>44081</c:v>
                </c:pt>
                <c:pt idx="253">
                  <c:v>44082</c:v>
                </c:pt>
                <c:pt idx="254">
                  <c:v>44083</c:v>
                </c:pt>
                <c:pt idx="255">
                  <c:v>44084</c:v>
                </c:pt>
                <c:pt idx="256">
                  <c:v>44085</c:v>
                </c:pt>
                <c:pt idx="257">
                  <c:v>44086</c:v>
                </c:pt>
                <c:pt idx="258">
                  <c:v>44087</c:v>
                </c:pt>
                <c:pt idx="259">
                  <c:v>44088</c:v>
                </c:pt>
                <c:pt idx="260">
                  <c:v>44089</c:v>
                </c:pt>
                <c:pt idx="261">
                  <c:v>44090</c:v>
                </c:pt>
                <c:pt idx="262">
                  <c:v>44091</c:v>
                </c:pt>
                <c:pt idx="263">
                  <c:v>44092</c:v>
                </c:pt>
                <c:pt idx="264">
                  <c:v>44093</c:v>
                </c:pt>
                <c:pt idx="265">
                  <c:v>44094</c:v>
                </c:pt>
                <c:pt idx="266">
                  <c:v>44095</c:v>
                </c:pt>
                <c:pt idx="267">
                  <c:v>44096</c:v>
                </c:pt>
                <c:pt idx="268">
                  <c:v>44097</c:v>
                </c:pt>
                <c:pt idx="269">
                  <c:v>44098</c:v>
                </c:pt>
                <c:pt idx="270">
                  <c:v>44099</c:v>
                </c:pt>
                <c:pt idx="271">
                  <c:v>44100</c:v>
                </c:pt>
                <c:pt idx="272">
                  <c:v>44101</c:v>
                </c:pt>
                <c:pt idx="273">
                  <c:v>44102</c:v>
                </c:pt>
                <c:pt idx="274">
                  <c:v>44103</c:v>
                </c:pt>
                <c:pt idx="275">
                  <c:v>44104</c:v>
                </c:pt>
                <c:pt idx="276">
                  <c:v>44105</c:v>
                </c:pt>
                <c:pt idx="277">
                  <c:v>44106</c:v>
                </c:pt>
                <c:pt idx="278">
                  <c:v>44107</c:v>
                </c:pt>
                <c:pt idx="279">
                  <c:v>44108</c:v>
                </c:pt>
                <c:pt idx="280">
                  <c:v>44109</c:v>
                </c:pt>
                <c:pt idx="281">
                  <c:v>44110</c:v>
                </c:pt>
                <c:pt idx="282">
                  <c:v>44111</c:v>
                </c:pt>
                <c:pt idx="283">
                  <c:v>44112</c:v>
                </c:pt>
                <c:pt idx="284">
                  <c:v>44113</c:v>
                </c:pt>
                <c:pt idx="285">
                  <c:v>44114</c:v>
                </c:pt>
                <c:pt idx="286">
                  <c:v>44115</c:v>
                </c:pt>
                <c:pt idx="287">
                  <c:v>44116</c:v>
                </c:pt>
                <c:pt idx="288">
                  <c:v>44117</c:v>
                </c:pt>
                <c:pt idx="289">
                  <c:v>44118</c:v>
                </c:pt>
                <c:pt idx="290">
                  <c:v>44119</c:v>
                </c:pt>
                <c:pt idx="291">
                  <c:v>44120</c:v>
                </c:pt>
                <c:pt idx="292">
                  <c:v>44121</c:v>
                </c:pt>
                <c:pt idx="293">
                  <c:v>44122</c:v>
                </c:pt>
                <c:pt idx="294">
                  <c:v>44123</c:v>
                </c:pt>
                <c:pt idx="295">
                  <c:v>44124</c:v>
                </c:pt>
                <c:pt idx="296">
                  <c:v>44125</c:v>
                </c:pt>
                <c:pt idx="297">
                  <c:v>44126</c:v>
                </c:pt>
                <c:pt idx="298">
                  <c:v>44127</c:v>
                </c:pt>
                <c:pt idx="299">
                  <c:v>44128</c:v>
                </c:pt>
                <c:pt idx="300">
                  <c:v>44129</c:v>
                </c:pt>
                <c:pt idx="301">
                  <c:v>44130</c:v>
                </c:pt>
                <c:pt idx="302">
                  <c:v>44131</c:v>
                </c:pt>
                <c:pt idx="303">
                  <c:v>44132</c:v>
                </c:pt>
                <c:pt idx="304">
                  <c:v>44133</c:v>
                </c:pt>
                <c:pt idx="305">
                  <c:v>44134</c:v>
                </c:pt>
                <c:pt idx="306">
                  <c:v>44135</c:v>
                </c:pt>
                <c:pt idx="307">
                  <c:v>44136</c:v>
                </c:pt>
                <c:pt idx="308">
                  <c:v>44137</c:v>
                </c:pt>
                <c:pt idx="309">
                  <c:v>44138</c:v>
                </c:pt>
                <c:pt idx="310">
                  <c:v>44139</c:v>
                </c:pt>
                <c:pt idx="311">
                  <c:v>44140</c:v>
                </c:pt>
                <c:pt idx="312">
                  <c:v>44141</c:v>
                </c:pt>
                <c:pt idx="313">
                  <c:v>44142</c:v>
                </c:pt>
                <c:pt idx="314">
                  <c:v>44143</c:v>
                </c:pt>
                <c:pt idx="315">
                  <c:v>44144</c:v>
                </c:pt>
                <c:pt idx="316">
                  <c:v>44145</c:v>
                </c:pt>
                <c:pt idx="317">
                  <c:v>44146</c:v>
                </c:pt>
                <c:pt idx="318">
                  <c:v>44147</c:v>
                </c:pt>
                <c:pt idx="319">
                  <c:v>44148</c:v>
                </c:pt>
                <c:pt idx="320">
                  <c:v>44149</c:v>
                </c:pt>
                <c:pt idx="321">
                  <c:v>44150</c:v>
                </c:pt>
                <c:pt idx="322">
                  <c:v>44151</c:v>
                </c:pt>
                <c:pt idx="323">
                  <c:v>44152</c:v>
                </c:pt>
                <c:pt idx="324">
                  <c:v>44153</c:v>
                </c:pt>
                <c:pt idx="325">
                  <c:v>44154</c:v>
                </c:pt>
                <c:pt idx="326">
                  <c:v>44155</c:v>
                </c:pt>
                <c:pt idx="327">
                  <c:v>44156</c:v>
                </c:pt>
                <c:pt idx="328">
                  <c:v>44157</c:v>
                </c:pt>
                <c:pt idx="329">
                  <c:v>44158</c:v>
                </c:pt>
                <c:pt idx="330">
                  <c:v>44159</c:v>
                </c:pt>
                <c:pt idx="331">
                  <c:v>44160</c:v>
                </c:pt>
                <c:pt idx="332">
                  <c:v>44161</c:v>
                </c:pt>
                <c:pt idx="333">
                  <c:v>44162</c:v>
                </c:pt>
                <c:pt idx="334">
                  <c:v>44163</c:v>
                </c:pt>
                <c:pt idx="335">
                  <c:v>44164</c:v>
                </c:pt>
                <c:pt idx="336">
                  <c:v>44165</c:v>
                </c:pt>
                <c:pt idx="337">
                  <c:v>44166</c:v>
                </c:pt>
                <c:pt idx="338">
                  <c:v>44167</c:v>
                </c:pt>
                <c:pt idx="339">
                  <c:v>44168</c:v>
                </c:pt>
                <c:pt idx="340">
                  <c:v>44169</c:v>
                </c:pt>
                <c:pt idx="341">
                  <c:v>44170</c:v>
                </c:pt>
                <c:pt idx="342">
                  <c:v>44171</c:v>
                </c:pt>
                <c:pt idx="343">
                  <c:v>44172</c:v>
                </c:pt>
                <c:pt idx="344">
                  <c:v>44173</c:v>
                </c:pt>
                <c:pt idx="345">
                  <c:v>44174</c:v>
                </c:pt>
                <c:pt idx="346">
                  <c:v>44175</c:v>
                </c:pt>
                <c:pt idx="347">
                  <c:v>44176</c:v>
                </c:pt>
                <c:pt idx="348">
                  <c:v>44177</c:v>
                </c:pt>
                <c:pt idx="349">
                  <c:v>44178</c:v>
                </c:pt>
                <c:pt idx="350">
                  <c:v>44179</c:v>
                </c:pt>
                <c:pt idx="351">
                  <c:v>44180</c:v>
                </c:pt>
                <c:pt idx="352">
                  <c:v>44181</c:v>
                </c:pt>
                <c:pt idx="353">
                  <c:v>44182</c:v>
                </c:pt>
                <c:pt idx="354">
                  <c:v>44183</c:v>
                </c:pt>
                <c:pt idx="355">
                  <c:v>44184</c:v>
                </c:pt>
                <c:pt idx="356">
                  <c:v>44185</c:v>
                </c:pt>
                <c:pt idx="357">
                  <c:v>44186</c:v>
                </c:pt>
                <c:pt idx="358">
                  <c:v>44187</c:v>
                </c:pt>
                <c:pt idx="359">
                  <c:v>44188</c:v>
                </c:pt>
                <c:pt idx="360">
                  <c:v>44189</c:v>
                </c:pt>
                <c:pt idx="361">
                  <c:v>44190</c:v>
                </c:pt>
                <c:pt idx="362">
                  <c:v>44191</c:v>
                </c:pt>
                <c:pt idx="363">
                  <c:v>44192</c:v>
                </c:pt>
                <c:pt idx="364">
                  <c:v>44200</c:v>
                </c:pt>
                <c:pt idx="365">
                  <c:v>44201</c:v>
                </c:pt>
                <c:pt idx="366">
                  <c:v>44202</c:v>
                </c:pt>
                <c:pt idx="367">
                  <c:v>44203</c:v>
                </c:pt>
                <c:pt idx="368">
                  <c:v>44204</c:v>
                </c:pt>
                <c:pt idx="369">
                  <c:v>44205</c:v>
                </c:pt>
                <c:pt idx="370">
                  <c:v>44206</c:v>
                </c:pt>
                <c:pt idx="371">
                  <c:v>44207</c:v>
                </c:pt>
                <c:pt idx="372">
                  <c:v>44208</c:v>
                </c:pt>
                <c:pt idx="373">
                  <c:v>44209</c:v>
                </c:pt>
                <c:pt idx="374">
                  <c:v>44210</c:v>
                </c:pt>
                <c:pt idx="375">
                  <c:v>44211</c:v>
                </c:pt>
                <c:pt idx="376">
                  <c:v>44212</c:v>
                </c:pt>
                <c:pt idx="377">
                  <c:v>44213</c:v>
                </c:pt>
                <c:pt idx="378">
                  <c:v>44214</c:v>
                </c:pt>
                <c:pt idx="379">
                  <c:v>44215</c:v>
                </c:pt>
                <c:pt idx="380">
                  <c:v>44216</c:v>
                </c:pt>
                <c:pt idx="381">
                  <c:v>44217</c:v>
                </c:pt>
                <c:pt idx="382">
                  <c:v>44218</c:v>
                </c:pt>
                <c:pt idx="383">
                  <c:v>44219</c:v>
                </c:pt>
                <c:pt idx="384">
                  <c:v>44220</c:v>
                </c:pt>
                <c:pt idx="385">
                  <c:v>44221</c:v>
                </c:pt>
                <c:pt idx="386">
                  <c:v>44222</c:v>
                </c:pt>
                <c:pt idx="387">
                  <c:v>44223</c:v>
                </c:pt>
                <c:pt idx="388">
                  <c:v>44224</c:v>
                </c:pt>
                <c:pt idx="389">
                  <c:v>44225</c:v>
                </c:pt>
                <c:pt idx="390">
                  <c:v>44226</c:v>
                </c:pt>
                <c:pt idx="391">
                  <c:v>44227</c:v>
                </c:pt>
                <c:pt idx="392">
                  <c:v>44228</c:v>
                </c:pt>
                <c:pt idx="393">
                  <c:v>44229</c:v>
                </c:pt>
                <c:pt idx="394">
                  <c:v>44230</c:v>
                </c:pt>
                <c:pt idx="395">
                  <c:v>44231</c:v>
                </c:pt>
                <c:pt idx="396">
                  <c:v>44232</c:v>
                </c:pt>
                <c:pt idx="397">
                  <c:v>44233</c:v>
                </c:pt>
                <c:pt idx="398">
                  <c:v>44234</c:v>
                </c:pt>
                <c:pt idx="399">
                  <c:v>44235</c:v>
                </c:pt>
                <c:pt idx="400">
                  <c:v>44236</c:v>
                </c:pt>
                <c:pt idx="401">
                  <c:v>44237</c:v>
                </c:pt>
                <c:pt idx="402">
                  <c:v>44238</c:v>
                </c:pt>
                <c:pt idx="403">
                  <c:v>44239</c:v>
                </c:pt>
                <c:pt idx="404">
                  <c:v>44240</c:v>
                </c:pt>
                <c:pt idx="405">
                  <c:v>44241</c:v>
                </c:pt>
                <c:pt idx="406">
                  <c:v>44242</c:v>
                </c:pt>
                <c:pt idx="407">
                  <c:v>44243</c:v>
                </c:pt>
                <c:pt idx="408">
                  <c:v>44244</c:v>
                </c:pt>
                <c:pt idx="409">
                  <c:v>44245</c:v>
                </c:pt>
                <c:pt idx="410">
                  <c:v>44246</c:v>
                </c:pt>
                <c:pt idx="411">
                  <c:v>44247</c:v>
                </c:pt>
                <c:pt idx="412">
                  <c:v>44248</c:v>
                </c:pt>
                <c:pt idx="413">
                  <c:v>44249</c:v>
                </c:pt>
                <c:pt idx="414">
                  <c:v>44250</c:v>
                </c:pt>
                <c:pt idx="415">
                  <c:v>44251</c:v>
                </c:pt>
                <c:pt idx="416">
                  <c:v>44252</c:v>
                </c:pt>
                <c:pt idx="417">
                  <c:v>44253</c:v>
                </c:pt>
                <c:pt idx="418">
                  <c:v>44254</c:v>
                </c:pt>
                <c:pt idx="419">
                  <c:v>44255</c:v>
                </c:pt>
                <c:pt idx="420">
                  <c:v>44256</c:v>
                </c:pt>
                <c:pt idx="421">
                  <c:v>44257</c:v>
                </c:pt>
                <c:pt idx="422">
                  <c:v>44258</c:v>
                </c:pt>
                <c:pt idx="423">
                  <c:v>44259</c:v>
                </c:pt>
                <c:pt idx="424">
                  <c:v>44260</c:v>
                </c:pt>
                <c:pt idx="425">
                  <c:v>44261</c:v>
                </c:pt>
                <c:pt idx="426">
                  <c:v>44262</c:v>
                </c:pt>
                <c:pt idx="427">
                  <c:v>44263</c:v>
                </c:pt>
                <c:pt idx="428">
                  <c:v>44264</c:v>
                </c:pt>
                <c:pt idx="429">
                  <c:v>44265</c:v>
                </c:pt>
                <c:pt idx="430">
                  <c:v>44266</c:v>
                </c:pt>
                <c:pt idx="431">
                  <c:v>44267</c:v>
                </c:pt>
                <c:pt idx="432">
                  <c:v>44268</c:v>
                </c:pt>
                <c:pt idx="433">
                  <c:v>44269</c:v>
                </c:pt>
                <c:pt idx="434">
                  <c:v>44270</c:v>
                </c:pt>
                <c:pt idx="435">
                  <c:v>44271</c:v>
                </c:pt>
                <c:pt idx="436">
                  <c:v>44272</c:v>
                </c:pt>
                <c:pt idx="437">
                  <c:v>44273</c:v>
                </c:pt>
                <c:pt idx="438">
                  <c:v>44274</c:v>
                </c:pt>
                <c:pt idx="439">
                  <c:v>44275</c:v>
                </c:pt>
                <c:pt idx="440">
                  <c:v>44276</c:v>
                </c:pt>
                <c:pt idx="441">
                  <c:v>44277</c:v>
                </c:pt>
                <c:pt idx="442">
                  <c:v>44278</c:v>
                </c:pt>
                <c:pt idx="443">
                  <c:v>44279</c:v>
                </c:pt>
                <c:pt idx="444">
                  <c:v>44280</c:v>
                </c:pt>
                <c:pt idx="445">
                  <c:v>44281</c:v>
                </c:pt>
                <c:pt idx="446">
                  <c:v>44282</c:v>
                </c:pt>
                <c:pt idx="447">
                  <c:v>44283</c:v>
                </c:pt>
                <c:pt idx="448">
                  <c:v>44284</c:v>
                </c:pt>
                <c:pt idx="449">
                  <c:v>44285</c:v>
                </c:pt>
                <c:pt idx="450">
                  <c:v>44286</c:v>
                </c:pt>
                <c:pt idx="451">
                  <c:v>44287</c:v>
                </c:pt>
                <c:pt idx="452">
                  <c:v>44288</c:v>
                </c:pt>
                <c:pt idx="453">
                  <c:v>44289</c:v>
                </c:pt>
                <c:pt idx="454">
                  <c:v>44290</c:v>
                </c:pt>
                <c:pt idx="455">
                  <c:v>44291</c:v>
                </c:pt>
                <c:pt idx="456">
                  <c:v>44292</c:v>
                </c:pt>
                <c:pt idx="457">
                  <c:v>44293</c:v>
                </c:pt>
                <c:pt idx="458">
                  <c:v>44294</c:v>
                </c:pt>
                <c:pt idx="459">
                  <c:v>44295</c:v>
                </c:pt>
                <c:pt idx="460">
                  <c:v>44296</c:v>
                </c:pt>
                <c:pt idx="461">
                  <c:v>44297</c:v>
                </c:pt>
                <c:pt idx="462">
                  <c:v>44298</c:v>
                </c:pt>
                <c:pt idx="463">
                  <c:v>44299</c:v>
                </c:pt>
                <c:pt idx="464">
                  <c:v>44300</c:v>
                </c:pt>
                <c:pt idx="465">
                  <c:v>44301</c:v>
                </c:pt>
                <c:pt idx="466">
                  <c:v>44302</c:v>
                </c:pt>
                <c:pt idx="467">
                  <c:v>44303</c:v>
                </c:pt>
                <c:pt idx="468">
                  <c:v>44304</c:v>
                </c:pt>
                <c:pt idx="469">
                  <c:v>44305</c:v>
                </c:pt>
                <c:pt idx="470">
                  <c:v>44306</c:v>
                </c:pt>
                <c:pt idx="471">
                  <c:v>44307</c:v>
                </c:pt>
                <c:pt idx="472">
                  <c:v>44308</c:v>
                </c:pt>
                <c:pt idx="473">
                  <c:v>44309</c:v>
                </c:pt>
                <c:pt idx="474">
                  <c:v>44310</c:v>
                </c:pt>
                <c:pt idx="475">
                  <c:v>44311</c:v>
                </c:pt>
                <c:pt idx="476">
                  <c:v>44312</c:v>
                </c:pt>
                <c:pt idx="477">
                  <c:v>44313</c:v>
                </c:pt>
                <c:pt idx="478">
                  <c:v>44314</c:v>
                </c:pt>
                <c:pt idx="479">
                  <c:v>44315</c:v>
                </c:pt>
                <c:pt idx="480">
                  <c:v>44316</c:v>
                </c:pt>
                <c:pt idx="481">
                  <c:v>44317</c:v>
                </c:pt>
                <c:pt idx="482">
                  <c:v>44318</c:v>
                </c:pt>
                <c:pt idx="483">
                  <c:v>44319</c:v>
                </c:pt>
                <c:pt idx="484">
                  <c:v>44320</c:v>
                </c:pt>
                <c:pt idx="485">
                  <c:v>44321</c:v>
                </c:pt>
                <c:pt idx="486">
                  <c:v>44322</c:v>
                </c:pt>
                <c:pt idx="487">
                  <c:v>44323</c:v>
                </c:pt>
                <c:pt idx="488">
                  <c:v>44324</c:v>
                </c:pt>
                <c:pt idx="489">
                  <c:v>44325</c:v>
                </c:pt>
                <c:pt idx="490">
                  <c:v>44326</c:v>
                </c:pt>
                <c:pt idx="491">
                  <c:v>44327</c:v>
                </c:pt>
                <c:pt idx="492">
                  <c:v>44328</c:v>
                </c:pt>
                <c:pt idx="493">
                  <c:v>44329</c:v>
                </c:pt>
                <c:pt idx="494">
                  <c:v>44330</c:v>
                </c:pt>
                <c:pt idx="495">
                  <c:v>44331</c:v>
                </c:pt>
                <c:pt idx="496">
                  <c:v>44332</c:v>
                </c:pt>
                <c:pt idx="497">
                  <c:v>44333</c:v>
                </c:pt>
                <c:pt idx="498">
                  <c:v>44334</c:v>
                </c:pt>
                <c:pt idx="499">
                  <c:v>44335</c:v>
                </c:pt>
                <c:pt idx="500">
                  <c:v>44336</c:v>
                </c:pt>
                <c:pt idx="501">
                  <c:v>44337</c:v>
                </c:pt>
                <c:pt idx="502">
                  <c:v>44338</c:v>
                </c:pt>
                <c:pt idx="503">
                  <c:v>44339</c:v>
                </c:pt>
                <c:pt idx="504">
                  <c:v>44340</c:v>
                </c:pt>
                <c:pt idx="505">
                  <c:v>44341</c:v>
                </c:pt>
                <c:pt idx="506">
                  <c:v>44342</c:v>
                </c:pt>
                <c:pt idx="507">
                  <c:v>44343</c:v>
                </c:pt>
                <c:pt idx="508">
                  <c:v>44344</c:v>
                </c:pt>
                <c:pt idx="509">
                  <c:v>44345</c:v>
                </c:pt>
                <c:pt idx="510">
                  <c:v>44346</c:v>
                </c:pt>
                <c:pt idx="511">
                  <c:v>44347</c:v>
                </c:pt>
                <c:pt idx="512">
                  <c:v>44348</c:v>
                </c:pt>
                <c:pt idx="513">
                  <c:v>44349</c:v>
                </c:pt>
                <c:pt idx="514">
                  <c:v>44350</c:v>
                </c:pt>
                <c:pt idx="515">
                  <c:v>44351</c:v>
                </c:pt>
                <c:pt idx="516">
                  <c:v>44352</c:v>
                </c:pt>
                <c:pt idx="517">
                  <c:v>44353</c:v>
                </c:pt>
                <c:pt idx="518">
                  <c:v>44354</c:v>
                </c:pt>
                <c:pt idx="519">
                  <c:v>44355</c:v>
                </c:pt>
                <c:pt idx="520">
                  <c:v>44356</c:v>
                </c:pt>
                <c:pt idx="521">
                  <c:v>44357</c:v>
                </c:pt>
                <c:pt idx="522">
                  <c:v>44358</c:v>
                </c:pt>
                <c:pt idx="523">
                  <c:v>44359</c:v>
                </c:pt>
                <c:pt idx="524">
                  <c:v>44360</c:v>
                </c:pt>
                <c:pt idx="525">
                  <c:v>44361</c:v>
                </c:pt>
                <c:pt idx="526">
                  <c:v>44362</c:v>
                </c:pt>
                <c:pt idx="527">
                  <c:v>44363</c:v>
                </c:pt>
                <c:pt idx="528">
                  <c:v>44364</c:v>
                </c:pt>
                <c:pt idx="529">
                  <c:v>44365</c:v>
                </c:pt>
                <c:pt idx="530">
                  <c:v>44366</c:v>
                </c:pt>
                <c:pt idx="531">
                  <c:v>44367</c:v>
                </c:pt>
                <c:pt idx="532">
                  <c:v>44368</c:v>
                </c:pt>
                <c:pt idx="533">
                  <c:v>44369</c:v>
                </c:pt>
                <c:pt idx="534">
                  <c:v>44370</c:v>
                </c:pt>
                <c:pt idx="535">
                  <c:v>44371</c:v>
                </c:pt>
                <c:pt idx="536">
                  <c:v>44372</c:v>
                </c:pt>
                <c:pt idx="537">
                  <c:v>44373</c:v>
                </c:pt>
                <c:pt idx="538">
                  <c:v>44374</c:v>
                </c:pt>
                <c:pt idx="539">
                  <c:v>44375</c:v>
                </c:pt>
                <c:pt idx="540">
                  <c:v>44376</c:v>
                </c:pt>
                <c:pt idx="541">
                  <c:v>44377</c:v>
                </c:pt>
                <c:pt idx="542">
                  <c:v>44378</c:v>
                </c:pt>
                <c:pt idx="543">
                  <c:v>44379</c:v>
                </c:pt>
                <c:pt idx="544">
                  <c:v>44380</c:v>
                </c:pt>
                <c:pt idx="545">
                  <c:v>44381</c:v>
                </c:pt>
                <c:pt idx="546">
                  <c:v>44382</c:v>
                </c:pt>
                <c:pt idx="547">
                  <c:v>44383</c:v>
                </c:pt>
                <c:pt idx="548">
                  <c:v>44384</c:v>
                </c:pt>
                <c:pt idx="549">
                  <c:v>44385</c:v>
                </c:pt>
                <c:pt idx="550">
                  <c:v>44386</c:v>
                </c:pt>
                <c:pt idx="551">
                  <c:v>44387</c:v>
                </c:pt>
                <c:pt idx="552">
                  <c:v>44388</c:v>
                </c:pt>
                <c:pt idx="553">
                  <c:v>44389</c:v>
                </c:pt>
                <c:pt idx="554">
                  <c:v>44390</c:v>
                </c:pt>
                <c:pt idx="555">
                  <c:v>44391</c:v>
                </c:pt>
                <c:pt idx="556">
                  <c:v>44392</c:v>
                </c:pt>
                <c:pt idx="557">
                  <c:v>44393</c:v>
                </c:pt>
                <c:pt idx="558">
                  <c:v>44394</c:v>
                </c:pt>
                <c:pt idx="559">
                  <c:v>44395</c:v>
                </c:pt>
                <c:pt idx="560">
                  <c:v>44396</c:v>
                </c:pt>
                <c:pt idx="561">
                  <c:v>44397</c:v>
                </c:pt>
                <c:pt idx="562">
                  <c:v>44398</c:v>
                </c:pt>
                <c:pt idx="563">
                  <c:v>44399</c:v>
                </c:pt>
                <c:pt idx="564">
                  <c:v>44400</c:v>
                </c:pt>
                <c:pt idx="565">
                  <c:v>44401</c:v>
                </c:pt>
                <c:pt idx="566">
                  <c:v>44402</c:v>
                </c:pt>
                <c:pt idx="567">
                  <c:v>44403</c:v>
                </c:pt>
                <c:pt idx="568">
                  <c:v>44404</c:v>
                </c:pt>
                <c:pt idx="569">
                  <c:v>44405</c:v>
                </c:pt>
                <c:pt idx="570">
                  <c:v>44406</c:v>
                </c:pt>
                <c:pt idx="571">
                  <c:v>44407</c:v>
                </c:pt>
                <c:pt idx="572">
                  <c:v>44408</c:v>
                </c:pt>
                <c:pt idx="573">
                  <c:v>44409</c:v>
                </c:pt>
                <c:pt idx="574">
                  <c:v>44410</c:v>
                </c:pt>
                <c:pt idx="575">
                  <c:v>44411</c:v>
                </c:pt>
                <c:pt idx="576">
                  <c:v>44412</c:v>
                </c:pt>
                <c:pt idx="577">
                  <c:v>44413</c:v>
                </c:pt>
                <c:pt idx="578">
                  <c:v>44414</c:v>
                </c:pt>
                <c:pt idx="579">
                  <c:v>44415</c:v>
                </c:pt>
                <c:pt idx="580">
                  <c:v>44416</c:v>
                </c:pt>
                <c:pt idx="581">
                  <c:v>44417</c:v>
                </c:pt>
                <c:pt idx="582">
                  <c:v>44418</c:v>
                </c:pt>
                <c:pt idx="583">
                  <c:v>44419</c:v>
                </c:pt>
                <c:pt idx="584">
                  <c:v>44420</c:v>
                </c:pt>
                <c:pt idx="585">
                  <c:v>44421</c:v>
                </c:pt>
                <c:pt idx="586">
                  <c:v>44422</c:v>
                </c:pt>
                <c:pt idx="587">
                  <c:v>44423</c:v>
                </c:pt>
                <c:pt idx="588">
                  <c:v>44424</c:v>
                </c:pt>
                <c:pt idx="589">
                  <c:v>44425</c:v>
                </c:pt>
                <c:pt idx="590">
                  <c:v>44426</c:v>
                </c:pt>
                <c:pt idx="591">
                  <c:v>44427</c:v>
                </c:pt>
                <c:pt idx="592">
                  <c:v>44428</c:v>
                </c:pt>
                <c:pt idx="593">
                  <c:v>44429</c:v>
                </c:pt>
                <c:pt idx="594">
                  <c:v>44430</c:v>
                </c:pt>
                <c:pt idx="595">
                  <c:v>44431</c:v>
                </c:pt>
                <c:pt idx="596">
                  <c:v>44432</c:v>
                </c:pt>
                <c:pt idx="597">
                  <c:v>44433</c:v>
                </c:pt>
                <c:pt idx="598">
                  <c:v>44434</c:v>
                </c:pt>
                <c:pt idx="599">
                  <c:v>44435</c:v>
                </c:pt>
                <c:pt idx="600">
                  <c:v>44436</c:v>
                </c:pt>
                <c:pt idx="601">
                  <c:v>44437</c:v>
                </c:pt>
                <c:pt idx="602">
                  <c:v>44438</c:v>
                </c:pt>
                <c:pt idx="603">
                  <c:v>44439</c:v>
                </c:pt>
                <c:pt idx="604">
                  <c:v>44440</c:v>
                </c:pt>
                <c:pt idx="605">
                  <c:v>44441</c:v>
                </c:pt>
                <c:pt idx="606">
                  <c:v>44442</c:v>
                </c:pt>
                <c:pt idx="607">
                  <c:v>44443</c:v>
                </c:pt>
                <c:pt idx="608">
                  <c:v>44444</c:v>
                </c:pt>
                <c:pt idx="609">
                  <c:v>44445</c:v>
                </c:pt>
                <c:pt idx="610">
                  <c:v>44446</c:v>
                </c:pt>
                <c:pt idx="611">
                  <c:v>44447</c:v>
                </c:pt>
                <c:pt idx="612">
                  <c:v>44448</c:v>
                </c:pt>
                <c:pt idx="613">
                  <c:v>44449</c:v>
                </c:pt>
                <c:pt idx="614">
                  <c:v>44450</c:v>
                </c:pt>
                <c:pt idx="615">
                  <c:v>44451</c:v>
                </c:pt>
                <c:pt idx="616">
                  <c:v>44452</c:v>
                </c:pt>
                <c:pt idx="617">
                  <c:v>44453</c:v>
                </c:pt>
                <c:pt idx="618">
                  <c:v>44454</c:v>
                </c:pt>
                <c:pt idx="619">
                  <c:v>44455</c:v>
                </c:pt>
                <c:pt idx="620">
                  <c:v>44456</c:v>
                </c:pt>
                <c:pt idx="621">
                  <c:v>44457</c:v>
                </c:pt>
                <c:pt idx="622">
                  <c:v>44458</c:v>
                </c:pt>
                <c:pt idx="623">
                  <c:v>44459</c:v>
                </c:pt>
                <c:pt idx="624">
                  <c:v>44460</c:v>
                </c:pt>
                <c:pt idx="625">
                  <c:v>44461</c:v>
                </c:pt>
                <c:pt idx="626">
                  <c:v>44462</c:v>
                </c:pt>
                <c:pt idx="627">
                  <c:v>44463</c:v>
                </c:pt>
                <c:pt idx="628">
                  <c:v>44464</c:v>
                </c:pt>
                <c:pt idx="629">
                  <c:v>44465</c:v>
                </c:pt>
                <c:pt idx="630">
                  <c:v>44466</c:v>
                </c:pt>
                <c:pt idx="631">
                  <c:v>44467</c:v>
                </c:pt>
                <c:pt idx="632">
                  <c:v>44468</c:v>
                </c:pt>
                <c:pt idx="633">
                  <c:v>44469</c:v>
                </c:pt>
                <c:pt idx="634">
                  <c:v>44470</c:v>
                </c:pt>
                <c:pt idx="635">
                  <c:v>44471</c:v>
                </c:pt>
                <c:pt idx="636">
                  <c:v>44472</c:v>
                </c:pt>
                <c:pt idx="637">
                  <c:v>44473</c:v>
                </c:pt>
                <c:pt idx="638">
                  <c:v>44474</c:v>
                </c:pt>
                <c:pt idx="639">
                  <c:v>44475</c:v>
                </c:pt>
                <c:pt idx="640">
                  <c:v>44476</c:v>
                </c:pt>
                <c:pt idx="641">
                  <c:v>44477</c:v>
                </c:pt>
                <c:pt idx="642">
                  <c:v>44478</c:v>
                </c:pt>
                <c:pt idx="643">
                  <c:v>44479</c:v>
                </c:pt>
                <c:pt idx="644">
                  <c:v>44480</c:v>
                </c:pt>
                <c:pt idx="645">
                  <c:v>44481</c:v>
                </c:pt>
                <c:pt idx="646">
                  <c:v>44482</c:v>
                </c:pt>
                <c:pt idx="647">
                  <c:v>44483</c:v>
                </c:pt>
                <c:pt idx="648">
                  <c:v>44484</c:v>
                </c:pt>
                <c:pt idx="649">
                  <c:v>44485</c:v>
                </c:pt>
                <c:pt idx="650">
                  <c:v>44486</c:v>
                </c:pt>
                <c:pt idx="651">
                  <c:v>44487</c:v>
                </c:pt>
                <c:pt idx="652">
                  <c:v>44488</c:v>
                </c:pt>
                <c:pt idx="653">
                  <c:v>44489</c:v>
                </c:pt>
                <c:pt idx="654">
                  <c:v>44490</c:v>
                </c:pt>
                <c:pt idx="655">
                  <c:v>44491</c:v>
                </c:pt>
                <c:pt idx="656">
                  <c:v>44492</c:v>
                </c:pt>
                <c:pt idx="657">
                  <c:v>44493</c:v>
                </c:pt>
                <c:pt idx="658">
                  <c:v>44494</c:v>
                </c:pt>
                <c:pt idx="659">
                  <c:v>44495</c:v>
                </c:pt>
                <c:pt idx="660">
                  <c:v>44496</c:v>
                </c:pt>
                <c:pt idx="661">
                  <c:v>44497</c:v>
                </c:pt>
                <c:pt idx="662">
                  <c:v>44498</c:v>
                </c:pt>
                <c:pt idx="663">
                  <c:v>44499</c:v>
                </c:pt>
                <c:pt idx="664">
                  <c:v>44500</c:v>
                </c:pt>
                <c:pt idx="665">
                  <c:v>44501</c:v>
                </c:pt>
                <c:pt idx="666">
                  <c:v>44502</c:v>
                </c:pt>
                <c:pt idx="667">
                  <c:v>44503</c:v>
                </c:pt>
                <c:pt idx="668">
                  <c:v>44504</c:v>
                </c:pt>
                <c:pt idx="669">
                  <c:v>44505</c:v>
                </c:pt>
                <c:pt idx="670">
                  <c:v>44506</c:v>
                </c:pt>
                <c:pt idx="671">
                  <c:v>44507</c:v>
                </c:pt>
                <c:pt idx="672">
                  <c:v>44508</c:v>
                </c:pt>
                <c:pt idx="673">
                  <c:v>44509</c:v>
                </c:pt>
                <c:pt idx="674">
                  <c:v>44510</c:v>
                </c:pt>
                <c:pt idx="675">
                  <c:v>44511</c:v>
                </c:pt>
                <c:pt idx="676">
                  <c:v>44512</c:v>
                </c:pt>
                <c:pt idx="677">
                  <c:v>44513</c:v>
                </c:pt>
                <c:pt idx="678">
                  <c:v>44514</c:v>
                </c:pt>
                <c:pt idx="679">
                  <c:v>44515</c:v>
                </c:pt>
                <c:pt idx="680">
                  <c:v>44516</c:v>
                </c:pt>
                <c:pt idx="681">
                  <c:v>44517</c:v>
                </c:pt>
                <c:pt idx="682">
                  <c:v>44518</c:v>
                </c:pt>
                <c:pt idx="683">
                  <c:v>44519</c:v>
                </c:pt>
                <c:pt idx="684">
                  <c:v>44520</c:v>
                </c:pt>
                <c:pt idx="685">
                  <c:v>44521</c:v>
                </c:pt>
                <c:pt idx="686">
                  <c:v>44522</c:v>
                </c:pt>
                <c:pt idx="687">
                  <c:v>44523</c:v>
                </c:pt>
                <c:pt idx="688">
                  <c:v>44524</c:v>
                </c:pt>
                <c:pt idx="689">
                  <c:v>44525</c:v>
                </c:pt>
                <c:pt idx="690">
                  <c:v>44526</c:v>
                </c:pt>
                <c:pt idx="691">
                  <c:v>44527</c:v>
                </c:pt>
                <c:pt idx="692">
                  <c:v>44528</c:v>
                </c:pt>
                <c:pt idx="693">
                  <c:v>44529</c:v>
                </c:pt>
                <c:pt idx="694">
                  <c:v>44530</c:v>
                </c:pt>
                <c:pt idx="695">
                  <c:v>44531</c:v>
                </c:pt>
                <c:pt idx="696">
                  <c:v>44532</c:v>
                </c:pt>
                <c:pt idx="697">
                  <c:v>44533</c:v>
                </c:pt>
                <c:pt idx="698">
                  <c:v>44534</c:v>
                </c:pt>
                <c:pt idx="699">
                  <c:v>44535</c:v>
                </c:pt>
                <c:pt idx="700">
                  <c:v>44536</c:v>
                </c:pt>
                <c:pt idx="701">
                  <c:v>44537</c:v>
                </c:pt>
                <c:pt idx="702">
                  <c:v>44538</c:v>
                </c:pt>
                <c:pt idx="703">
                  <c:v>44539</c:v>
                </c:pt>
                <c:pt idx="704">
                  <c:v>44540</c:v>
                </c:pt>
                <c:pt idx="705">
                  <c:v>44541</c:v>
                </c:pt>
                <c:pt idx="706">
                  <c:v>44542</c:v>
                </c:pt>
                <c:pt idx="707">
                  <c:v>44543</c:v>
                </c:pt>
                <c:pt idx="708">
                  <c:v>44544</c:v>
                </c:pt>
                <c:pt idx="709">
                  <c:v>44545</c:v>
                </c:pt>
                <c:pt idx="710">
                  <c:v>44546</c:v>
                </c:pt>
                <c:pt idx="711">
                  <c:v>44547</c:v>
                </c:pt>
                <c:pt idx="712">
                  <c:v>44548</c:v>
                </c:pt>
                <c:pt idx="713">
                  <c:v>44549</c:v>
                </c:pt>
                <c:pt idx="714">
                  <c:v>44550</c:v>
                </c:pt>
                <c:pt idx="715">
                  <c:v>44551</c:v>
                </c:pt>
                <c:pt idx="716">
                  <c:v>44552</c:v>
                </c:pt>
                <c:pt idx="717">
                  <c:v>44553</c:v>
                </c:pt>
                <c:pt idx="718">
                  <c:v>44554</c:v>
                </c:pt>
                <c:pt idx="719">
                  <c:v>44555</c:v>
                </c:pt>
                <c:pt idx="720">
                  <c:v>44556</c:v>
                </c:pt>
                <c:pt idx="721">
                  <c:v>44557</c:v>
                </c:pt>
                <c:pt idx="722">
                  <c:v>44558</c:v>
                </c:pt>
                <c:pt idx="723">
                  <c:v>44559</c:v>
                </c:pt>
                <c:pt idx="724">
                  <c:v>44560</c:v>
                </c:pt>
                <c:pt idx="725">
                  <c:v>44561</c:v>
                </c:pt>
                <c:pt idx="726">
                  <c:v>44562</c:v>
                </c:pt>
                <c:pt idx="727">
                  <c:v>44563</c:v>
                </c:pt>
                <c:pt idx="728">
                  <c:v>44564</c:v>
                </c:pt>
                <c:pt idx="729">
                  <c:v>44565</c:v>
                </c:pt>
                <c:pt idx="730">
                  <c:v>44566</c:v>
                </c:pt>
                <c:pt idx="731">
                  <c:v>44567</c:v>
                </c:pt>
                <c:pt idx="732">
                  <c:v>44568</c:v>
                </c:pt>
                <c:pt idx="733">
                  <c:v>44569</c:v>
                </c:pt>
                <c:pt idx="734">
                  <c:v>44570</c:v>
                </c:pt>
                <c:pt idx="735">
                  <c:v>44571</c:v>
                </c:pt>
                <c:pt idx="736">
                  <c:v>44572</c:v>
                </c:pt>
                <c:pt idx="737">
                  <c:v>44573</c:v>
                </c:pt>
                <c:pt idx="738">
                  <c:v>44574</c:v>
                </c:pt>
                <c:pt idx="739">
                  <c:v>44575</c:v>
                </c:pt>
                <c:pt idx="740">
                  <c:v>44576</c:v>
                </c:pt>
                <c:pt idx="741">
                  <c:v>44577</c:v>
                </c:pt>
                <c:pt idx="742">
                  <c:v>44578</c:v>
                </c:pt>
                <c:pt idx="743">
                  <c:v>44579</c:v>
                </c:pt>
                <c:pt idx="744">
                  <c:v>44580</c:v>
                </c:pt>
                <c:pt idx="745">
                  <c:v>44581</c:v>
                </c:pt>
                <c:pt idx="746">
                  <c:v>44582</c:v>
                </c:pt>
                <c:pt idx="747">
                  <c:v>44583</c:v>
                </c:pt>
                <c:pt idx="748">
                  <c:v>44584</c:v>
                </c:pt>
                <c:pt idx="749">
                  <c:v>44585</c:v>
                </c:pt>
                <c:pt idx="750">
                  <c:v>44586</c:v>
                </c:pt>
                <c:pt idx="751">
                  <c:v>44587</c:v>
                </c:pt>
                <c:pt idx="752">
                  <c:v>44588</c:v>
                </c:pt>
                <c:pt idx="753">
                  <c:v>44589</c:v>
                </c:pt>
                <c:pt idx="754">
                  <c:v>44590</c:v>
                </c:pt>
                <c:pt idx="755">
                  <c:v>44591</c:v>
                </c:pt>
                <c:pt idx="756">
                  <c:v>44592</c:v>
                </c:pt>
                <c:pt idx="757">
                  <c:v>44593</c:v>
                </c:pt>
                <c:pt idx="758">
                  <c:v>44594</c:v>
                </c:pt>
                <c:pt idx="759">
                  <c:v>44595</c:v>
                </c:pt>
                <c:pt idx="760">
                  <c:v>44596</c:v>
                </c:pt>
                <c:pt idx="761">
                  <c:v>44597</c:v>
                </c:pt>
                <c:pt idx="762">
                  <c:v>44598</c:v>
                </c:pt>
                <c:pt idx="763">
                  <c:v>44599</c:v>
                </c:pt>
                <c:pt idx="764">
                  <c:v>44600</c:v>
                </c:pt>
                <c:pt idx="765">
                  <c:v>44601</c:v>
                </c:pt>
                <c:pt idx="766">
                  <c:v>44602</c:v>
                </c:pt>
                <c:pt idx="767">
                  <c:v>44603</c:v>
                </c:pt>
                <c:pt idx="768">
                  <c:v>44604</c:v>
                </c:pt>
                <c:pt idx="769">
                  <c:v>44605</c:v>
                </c:pt>
                <c:pt idx="770">
                  <c:v>44606</c:v>
                </c:pt>
                <c:pt idx="771">
                  <c:v>44607</c:v>
                </c:pt>
                <c:pt idx="772">
                  <c:v>44608</c:v>
                </c:pt>
                <c:pt idx="773">
                  <c:v>44609</c:v>
                </c:pt>
                <c:pt idx="774">
                  <c:v>44610</c:v>
                </c:pt>
                <c:pt idx="775">
                  <c:v>44611</c:v>
                </c:pt>
                <c:pt idx="776">
                  <c:v>44612</c:v>
                </c:pt>
                <c:pt idx="777">
                  <c:v>44613</c:v>
                </c:pt>
                <c:pt idx="778">
                  <c:v>44614</c:v>
                </c:pt>
                <c:pt idx="779">
                  <c:v>44615</c:v>
                </c:pt>
                <c:pt idx="780">
                  <c:v>44616</c:v>
                </c:pt>
                <c:pt idx="781">
                  <c:v>44617</c:v>
                </c:pt>
                <c:pt idx="782">
                  <c:v>44618</c:v>
                </c:pt>
                <c:pt idx="783">
                  <c:v>44619</c:v>
                </c:pt>
                <c:pt idx="784">
                  <c:v>44620</c:v>
                </c:pt>
                <c:pt idx="785">
                  <c:v>44621</c:v>
                </c:pt>
                <c:pt idx="786">
                  <c:v>44622</c:v>
                </c:pt>
                <c:pt idx="787">
                  <c:v>44623</c:v>
                </c:pt>
                <c:pt idx="788">
                  <c:v>44624</c:v>
                </c:pt>
                <c:pt idx="789">
                  <c:v>44625</c:v>
                </c:pt>
                <c:pt idx="790">
                  <c:v>44626</c:v>
                </c:pt>
                <c:pt idx="791">
                  <c:v>44627</c:v>
                </c:pt>
                <c:pt idx="792">
                  <c:v>44628</c:v>
                </c:pt>
                <c:pt idx="793">
                  <c:v>44629</c:v>
                </c:pt>
                <c:pt idx="794">
                  <c:v>44630</c:v>
                </c:pt>
                <c:pt idx="795">
                  <c:v>44631</c:v>
                </c:pt>
                <c:pt idx="796">
                  <c:v>44632</c:v>
                </c:pt>
                <c:pt idx="797">
                  <c:v>44633</c:v>
                </c:pt>
                <c:pt idx="798">
                  <c:v>44634</c:v>
                </c:pt>
                <c:pt idx="799">
                  <c:v>44635</c:v>
                </c:pt>
                <c:pt idx="800">
                  <c:v>44636</c:v>
                </c:pt>
                <c:pt idx="801">
                  <c:v>44637</c:v>
                </c:pt>
                <c:pt idx="802">
                  <c:v>44638</c:v>
                </c:pt>
                <c:pt idx="803">
                  <c:v>44639</c:v>
                </c:pt>
                <c:pt idx="804">
                  <c:v>44640</c:v>
                </c:pt>
                <c:pt idx="805">
                  <c:v>44641</c:v>
                </c:pt>
                <c:pt idx="806">
                  <c:v>44642</c:v>
                </c:pt>
                <c:pt idx="807">
                  <c:v>44643</c:v>
                </c:pt>
                <c:pt idx="808">
                  <c:v>44644</c:v>
                </c:pt>
                <c:pt idx="809">
                  <c:v>44645</c:v>
                </c:pt>
                <c:pt idx="810">
                  <c:v>44646</c:v>
                </c:pt>
                <c:pt idx="811">
                  <c:v>44647</c:v>
                </c:pt>
                <c:pt idx="812">
                  <c:v>44648</c:v>
                </c:pt>
                <c:pt idx="813">
                  <c:v>44649</c:v>
                </c:pt>
                <c:pt idx="814">
                  <c:v>44650</c:v>
                </c:pt>
                <c:pt idx="815">
                  <c:v>44651</c:v>
                </c:pt>
                <c:pt idx="816">
                  <c:v>44652</c:v>
                </c:pt>
                <c:pt idx="817">
                  <c:v>44653</c:v>
                </c:pt>
                <c:pt idx="818">
                  <c:v>44654</c:v>
                </c:pt>
                <c:pt idx="819">
                  <c:v>44655</c:v>
                </c:pt>
                <c:pt idx="820">
                  <c:v>44656</c:v>
                </c:pt>
                <c:pt idx="821">
                  <c:v>44657</c:v>
                </c:pt>
                <c:pt idx="822">
                  <c:v>44658</c:v>
                </c:pt>
                <c:pt idx="823">
                  <c:v>44659</c:v>
                </c:pt>
                <c:pt idx="824">
                  <c:v>44660</c:v>
                </c:pt>
                <c:pt idx="825">
                  <c:v>44661</c:v>
                </c:pt>
                <c:pt idx="826">
                  <c:v>44662</c:v>
                </c:pt>
                <c:pt idx="827">
                  <c:v>44663</c:v>
                </c:pt>
                <c:pt idx="828">
                  <c:v>44664</c:v>
                </c:pt>
                <c:pt idx="829">
                  <c:v>44665</c:v>
                </c:pt>
                <c:pt idx="830">
                  <c:v>44666</c:v>
                </c:pt>
                <c:pt idx="831">
                  <c:v>44667</c:v>
                </c:pt>
                <c:pt idx="832">
                  <c:v>44668</c:v>
                </c:pt>
                <c:pt idx="833">
                  <c:v>44669</c:v>
                </c:pt>
                <c:pt idx="834">
                  <c:v>44670</c:v>
                </c:pt>
                <c:pt idx="835">
                  <c:v>44671</c:v>
                </c:pt>
                <c:pt idx="836">
                  <c:v>44672</c:v>
                </c:pt>
                <c:pt idx="837">
                  <c:v>44673</c:v>
                </c:pt>
                <c:pt idx="838">
                  <c:v>44674</c:v>
                </c:pt>
                <c:pt idx="839">
                  <c:v>44675</c:v>
                </c:pt>
                <c:pt idx="840">
                  <c:v>44676</c:v>
                </c:pt>
                <c:pt idx="841">
                  <c:v>44677</c:v>
                </c:pt>
                <c:pt idx="842">
                  <c:v>44678</c:v>
                </c:pt>
                <c:pt idx="843">
                  <c:v>44679</c:v>
                </c:pt>
                <c:pt idx="844">
                  <c:v>44680</c:v>
                </c:pt>
                <c:pt idx="845">
                  <c:v>44681</c:v>
                </c:pt>
                <c:pt idx="846">
                  <c:v>44682</c:v>
                </c:pt>
                <c:pt idx="847">
                  <c:v>44683</c:v>
                </c:pt>
                <c:pt idx="848">
                  <c:v>44684</c:v>
                </c:pt>
                <c:pt idx="849">
                  <c:v>44685</c:v>
                </c:pt>
                <c:pt idx="850">
                  <c:v>44686</c:v>
                </c:pt>
                <c:pt idx="851">
                  <c:v>44687</c:v>
                </c:pt>
                <c:pt idx="852">
                  <c:v>44688</c:v>
                </c:pt>
                <c:pt idx="853">
                  <c:v>44689</c:v>
                </c:pt>
                <c:pt idx="854">
                  <c:v>44690</c:v>
                </c:pt>
                <c:pt idx="855">
                  <c:v>44691</c:v>
                </c:pt>
                <c:pt idx="856">
                  <c:v>44692</c:v>
                </c:pt>
                <c:pt idx="857">
                  <c:v>44693</c:v>
                </c:pt>
                <c:pt idx="858">
                  <c:v>44694</c:v>
                </c:pt>
                <c:pt idx="859">
                  <c:v>44695</c:v>
                </c:pt>
                <c:pt idx="860">
                  <c:v>44696</c:v>
                </c:pt>
                <c:pt idx="861">
                  <c:v>44697</c:v>
                </c:pt>
                <c:pt idx="862">
                  <c:v>44698</c:v>
                </c:pt>
                <c:pt idx="863">
                  <c:v>44699</c:v>
                </c:pt>
                <c:pt idx="864">
                  <c:v>44700</c:v>
                </c:pt>
                <c:pt idx="865">
                  <c:v>44701</c:v>
                </c:pt>
                <c:pt idx="866">
                  <c:v>44702</c:v>
                </c:pt>
                <c:pt idx="867">
                  <c:v>44703</c:v>
                </c:pt>
                <c:pt idx="868">
                  <c:v>44704</c:v>
                </c:pt>
                <c:pt idx="869">
                  <c:v>44705</c:v>
                </c:pt>
                <c:pt idx="870">
                  <c:v>44706</c:v>
                </c:pt>
                <c:pt idx="871">
                  <c:v>44707</c:v>
                </c:pt>
                <c:pt idx="872">
                  <c:v>44708</c:v>
                </c:pt>
                <c:pt idx="873">
                  <c:v>44709</c:v>
                </c:pt>
                <c:pt idx="874">
                  <c:v>44710</c:v>
                </c:pt>
                <c:pt idx="875">
                  <c:v>44711</c:v>
                </c:pt>
                <c:pt idx="876">
                  <c:v>44712</c:v>
                </c:pt>
                <c:pt idx="877">
                  <c:v>44713</c:v>
                </c:pt>
                <c:pt idx="878">
                  <c:v>44714</c:v>
                </c:pt>
                <c:pt idx="879">
                  <c:v>44715</c:v>
                </c:pt>
                <c:pt idx="880">
                  <c:v>44716</c:v>
                </c:pt>
                <c:pt idx="881">
                  <c:v>44717</c:v>
                </c:pt>
                <c:pt idx="882">
                  <c:v>44718</c:v>
                </c:pt>
                <c:pt idx="883">
                  <c:v>44719</c:v>
                </c:pt>
                <c:pt idx="884">
                  <c:v>44720</c:v>
                </c:pt>
                <c:pt idx="885">
                  <c:v>44721</c:v>
                </c:pt>
                <c:pt idx="886">
                  <c:v>44722</c:v>
                </c:pt>
                <c:pt idx="887">
                  <c:v>44723</c:v>
                </c:pt>
                <c:pt idx="888">
                  <c:v>44724</c:v>
                </c:pt>
                <c:pt idx="889">
                  <c:v>44725</c:v>
                </c:pt>
                <c:pt idx="890">
                  <c:v>44726</c:v>
                </c:pt>
                <c:pt idx="891">
                  <c:v>44727</c:v>
                </c:pt>
                <c:pt idx="892">
                  <c:v>44728</c:v>
                </c:pt>
                <c:pt idx="893">
                  <c:v>44729</c:v>
                </c:pt>
                <c:pt idx="894">
                  <c:v>44730</c:v>
                </c:pt>
                <c:pt idx="895">
                  <c:v>44731</c:v>
                </c:pt>
                <c:pt idx="896">
                  <c:v>44732</c:v>
                </c:pt>
                <c:pt idx="897">
                  <c:v>44733</c:v>
                </c:pt>
                <c:pt idx="898">
                  <c:v>44734</c:v>
                </c:pt>
                <c:pt idx="899">
                  <c:v>44735</c:v>
                </c:pt>
                <c:pt idx="900">
                  <c:v>44736</c:v>
                </c:pt>
                <c:pt idx="901">
                  <c:v>44737</c:v>
                </c:pt>
                <c:pt idx="902">
                  <c:v>44738</c:v>
                </c:pt>
                <c:pt idx="903">
                  <c:v>44739</c:v>
                </c:pt>
                <c:pt idx="904">
                  <c:v>44740</c:v>
                </c:pt>
                <c:pt idx="905">
                  <c:v>44741</c:v>
                </c:pt>
                <c:pt idx="906">
                  <c:v>44742</c:v>
                </c:pt>
                <c:pt idx="907">
                  <c:v>44743</c:v>
                </c:pt>
                <c:pt idx="908">
                  <c:v>44744</c:v>
                </c:pt>
                <c:pt idx="909">
                  <c:v>44745</c:v>
                </c:pt>
                <c:pt idx="910">
                  <c:v>44746</c:v>
                </c:pt>
                <c:pt idx="911">
                  <c:v>44747</c:v>
                </c:pt>
                <c:pt idx="912">
                  <c:v>44748</c:v>
                </c:pt>
                <c:pt idx="913">
                  <c:v>44749</c:v>
                </c:pt>
                <c:pt idx="914">
                  <c:v>44750</c:v>
                </c:pt>
                <c:pt idx="915">
                  <c:v>44751</c:v>
                </c:pt>
                <c:pt idx="916">
                  <c:v>44752</c:v>
                </c:pt>
                <c:pt idx="917">
                  <c:v>44753</c:v>
                </c:pt>
                <c:pt idx="918">
                  <c:v>44754</c:v>
                </c:pt>
                <c:pt idx="919">
                  <c:v>44755</c:v>
                </c:pt>
                <c:pt idx="920">
                  <c:v>44756</c:v>
                </c:pt>
                <c:pt idx="921">
                  <c:v>44757</c:v>
                </c:pt>
                <c:pt idx="922">
                  <c:v>44758</c:v>
                </c:pt>
                <c:pt idx="923">
                  <c:v>44759</c:v>
                </c:pt>
                <c:pt idx="924">
                  <c:v>44760</c:v>
                </c:pt>
                <c:pt idx="925">
                  <c:v>44761</c:v>
                </c:pt>
                <c:pt idx="926">
                  <c:v>44762</c:v>
                </c:pt>
                <c:pt idx="927">
                  <c:v>44763</c:v>
                </c:pt>
                <c:pt idx="928">
                  <c:v>44764</c:v>
                </c:pt>
                <c:pt idx="929">
                  <c:v>44765</c:v>
                </c:pt>
                <c:pt idx="930">
                  <c:v>44766</c:v>
                </c:pt>
                <c:pt idx="931">
                  <c:v>44767</c:v>
                </c:pt>
                <c:pt idx="932">
                  <c:v>44768</c:v>
                </c:pt>
                <c:pt idx="933">
                  <c:v>44769</c:v>
                </c:pt>
                <c:pt idx="934">
                  <c:v>44770</c:v>
                </c:pt>
                <c:pt idx="935">
                  <c:v>44771</c:v>
                </c:pt>
                <c:pt idx="936">
                  <c:v>44772</c:v>
                </c:pt>
                <c:pt idx="937">
                  <c:v>44773</c:v>
                </c:pt>
                <c:pt idx="938">
                  <c:v>44774</c:v>
                </c:pt>
                <c:pt idx="939">
                  <c:v>44775</c:v>
                </c:pt>
                <c:pt idx="940">
                  <c:v>44776</c:v>
                </c:pt>
                <c:pt idx="941">
                  <c:v>44777</c:v>
                </c:pt>
                <c:pt idx="942">
                  <c:v>44778</c:v>
                </c:pt>
                <c:pt idx="943">
                  <c:v>44779</c:v>
                </c:pt>
                <c:pt idx="944">
                  <c:v>44780</c:v>
                </c:pt>
                <c:pt idx="945">
                  <c:v>44781</c:v>
                </c:pt>
                <c:pt idx="946">
                  <c:v>44782</c:v>
                </c:pt>
                <c:pt idx="947">
                  <c:v>44783</c:v>
                </c:pt>
                <c:pt idx="948">
                  <c:v>44784</c:v>
                </c:pt>
                <c:pt idx="949">
                  <c:v>44785</c:v>
                </c:pt>
                <c:pt idx="950">
                  <c:v>44786</c:v>
                </c:pt>
                <c:pt idx="951">
                  <c:v>44787</c:v>
                </c:pt>
                <c:pt idx="952">
                  <c:v>44788</c:v>
                </c:pt>
                <c:pt idx="953">
                  <c:v>44789</c:v>
                </c:pt>
                <c:pt idx="954">
                  <c:v>44790</c:v>
                </c:pt>
                <c:pt idx="955">
                  <c:v>44791</c:v>
                </c:pt>
                <c:pt idx="956">
                  <c:v>44792</c:v>
                </c:pt>
                <c:pt idx="957">
                  <c:v>44793</c:v>
                </c:pt>
                <c:pt idx="958">
                  <c:v>44794</c:v>
                </c:pt>
                <c:pt idx="959">
                  <c:v>44795</c:v>
                </c:pt>
                <c:pt idx="960">
                  <c:v>44796</c:v>
                </c:pt>
                <c:pt idx="961">
                  <c:v>44797</c:v>
                </c:pt>
                <c:pt idx="962">
                  <c:v>44798</c:v>
                </c:pt>
                <c:pt idx="963">
                  <c:v>44799</c:v>
                </c:pt>
                <c:pt idx="964">
                  <c:v>44800</c:v>
                </c:pt>
                <c:pt idx="965">
                  <c:v>44801</c:v>
                </c:pt>
                <c:pt idx="966">
                  <c:v>44802</c:v>
                </c:pt>
                <c:pt idx="967">
                  <c:v>44803</c:v>
                </c:pt>
                <c:pt idx="968">
                  <c:v>44804</c:v>
                </c:pt>
                <c:pt idx="969">
                  <c:v>44805</c:v>
                </c:pt>
                <c:pt idx="970">
                  <c:v>44806</c:v>
                </c:pt>
                <c:pt idx="971">
                  <c:v>44807</c:v>
                </c:pt>
                <c:pt idx="972">
                  <c:v>44808</c:v>
                </c:pt>
                <c:pt idx="973">
                  <c:v>44809</c:v>
                </c:pt>
                <c:pt idx="974">
                  <c:v>44810</c:v>
                </c:pt>
                <c:pt idx="975">
                  <c:v>44811</c:v>
                </c:pt>
                <c:pt idx="976">
                  <c:v>44812</c:v>
                </c:pt>
                <c:pt idx="977">
                  <c:v>44813</c:v>
                </c:pt>
                <c:pt idx="978">
                  <c:v>44814</c:v>
                </c:pt>
                <c:pt idx="979">
                  <c:v>44815</c:v>
                </c:pt>
                <c:pt idx="980">
                  <c:v>44816</c:v>
                </c:pt>
                <c:pt idx="981">
                  <c:v>44817</c:v>
                </c:pt>
                <c:pt idx="982">
                  <c:v>44818</c:v>
                </c:pt>
                <c:pt idx="983">
                  <c:v>44819</c:v>
                </c:pt>
                <c:pt idx="984">
                  <c:v>44820</c:v>
                </c:pt>
                <c:pt idx="985">
                  <c:v>44821</c:v>
                </c:pt>
                <c:pt idx="986">
                  <c:v>44822</c:v>
                </c:pt>
                <c:pt idx="987">
                  <c:v>44823</c:v>
                </c:pt>
                <c:pt idx="988">
                  <c:v>44824</c:v>
                </c:pt>
                <c:pt idx="989">
                  <c:v>44825</c:v>
                </c:pt>
                <c:pt idx="990">
                  <c:v>44826</c:v>
                </c:pt>
                <c:pt idx="991">
                  <c:v>44827</c:v>
                </c:pt>
                <c:pt idx="992">
                  <c:v>44828</c:v>
                </c:pt>
                <c:pt idx="993">
                  <c:v>44829</c:v>
                </c:pt>
                <c:pt idx="994">
                  <c:v>44830</c:v>
                </c:pt>
                <c:pt idx="995">
                  <c:v>44831</c:v>
                </c:pt>
                <c:pt idx="996">
                  <c:v>44832</c:v>
                </c:pt>
                <c:pt idx="997">
                  <c:v>44833</c:v>
                </c:pt>
                <c:pt idx="998">
                  <c:v>44834</c:v>
                </c:pt>
                <c:pt idx="999">
                  <c:v>44835</c:v>
                </c:pt>
                <c:pt idx="1000">
                  <c:v>44836</c:v>
                </c:pt>
                <c:pt idx="1001">
                  <c:v>44837</c:v>
                </c:pt>
                <c:pt idx="1002">
                  <c:v>44838</c:v>
                </c:pt>
                <c:pt idx="1003">
                  <c:v>44839</c:v>
                </c:pt>
                <c:pt idx="1004">
                  <c:v>44840</c:v>
                </c:pt>
                <c:pt idx="1005">
                  <c:v>44841</c:v>
                </c:pt>
                <c:pt idx="1006">
                  <c:v>44842</c:v>
                </c:pt>
                <c:pt idx="1007">
                  <c:v>44843</c:v>
                </c:pt>
                <c:pt idx="1008">
                  <c:v>44844</c:v>
                </c:pt>
                <c:pt idx="1009">
                  <c:v>44845</c:v>
                </c:pt>
                <c:pt idx="1010">
                  <c:v>44846</c:v>
                </c:pt>
                <c:pt idx="1011">
                  <c:v>44847</c:v>
                </c:pt>
                <c:pt idx="1012">
                  <c:v>44848</c:v>
                </c:pt>
                <c:pt idx="1013">
                  <c:v>44849</c:v>
                </c:pt>
                <c:pt idx="1014">
                  <c:v>44850</c:v>
                </c:pt>
                <c:pt idx="1015">
                  <c:v>44851</c:v>
                </c:pt>
                <c:pt idx="1016">
                  <c:v>44852</c:v>
                </c:pt>
                <c:pt idx="1017">
                  <c:v>44853</c:v>
                </c:pt>
                <c:pt idx="1018">
                  <c:v>44854</c:v>
                </c:pt>
                <c:pt idx="1019">
                  <c:v>44855</c:v>
                </c:pt>
              </c:numCache>
            </c:numRef>
          </c:cat>
          <c:val>
            <c:numRef>
              <c:f>Tabelle1!$L$2:$L$1021</c:f>
              <c:numCache>
                <c:formatCode>#,##0.00</c:formatCode>
                <c:ptCount val="1020"/>
                <c:pt idx="0">
                  <c:v>1.3436275208333335</c:v>
                </c:pt>
                <c:pt idx="1">
                  <c:v>1.3831215922619049</c:v>
                </c:pt>
                <c:pt idx="2">
                  <c:v>1.4049876279761906</c:v>
                </c:pt>
                <c:pt idx="3">
                  <c:v>1.4274575922619046</c:v>
                </c:pt>
                <c:pt idx="4">
                  <c:v>1.4422129613095238</c:v>
                </c:pt>
                <c:pt idx="5">
                  <c:v>1.4617004017857143</c:v>
                </c:pt>
                <c:pt idx="6">
                  <c:v>1.4759479285714288</c:v>
                </c:pt>
                <c:pt idx="7">
                  <c:v>1.4848649285714284</c:v>
                </c:pt>
                <c:pt idx="8">
                  <c:v>1.4961528571428573</c:v>
                </c:pt>
                <c:pt idx="9">
                  <c:v>1.5028471428571428</c:v>
                </c:pt>
                <c:pt idx="10">
                  <c:v>1.5090597142857141</c:v>
                </c:pt>
                <c:pt idx="11">
                  <c:v>1.5151124285714286</c:v>
                </c:pt>
                <c:pt idx="12">
                  <c:v>1.5191599285714286</c:v>
                </c:pt>
                <c:pt idx="13">
                  <c:v>1.5239526785714286</c:v>
                </c:pt>
                <c:pt idx="14">
                  <c:v>1.5326436071428571</c:v>
                </c:pt>
                <c:pt idx="15">
                  <c:v>1.5334426071428573</c:v>
                </c:pt>
                <c:pt idx="16">
                  <c:v>1.5340619642857143</c:v>
                </c:pt>
                <c:pt idx="17">
                  <c:v>1.533205357142857</c:v>
                </c:pt>
                <c:pt idx="18">
                  <c:v>1.5308380714285712</c:v>
                </c:pt>
                <c:pt idx="19">
                  <c:v>1.5282424999999999</c:v>
                </c:pt>
                <c:pt idx="20">
                  <c:v>1.5273721071428572</c:v>
                </c:pt>
                <c:pt idx="21">
                  <c:v>1.5217683928571428</c:v>
                </c:pt>
                <c:pt idx="22">
                  <c:v>1.5196816428571431</c:v>
                </c:pt>
                <c:pt idx="23">
                  <c:v>1.5187198571428573</c:v>
                </c:pt>
                <c:pt idx="24">
                  <c:v>1.5180926071428573</c:v>
                </c:pt>
                <c:pt idx="25">
                  <c:v>1.5177890714285716</c:v>
                </c:pt>
                <c:pt idx="26">
                  <c:v>1.5144877142857143</c:v>
                </c:pt>
                <c:pt idx="27">
                  <c:v>1.5118452500000001</c:v>
                </c:pt>
                <c:pt idx="28">
                  <c:v>1.5113987857142859</c:v>
                </c:pt>
                <c:pt idx="29">
                  <c:v>1.5101957142857143</c:v>
                </c:pt>
                <c:pt idx="30">
                  <c:v>1.5054960714285712</c:v>
                </c:pt>
                <c:pt idx="31">
                  <c:v>1.5026966785714286</c:v>
                </c:pt>
                <c:pt idx="32">
                  <c:v>1.4987095357142857</c:v>
                </c:pt>
                <c:pt idx="33">
                  <c:v>1.4990232142857143</c:v>
                </c:pt>
                <c:pt idx="34">
                  <c:v>1.4978353214285713</c:v>
                </c:pt>
                <c:pt idx="35">
                  <c:v>1.4980123928571429</c:v>
                </c:pt>
                <c:pt idx="36">
                  <c:v>1.5003078928571429</c:v>
                </c:pt>
                <c:pt idx="37">
                  <c:v>1.5042035714285713</c:v>
                </c:pt>
                <c:pt idx="38">
                  <c:v>1.5065991428571428</c:v>
                </c:pt>
                <c:pt idx="39">
                  <c:v>1.5090602857142856</c:v>
                </c:pt>
                <c:pt idx="40">
                  <c:v>1.5071701071428572</c:v>
                </c:pt>
                <c:pt idx="41">
                  <c:v>1.5053492857142854</c:v>
                </c:pt>
                <c:pt idx="42">
                  <c:v>1.5031086071428572</c:v>
                </c:pt>
                <c:pt idx="43">
                  <c:v>1.4988236071428569</c:v>
                </c:pt>
                <c:pt idx="44">
                  <c:v>1.4960187499999997</c:v>
                </c:pt>
                <c:pt idx="45">
                  <c:v>1.4913444285714286</c:v>
                </c:pt>
                <c:pt idx="46">
                  <c:v>1.4813994285714285</c:v>
                </c:pt>
                <c:pt idx="47">
                  <c:v>1.4742508214285712</c:v>
                </c:pt>
                <c:pt idx="48">
                  <c:v>1.4656560714285713</c:v>
                </c:pt>
                <c:pt idx="49">
                  <c:v>1.4570801428571427</c:v>
                </c:pt>
                <c:pt idx="50">
                  <c:v>1.4489848928571427</c:v>
                </c:pt>
                <c:pt idx="51">
                  <c:v>1.4407641071428572</c:v>
                </c:pt>
                <c:pt idx="52">
                  <c:v>1.4337339285714283</c:v>
                </c:pt>
                <c:pt idx="53">
                  <c:v>1.4305307499999997</c:v>
                </c:pt>
                <c:pt idx="54">
                  <c:v>1.4310276071428569</c:v>
                </c:pt>
                <c:pt idx="55">
                  <c:v>1.4324127142857144</c:v>
                </c:pt>
                <c:pt idx="56">
                  <c:v>1.4342074642857143</c:v>
                </c:pt>
                <c:pt idx="57">
                  <c:v>1.4359052857142858</c:v>
                </c:pt>
                <c:pt idx="58">
                  <c:v>1.4353725357142859</c:v>
                </c:pt>
                <c:pt idx="59">
                  <c:v>1.4354915714285714</c:v>
                </c:pt>
                <c:pt idx="60">
                  <c:v>1.4336518928571429</c:v>
                </c:pt>
                <c:pt idx="61">
                  <c:v>1.428748857142857</c:v>
                </c:pt>
                <c:pt idx="62">
                  <c:v>1.4248057499999998</c:v>
                </c:pt>
                <c:pt idx="63">
                  <c:v>1.4208266785714285</c:v>
                </c:pt>
                <c:pt idx="64">
                  <c:v>1.4173292857142858</c:v>
                </c:pt>
                <c:pt idx="65">
                  <c:v>1.4161309642857141</c:v>
                </c:pt>
                <c:pt idx="66">
                  <c:v>1.4132772142857142</c:v>
                </c:pt>
                <c:pt idx="67">
                  <c:v>1.4120956071428572</c:v>
                </c:pt>
                <c:pt idx="68">
                  <c:v>1.4109952499999998</c:v>
                </c:pt>
                <c:pt idx="69">
                  <c:v>1.4090553214285713</c:v>
                </c:pt>
                <c:pt idx="70">
                  <c:v>1.407148964285714</c:v>
                </c:pt>
                <c:pt idx="71">
                  <c:v>1.4074554642857142</c:v>
                </c:pt>
                <c:pt idx="72">
                  <c:v>1.4106391071428572</c:v>
                </c:pt>
                <c:pt idx="73">
                  <c:v>1.4170122500000002</c:v>
                </c:pt>
                <c:pt idx="74">
                  <c:v>1.4206551428571428</c:v>
                </c:pt>
                <c:pt idx="75">
                  <c:v>1.4223225357142859</c:v>
                </c:pt>
                <c:pt idx="76">
                  <c:v>1.4223945714285713</c:v>
                </c:pt>
                <c:pt idx="77">
                  <c:v>1.4206284285714286</c:v>
                </c:pt>
                <c:pt idx="78">
                  <c:v>1.4167952232142855</c:v>
                </c:pt>
                <c:pt idx="79">
                  <c:v>1.4039981875000003</c:v>
                </c:pt>
                <c:pt idx="80">
                  <c:v>1.3899351517857141</c:v>
                </c:pt>
                <c:pt idx="81">
                  <c:v>1.3824793750000002</c:v>
                </c:pt>
                <c:pt idx="82">
                  <c:v>1.3729984464285714</c:v>
                </c:pt>
                <c:pt idx="83">
                  <c:v>1.3677152678571427</c:v>
                </c:pt>
                <c:pt idx="84">
                  <c:v>1.3614582678571427</c:v>
                </c:pt>
                <c:pt idx="85">
                  <c:v>1.3555819285714286</c:v>
                </c:pt>
                <c:pt idx="86">
                  <c:v>1.3509276428571428</c:v>
                </c:pt>
                <c:pt idx="87">
                  <c:v>1.344813142857143</c:v>
                </c:pt>
                <c:pt idx="88">
                  <c:v>1.3390877857142856</c:v>
                </c:pt>
                <c:pt idx="89">
                  <c:v>1.3354440000000001</c:v>
                </c:pt>
                <c:pt idx="90">
                  <c:v>1.3319866785714287</c:v>
                </c:pt>
                <c:pt idx="91">
                  <c:v>1.3336955357142857</c:v>
                </c:pt>
                <c:pt idx="92">
                  <c:v>1.3341804375000001</c:v>
                </c:pt>
                <c:pt idx="93">
                  <c:v>1.3369169732142858</c:v>
                </c:pt>
                <c:pt idx="94">
                  <c:v>1.3384910803571428</c:v>
                </c:pt>
                <c:pt idx="95">
                  <c:v>1.3371151785714286</c:v>
                </c:pt>
                <c:pt idx="96">
                  <c:v>1.3383778214285715</c:v>
                </c:pt>
                <c:pt idx="97">
                  <c:v>1.338395285714286</c:v>
                </c:pt>
                <c:pt idx="98">
                  <c:v>1.3344385357142858</c:v>
                </c:pt>
                <c:pt idx="99">
                  <c:v>1.333228857142857</c:v>
                </c:pt>
                <c:pt idx="100">
                  <c:v>1.32785525</c:v>
                </c:pt>
                <c:pt idx="101">
                  <c:v>1.3236812857142854</c:v>
                </c:pt>
                <c:pt idx="102">
                  <c:v>1.3234484464285714</c:v>
                </c:pt>
                <c:pt idx="103">
                  <c:v>1.3210863035714284</c:v>
                </c:pt>
                <c:pt idx="104">
                  <c:v>1.3169284464285713</c:v>
                </c:pt>
                <c:pt idx="105">
                  <c:v>1.3128658392857144</c:v>
                </c:pt>
                <c:pt idx="106">
                  <c:v>1.3099176964285715</c:v>
                </c:pt>
                <c:pt idx="107">
                  <c:v>1.3095476607142857</c:v>
                </c:pt>
                <c:pt idx="108">
                  <c:v>1.3057304464285713</c:v>
                </c:pt>
                <c:pt idx="109">
                  <c:v>1.3071030446428573</c:v>
                </c:pt>
                <c:pt idx="110">
                  <c:v>1.3076846874999999</c:v>
                </c:pt>
                <c:pt idx="111">
                  <c:v>1.3114691875000002</c:v>
                </c:pt>
                <c:pt idx="112">
                  <c:v>1.3146199017857143</c:v>
                </c:pt>
                <c:pt idx="113">
                  <c:v>1.3151796517857142</c:v>
                </c:pt>
                <c:pt idx="114">
                  <c:v>1.3174314732142858</c:v>
                </c:pt>
                <c:pt idx="115">
                  <c:v>1.3224989732142858</c:v>
                </c:pt>
                <c:pt idx="116">
                  <c:v>1.322347214285714</c:v>
                </c:pt>
                <c:pt idx="117">
                  <c:v>1.3203323571428569</c:v>
                </c:pt>
                <c:pt idx="118">
                  <c:v>1.3146180982142857</c:v>
                </c:pt>
                <c:pt idx="119">
                  <c:v>1.3126405148809523</c:v>
                </c:pt>
                <c:pt idx="120">
                  <c:v>1.3118727886904762</c:v>
                </c:pt>
                <c:pt idx="121">
                  <c:v>1.3123829315476192</c:v>
                </c:pt>
                <c:pt idx="122">
                  <c:v>1.315079217261905</c:v>
                </c:pt>
                <c:pt idx="123">
                  <c:v>1.3159548601190476</c:v>
                </c:pt>
                <c:pt idx="124">
                  <c:v>1.318195931547619</c:v>
                </c:pt>
                <c:pt idx="125">
                  <c:v>1.3204841904761904</c:v>
                </c:pt>
                <c:pt idx="126">
                  <c:v>1.3216794642857141</c:v>
                </c:pt>
                <c:pt idx="127">
                  <c:v>1.3214547380952379</c:v>
                </c:pt>
                <c:pt idx="128">
                  <c:v>1.3207980595238096</c:v>
                </c:pt>
                <c:pt idx="129">
                  <c:v>1.3179519523809522</c:v>
                </c:pt>
                <c:pt idx="130">
                  <c:v>1.3144813095238095</c:v>
                </c:pt>
                <c:pt idx="131">
                  <c:v>1.3104965238095239</c:v>
                </c:pt>
                <c:pt idx="132">
                  <c:v>1.3103895952380953</c:v>
                </c:pt>
                <c:pt idx="133">
                  <c:v>1.3118370833333335</c:v>
                </c:pt>
                <c:pt idx="134">
                  <c:v>1.3125153214285714</c:v>
                </c:pt>
                <c:pt idx="135">
                  <c:v>1.311623107142857</c:v>
                </c:pt>
                <c:pt idx="136">
                  <c:v>1.3098967142857141</c:v>
                </c:pt>
                <c:pt idx="137">
                  <c:v>1.3101849285714287</c:v>
                </c:pt>
                <c:pt idx="138">
                  <c:v>1.3127290714285713</c:v>
                </c:pt>
                <c:pt idx="139">
                  <c:v>1.3112757500000001</c:v>
                </c:pt>
                <c:pt idx="140">
                  <c:v>1.3075013690476192</c:v>
                </c:pt>
                <c:pt idx="141">
                  <c:v>1.3058197738095239</c:v>
                </c:pt>
                <c:pt idx="142">
                  <c:v>1.304280130952381</c:v>
                </c:pt>
                <c:pt idx="143">
                  <c:v>1.3069082023809524</c:v>
                </c:pt>
                <c:pt idx="144">
                  <c:v>1.3079761666666665</c:v>
                </c:pt>
                <c:pt idx="145">
                  <c:v>1.3096137380952377</c:v>
                </c:pt>
                <c:pt idx="146">
                  <c:v>1.3090623095238096</c:v>
                </c:pt>
                <c:pt idx="147">
                  <c:v>1.3084693809523811</c:v>
                </c:pt>
                <c:pt idx="148">
                  <c:v>1.3081324166666666</c:v>
                </c:pt>
                <c:pt idx="149">
                  <c:v>1.3072732380952379</c:v>
                </c:pt>
                <c:pt idx="150">
                  <c:v>1.3041026309523809</c:v>
                </c:pt>
                <c:pt idx="151">
                  <c:v>1.303188425595238</c:v>
                </c:pt>
                <c:pt idx="152">
                  <c:v>1.3004707470238095</c:v>
                </c:pt>
                <c:pt idx="153">
                  <c:v>1.3036869255952381</c:v>
                </c:pt>
                <c:pt idx="154">
                  <c:v>1.3055414494047619</c:v>
                </c:pt>
                <c:pt idx="155">
                  <c:v>1.3046626160714285</c:v>
                </c:pt>
                <c:pt idx="156">
                  <c:v>1.3073866517857142</c:v>
                </c:pt>
                <c:pt idx="157">
                  <c:v>1.3092776517857143</c:v>
                </c:pt>
                <c:pt idx="158">
                  <c:v>1.3108439374999998</c:v>
                </c:pt>
                <c:pt idx="159">
                  <c:v>1.3101623303571428</c:v>
                </c:pt>
                <c:pt idx="160">
                  <c:v>1.3065536874999999</c:v>
                </c:pt>
                <c:pt idx="161">
                  <c:v>1.3047486994047619</c:v>
                </c:pt>
                <c:pt idx="162">
                  <c:v>1.3060596398809525</c:v>
                </c:pt>
                <c:pt idx="163">
                  <c:v>1.3059267470238094</c:v>
                </c:pt>
                <c:pt idx="164">
                  <c:v>1.3064348541666664</c:v>
                </c:pt>
                <c:pt idx="165">
                  <c:v>1.304841845238095</c:v>
                </c:pt>
                <c:pt idx="166">
                  <c:v>1.3084524523809524</c:v>
                </c:pt>
                <c:pt idx="167">
                  <c:v>1.3116462380952381</c:v>
                </c:pt>
                <c:pt idx="168">
                  <c:v>1.3163692499999999</c:v>
                </c:pt>
                <c:pt idx="169">
                  <c:v>1.3196037261904761</c:v>
                </c:pt>
                <c:pt idx="170">
                  <c:v>1.3204807619047618</c:v>
                </c:pt>
                <c:pt idx="171">
                  <c:v>1.3207029404761905</c:v>
                </c:pt>
                <c:pt idx="172">
                  <c:v>1.3214359047619044</c:v>
                </c:pt>
                <c:pt idx="173">
                  <c:v>1.3210394404761903</c:v>
                </c:pt>
                <c:pt idx="174">
                  <c:v>1.3222288333333332</c:v>
                </c:pt>
                <c:pt idx="175">
                  <c:v>1.3210831309523807</c:v>
                </c:pt>
                <c:pt idx="176">
                  <c:v>1.3181445357142856</c:v>
                </c:pt>
                <c:pt idx="177">
                  <c:v>1.3183722857142857</c:v>
                </c:pt>
                <c:pt idx="178">
                  <c:v>1.3196491428571426</c:v>
                </c:pt>
                <c:pt idx="179">
                  <c:v>1.3191151785714286</c:v>
                </c:pt>
                <c:pt idx="180">
                  <c:v>1.3190922857142857</c:v>
                </c:pt>
                <c:pt idx="181">
                  <c:v>1.3178527499999999</c:v>
                </c:pt>
                <c:pt idx="182">
                  <c:v>1.3171080357142857</c:v>
                </c:pt>
                <c:pt idx="183">
                  <c:v>1.3189013571428572</c:v>
                </c:pt>
                <c:pt idx="184">
                  <c:v>1.3197422142857143</c:v>
                </c:pt>
                <c:pt idx="185">
                  <c:v>1.3191091428571429</c:v>
                </c:pt>
                <c:pt idx="186">
                  <c:v>1.3189973571428573</c:v>
                </c:pt>
                <c:pt idx="187">
                  <c:v>1.316320392857143</c:v>
                </c:pt>
                <c:pt idx="188">
                  <c:v>1.3116670714285714</c:v>
                </c:pt>
                <c:pt idx="189">
                  <c:v>1.3069622142857142</c:v>
                </c:pt>
                <c:pt idx="190">
                  <c:v>1.3018943214285714</c:v>
                </c:pt>
                <c:pt idx="191">
                  <c:v>1.2971822857142854</c:v>
                </c:pt>
                <c:pt idx="192">
                  <c:v>1.2939016428571428</c:v>
                </c:pt>
                <c:pt idx="193">
                  <c:v>1.288949857142857</c:v>
                </c:pt>
                <c:pt idx="194">
                  <c:v>1.2869231785714284</c:v>
                </c:pt>
                <c:pt idx="195">
                  <c:v>1.2876300357142856</c:v>
                </c:pt>
                <c:pt idx="196">
                  <c:v>1.2881946785714287</c:v>
                </c:pt>
                <c:pt idx="197">
                  <c:v>1.2868127857142857</c:v>
                </c:pt>
                <c:pt idx="198">
                  <c:v>1.2872016785714284</c:v>
                </c:pt>
                <c:pt idx="199">
                  <c:v>1.2873182142857142</c:v>
                </c:pt>
                <c:pt idx="200">
                  <c:v>1.2875789285714287</c:v>
                </c:pt>
                <c:pt idx="201">
                  <c:v>1.2871362500000001</c:v>
                </c:pt>
                <c:pt idx="202">
                  <c:v>1.2869742500000001</c:v>
                </c:pt>
                <c:pt idx="203">
                  <c:v>1.2878711071428572</c:v>
                </c:pt>
                <c:pt idx="204">
                  <c:v>1.2890176785714285</c:v>
                </c:pt>
                <c:pt idx="205">
                  <c:v>1.2898138214285715</c:v>
                </c:pt>
                <c:pt idx="206">
                  <c:v>1.2904750357142858</c:v>
                </c:pt>
                <c:pt idx="207">
                  <c:v>1.288233</c:v>
                </c:pt>
                <c:pt idx="208">
                  <c:v>1.2875553571428571</c:v>
                </c:pt>
                <c:pt idx="209">
                  <c:v>1.2852733214285712</c:v>
                </c:pt>
                <c:pt idx="210">
                  <c:v>1.2822389642857142</c:v>
                </c:pt>
                <c:pt idx="211">
                  <c:v>1.2790606785714285</c:v>
                </c:pt>
                <c:pt idx="212">
                  <c:v>1.2757600357142855</c:v>
                </c:pt>
                <c:pt idx="213">
                  <c:v>1.2722132500000001</c:v>
                </c:pt>
                <c:pt idx="214">
                  <c:v>1.269892</c:v>
                </c:pt>
                <c:pt idx="215">
                  <c:v>1.2667180714285713</c:v>
                </c:pt>
                <c:pt idx="216">
                  <c:v>1.2646836785714286</c:v>
                </c:pt>
                <c:pt idx="217">
                  <c:v>1.2619554285714287</c:v>
                </c:pt>
                <c:pt idx="218">
                  <c:v>1.2608028928571429</c:v>
                </c:pt>
                <c:pt idx="219">
                  <c:v>1.2608032142857142</c:v>
                </c:pt>
                <c:pt idx="220">
                  <c:v>1.2607130357142857</c:v>
                </c:pt>
                <c:pt idx="221">
                  <c:v>1.2577608214285712</c:v>
                </c:pt>
                <c:pt idx="222">
                  <c:v>1.2542805357142857</c:v>
                </c:pt>
                <c:pt idx="223">
                  <c:v>1.2491225000000001</c:v>
                </c:pt>
                <c:pt idx="224">
                  <c:v>1.2478757857142857</c:v>
                </c:pt>
                <c:pt idx="225">
                  <c:v>1.2462237857142857</c:v>
                </c:pt>
                <c:pt idx="226">
                  <c:v>1.2475127857142858</c:v>
                </c:pt>
                <c:pt idx="227">
                  <c:v>1.2497442500000002</c:v>
                </c:pt>
                <c:pt idx="228">
                  <c:v>1.255823607142857</c:v>
                </c:pt>
                <c:pt idx="229">
                  <c:v>1.2594679285714285</c:v>
                </c:pt>
                <c:pt idx="230">
                  <c:v>1.2647063571428574</c:v>
                </c:pt>
                <c:pt idx="231">
                  <c:v>1.2690354285714289</c:v>
                </c:pt>
                <c:pt idx="232">
                  <c:v>1.2735088214285715</c:v>
                </c:pt>
                <c:pt idx="233">
                  <c:v>1.2742922857142855</c:v>
                </c:pt>
                <c:pt idx="234">
                  <c:v>1.2754291785714285</c:v>
                </c:pt>
                <c:pt idx="235">
                  <c:v>1.2799784999999999</c:v>
                </c:pt>
                <c:pt idx="236">
                  <c:v>1.2849275357142858</c:v>
                </c:pt>
                <c:pt idx="237">
                  <c:v>1.2897614285714287</c:v>
                </c:pt>
                <c:pt idx="238">
                  <c:v>1.2918186071428572</c:v>
                </c:pt>
                <c:pt idx="239">
                  <c:v>1.2906402142857143</c:v>
                </c:pt>
                <c:pt idx="240">
                  <c:v>1.2887226428571428</c:v>
                </c:pt>
                <c:pt idx="241">
                  <c:v>1.2886372857142856</c:v>
                </c:pt>
                <c:pt idx="242">
                  <c:v>1.284365107142857</c:v>
                </c:pt>
                <c:pt idx="243">
                  <c:v>1.2816343214285713</c:v>
                </c:pt>
                <c:pt idx="244">
                  <c:v>1.2795462499999997</c:v>
                </c:pt>
                <c:pt idx="245">
                  <c:v>1.2791286071428569</c:v>
                </c:pt>
                <c:pt idx="246">
                  <c:v>1.282006107142857</c:v>
                </c:pt>
                <c:pt idx="247">
                  <c:v>1.2841645357142859</c:v>
                </c:pt>
                <c:pt idx="248">
                  <c:v>1.2841085714285716</c:v>
                </c:pt>
                <c:pt idx="249">
                  <c:v>1.2873940714285717</c:v>
                </c:pt>
                <c:pt idx="250">
                  <c:v>1.2916126428571428</c:v>
                </c:pt>
                <c:pt idx="251">
                  <c:v>1.2959681785714285</c:v>
                </c:pt>
                <c:pt idx="252">
                  <c:v>1.2991991785714287</c:v>
                </c:pt>
                <c:pt idx="253">
                  <c:v>1.3003021428571429</c:v>
                </c:pt>
                <c:pt idx="254">
                  <c:v>1.2998672142857142</c:v>
                </c:pt>
                <c:pt idx="255">
                  <c:v>1.2966975357142856</c:v>
                </c:pt>
                <c:pt idx="256">
                  <c:v>1.2948726071428571</c:v>
                </c:pt>
                <c:pt idx="257">
                  <c:v>1.2947822142857142</c:v>
                </c:pt>
                <c:pt idx="258">
                  <c:v>1.291985607142857</c:v>
                </c:pt>
                <c:pt idx="259">
                  <c:v>1.2890605357142859</c:v>
                </c:pt>
                <c:pt idx="260">
                  <c:v>1.2898149642857144</c:v>
                </c:pt>
                <c:pt idx="261">
                  <c:v>1.2926956785714285</c:v>
                </c:pt>
                <c:pt idx="262">
                  <c:v>1.29880475</c:v>
                </c:pt>
                <c:pt idx="263">
                  <c:v>1.3036602142857145</c:v>
                </c:pt>
                <c:pt idx="264">
                  <c:v>1.3039996071428572</c:v>
                </c:pt>
                <c:pt idx="265">
                  <c:v>1.3082517857142857</c:v>
                </c:pt>
                <c:pt idx="266">
                  <c:v>1.313259285714286</c:v>
                </c:pt>
                <c:pt idx="267">
                  <c:v>1.3165468571428571</c:v>
                </c:pt>
                <c:pt idx="268">
                  <c:v>1.3184581785714282</c:v>
                </c:pt>
                <c:pt idx="269">
                  <c:v>1.3190970714285715</c:v>
                </c:pt>
                <c:pt idx="270">
                  <c:v>1.3240474970238094</c:v>
                </c:pt>
                <c:pt idx="271">
                  <c:v>1.327640699404762</c:v>
                </c:pt>
                <c:pt idx="272">
                  <c:v>1.326230904761905</c:v>
                </c:pt>
                <c:pt idx="273">
                  <c:v>1.3266971904761904</c:v>
                </c:pt>
                <c:pt idx="274">
                  <c:v>1.3287278333333332</c:v>
                </c:pt>
                <c:pt idx="275">
                  <c:v>1.3301233690476191</c:v>
                </c:pt>
                <c:pt idx="276">
                  <c:v>1.3349030119047618</c:v>
                </c:pt>
                <c:pt idx="277">
                  <c:v>1.3330832648809525</c:v>
                </c:pt>
                <c:pt idx="278">
                  <c:v>1.336065669642857</c:v>
                </c:pt>
                <c:pt idx="279">
                  <c:v>1.3409364642857142</c:v>
                </c:pt>
                <c:pt idx="280">
                  <c:v>1.345273892857143</c:v>
                </c:pt>
                <c:pt idx="281">
                  <c:v>1.3465306785714286</c:v>
                </c:pt>
                <c:pt idx="282">
                  <c:v>1.3484433928571431</c:v>
                </c:pt>
                <c:pt idx="283">
                  <c:v>1.3466578214285714</c:v>
                </c:pt>
                <c:pt idx="284">
                  <c:v>1.3453154285714288</c:v>
                </c:pt>
                <c:pt idx="285">
                  <c:v>1.3448975357142856</c:v>
                </c:pt>
                <c:pt idx="286">
                  <c:v>1.3455188571428571</c:v>
                </c:pt>
                <c:pt idx="287">
                  <c:v>1.3448684642857143</c:v>
                </c:pt>
                <c:pt idx="288">
                  <c:v>1.3460541785714284</c:v>
                </c:pt>
                <c:pt idx="289">
                  <c:v>1.3483566071428572</c:v>
                </c:pt>
                <c:pt idx="290">
                  <c:v>1.3520675357142855</c:v>
                </c:pt>
                <c:pt idx="291">
                  <c:v>1.3585633928571428</c:v>
                </c:pt>
                <c:pt idx="292">
                  <c:v>1.3641606428571429</c:v>
                </c:pt>
                <c:pt idx="293">
                  <c:v>1.3685561785714284</c:v>
                </c:pt>
                <c:pt idx="294">
                  <c:v>1.3715287142857144</c:v>
                </c:pt>
                <c:pt idx="295">
                  <c:v>1.3729412142857147</c:v>
                </c:pt>
                <c:pt idx="296">
                  <c:v>1.3753182857142858</c:v>
                </c:pt>
                <c:pt idx="297">
                  <c:v>1.3839018571428572</c:v>
                </c:pt>
                <c:pt idx="298">
                  <c:v>1.3829635595238094</c:v>
                </c:pt>
                <c:pt idx="299">
                  <c:v>1.3807869880952381</c:v>
                </c:pt>
                <c:pt idx="300">
                  <c:v>1.3767570238095239</c:v>
                </c:pt>
                <c:pt idx="301">
                  <c:v>1.376216023809524</c:v>
                </c:pt>
                <c:pt idx="302">
                  <c:v>1.3744677857142857</c:v>
                </c:pt>
                <c:pt idx="303">
                  <c:v>1.3748329285714287</c:v>
                </c:pt>
                <c:pt idx="304">
                  <c:v>1.3690096785714285</c:v>
                </c:pt>
                <c:pt idx="305">
                  <c:v>1.3712794761904761</c:v>
                </c:pt>
                <c:pt idx="306">
                  <c:v>1.3749754761904762</c:v>
                </c:pt>
                <c:pt idx="307">
                  <c:v>1.3826082261904762</c:v>
                </c:pt>
                <c:pt idx="308">
                  <c:v>1.388100369047619</c:v>
                </c:pt>
                <c:pt idx="309">
                  <c:v>1.3975759999999997</c:v>
                </c:pt>
                <c:pt idx="310">
                  <c:v>1.4051560357142858</c:v>
                </c:pt>
                <c:pt idx="311">
                  <c:v>1.4124157499999999</c:v>
                </c:pt>
                <c:pt idx="312">
                  <c:v>1.4187429642857143</c:v>
                </c:pt>
                <c:pt idx="313">
                  <c:v>1.4242873928571427</c:v>
                </c:pt>
                <c:pt idx="314">
                  <c:v>1.4257296785714284</c:v>
                </c:pt>
                <c:pt idx="315">
                  <c:v>1.4283690714285713</c:v>
                </c:pt>
                <c:pt idx="316">
                  <c:v>1.4301167499999998</c:v>
                </c:pt>
                <c:pt idx="317">
                  <c:v>1.432854857142857</c:v>
                </c:pt>
                <c:pt idx="318">
                  <c:v>1.4344122142857145</c:v>
                </c:pt>
                <c:pt idx="319">
                  <c:v>1.4376428571428572</c:v>
                </c:pt>
                <c:pt idx="320">
                  <c:v>1.4398179642857143</c:v>
                </c:pt>
                <c:pt idx="321">
                  <c:v>1.4426386428571429</c:v>
                </c:pt>
                <c:pt idx="322">
                  <c:v>1.4460926785714285</c:v>
                </c:pt>
                <c:pt idx="323">
                  <c:v>1.4473904642857145</c:v>
                </c:pt>
                <c:pt idx="324">
                  <c:v>1.4467916071428573</c:v>
                </c:pt>
                <c:pt idx="325">
                  <c:v>1.448119392857143</c:v>
                </c:pt>
                <c:pt idx="326">
                  <c:v>1.450134</c:v>
                </c:pt>
                <c:pt idx="327">
                  <c:v>1.4522754285714286</c:v>
                </c:pt>
                <c:pt idx="328">
                  <c:v>1.4588838571428571</c:v>
                </c:pt>
                <c:pt idx="329">
                  <c:v>1.4628215357142857</c:v>
                </c:pt>
                <c:pt idx="330">
                  <c:v>1.4651258928571431</c:v>
                </c:pt>
                <c:pt idx="331">
                  <c:v>1.4668402142857144</c:v>
                </c:pt>
                <c:pt idx="332">
                  <c:v>1.4721361428571427</c:v>
                </c:pt>
                <c:pt idx="333">
                  <c:v>1.4729557499999999</c:v>
                </c:pt>
                <c:pt idx="334">
                  <c:v>1.4758485357142856</c:v>
                </c:pt>
                <c:pt idx="335">
                  <c:v>1.4770463928571431</c:v>
                </c:pt>
                <c:pt idx="336">
                  <c:v>1.4788632142857143</c:v>
                </c:pt>
                <c:pt idx="337">
                  <c:v>1.4830140714285716</c:v>
                </c:pt>
                <c:pt idx="338">
                  <c:v>1.4865610357142856</c:v>
                </c:pt>
                <c:pt idx="339">
                  <c:v>1.487258</c:v>
                </c:pt>
                <c:pt idx="340">
                  <c:v>1.4902915714285712</c:v>
                </c:pt>
                <c:pt idx="341">
                  <c:v>1.4904033214285712</c:v>
                </c:pt>
                <c:pt idx="342">
                  <c:v>1.4894273571428571</c:v>
                </c:pt>
                <c:pt idx="343">
                  <c:v>1.4890206785714284</c:v>
                </c:pt>
                <c:pt idx="344">
                  <c:v>1.4863265357142856</c:v>
                </c:pt>
                <c:pt idx="345">
                  <c:v>1.48637525</c:v>
                </c:pt>
                <c:pt idx="346">
                  <c:v>1.4856768214285714</c:v>
                </c:pt>
                <c:pt idx="347">
                  <c:v>1.4791699642857143</c:v>
                </c:pt>
                <c:pt idx="348">
                  <c:v>1.4713792857142856</c:v>
                </c:pt>
                <c:pt idx="349">
                  <c:v>1.4620631785714286</c:v>
                </c:pt>
                <c:pt idx="350">
                  <c:v>1.446510142857143</c:v>
                </c:pt>
                <c:pt idx="351">
                  <c:v>1.424007142857143</c:v>
                </c:pt>
                <c:pt idx="352">
                  <c:v>1.4048713214285713</c:v>
                </c:pt>
                <c:pt idx="353">
                  <c:v>1.3859923571428572</c:v>
                </c:pt>
                <c:pt idx="354">
                  <c:v>1.3482501339285715</c:v>
                </c:pt>
                <c:pt idx="355">
                  <c:v>1.3076372410714288</c:v>
                </c:pt>
                <c:pt idx="356">
                  <c:v>1.2671543125000002</c:v>
                </c:pt>
                <c:pt idx="357">
                  <c:v>1.2333730446428572</c:v>
                </c:pt>
                <c:pt idx="358">
                  <c:v>1.2113458660714287</c:v>
                </c:pt>
                <c:pt idx="359">
                  <c:v>1.2065229375000002</c:v>
                </c:pt>
                <c:pt idx="360">
                  <c:v>1.2017837946428573</c:v>
                </c:pt>
                <c:pt idx="361">
                  <c:v>1.2321025059523809</c:v>
                </c:pt>
                <c:pt idx="362">
                  <c:v>1.2648679226190478</c:v>
                </c:pt>
                <c:pt idx="363">
                  <c:v>1.303665431547619</c:v>
                </c:pt>
                <c:pt idx="364">
                  <c:v>1.3436275208333335</c:v>
                </c:pt>
                <c:pt idx="365">
                  <c:v>1.3831215922619047</c:v>
                </c:pt>
                <c:pt idx="366">
                  <c:v>1.4049876279761904</c:v>
                </c:pt>
                <c:pt idx="367">
                  <c:v>1.4274575922619046</c:v>
                </c:pt>
                <c:pt idx="368">
                  <c:v>1.4422129613095238</c:v>
                </c:pt>
                <c:pt idx="369">
                  <c:v>1.4617004017857143</c:v>
                </c:pt>
                <c:pt idx="370">
                  <c:v>1.4759479285714288</c:v>
                </c:pt>
                <c:pt idx="371">
                  <c:v>1.4848649285714284</c:v>
                </c:pt>
                <c:pt idx="372">
                  <c:v>1.4961528571428573</c:v>
                </c:pt>
                <c:pt idx="373">
                  <c:v>1.5028471428571428</c:v>
                </c:pt>
                <c:pt idx="374">
                  <c:v>1.5090597142857141</c:v>
                </c:pt>
                <c:pt idx="375">
                  <c:v>1.5151124285714286</c:v>
                </c:pt>
                <c:pt idx="376">
                  <c:v>1.5191599285714286</c:v>
                </c:pt>
                <c:pt idx="377">
                  <c:v>1.5239526785714286</c:v>
                </c:pt>
                <c:pt idx="378">
                  <c:v>1.5326436071428571</c:v>
                </c:pt>
                <c:pt idx="379">
                  <c:v>1.5334426071428573</c:v>
                </c:pt>
                <c:pt idx="380">
                  <c:v>1.5340619642857143</c:v>
                </c:pt>
                <c:pt idx="381">
                  <c:v>1.533205357142857</c:v>
                </c:pt>
                <c:pt idx="382">
                  <c:v>1.5308380714285712</c:v>
                </c:pt>
                <c:pt idx="383">
                  <c:v>1.5282424999999999</c:v>
                </c:pt>
                <c:pt idx="384">
                  <c:v>1.5273721071428572</c:v>
                </c:pt>
                <c:pt idx="385">
                  <c:v>1.5217683928571428</c:v>
                </c:pt>
                <c:pt idx="386">
                  <c:v>1.5196816428571431</c:v>
                </c:pt>
                <c:pt idx="387">
                  <c:v>1.5187198571428573</c:v>
                </c:pt>
                <c:pt idx="388">
                  <c:v>1.5180926071428573</c:v>
                </c:pt>
                <c:pt idx="389">
                  <c:v>1.5177890714285716</c:v>
                </c:pt>
                <c:pt idx="390">
                  <c:v>1.5144877142857143</c:v>
                </c:pt>
                <c:pt idx="391">
                  <c:v>1.5118452500000001</c:v>
                </c:pt>
                <c:pt idx="392">
                  <c:v>1.5113987857142859</c:v>
                </c:pt>
                <c:pt idx="393">
                  <c:v>1.5101957142857143</c:v>
                </c:pt>
                <c:pt idx="394">
                  <c:v>1.5054960714285712</c:v>
                </c:pt>
                <c:pt idx="395">
                  <c:v>1.5026966785714286</c:v>
                </c:pt>
                <c:pt idx="396">
                  <c:v>1.4987095357142857</c:v>
                </c:pt>
                <c:pt idx="397">
                  <c:v>1.4990232142857143</c:v>
                </c:pt>
                <c:pt idx="398">
                  <c:v>1.4978353214285713</c:v>
                </c:pt>
                <c:pt idx="399">
                  <c:v>1.4980123928571429</c:v>
                </c:pt>
                <c:pt idx="400">
                  <c:v>1.5003078928571429</c:v>
                </c:pt>
                <c:pt idx="401">
                  <c:v>1.5042035714285713</c:v>
                </c:pt>
                <c:pt idx="402">
                  <c:v>1.5065991428571428</c:v>
                </c:pt>
                <c:pt idx="403">
                  <c:v>1.5090602857142856</c:v>
                </c:pt>
                <c:pt idx="404">
                  <c:v>1.5071701071428572</c:v>
                </c:pt>
                <c:pt idx="405">
                  <c:v>1.5053492857142854</c:v>
                </c:pt>
                <c:pt idx="406">
                  <c:v>1.5031086071428572</c:v>
                </c:pt>
                <c:pt idx="407">
                  <c:v>1.4988236071428569</c:v>
                </c:pt>
                <c:pt idx="408">
                  <c:v>1.4960187499999997</c:v>
                </c:pt>
                <c:pt idx="409">
                  <c:v>1.4913444285714286</c:v>
                </c:pt>
                <c:pt idx="410">
                  <c:v>1.4813994285714285</c:v>
                </c:pt>
                <c:pt idx="411">
                  <c:v>1.4742508214285712</c:v>
                </c:pt>
                <c:pt idx="412">
                  <c:v>1.4656560714285713</c:v>
                </c:pt>
                <c:pt idx="413">
                  <c:v>1.4570801428571427</c:v>
                </c:pt>
                <c:pt idx="414">
                  <c:v>1.4489848928571427</c:v>
                </c:pt>
                <c:pt idx="415">
                  <c:v>1.4407641071428572</c:v>
                </c:pt>
                <c:pt idx="416">
                  <c:v>1.4337339285714283</c:v>
                </c:pt>
                <c:pt idx="417">
                  <c:v>1.4305307499999997</c:v>
                </c:pt>
                <c:pt idx="418">
                  <c:v>1.4310276071428569</c:v>
                </c:pt>
                <c:pt idx="419">
                  <c:v>1.4324127142857144</c:v>
                </c:pt>
                <c:pt idx="420">
                  <c:v>1.4342074642857143</c:v>
                </c:pt>
                <c:pt idx="421">
                  <c:v>1.4359052857142858</c:v>
                </c:pt>
                <c:pt idx="422">
                  <c:v>1.4353725357142859</c:v>
                </c:pt>
                <c:pt idx="423">
                  <c:v>1.4354915714285714</c:v>
                </c:pt>
                <c:pt idx="424">
                  <c:v>1.4336518928571429</c:v>
                </c:pt>
                <c:pt idx="425">
                  <c:v>1.428748857142857</c:v>
                </c:pt>
                <c:pt idx="426">
                  <c:v>1.4248057499999998</c:v>
                </c:pt>
                <c:pt idx="427">
                  <c:v>1.4208266785714285</c:v>
                </c:pt>
                <c:pt idx="428">
                  <c:v>1.4173292857142858</c:v>
                </c:pt>
                <c:pt idx="429">
                  <c:v>1.4161309642857141</c:v>
                </c:pt>
                <c:pt idx="430">
                  <c:v>1.4132772142857142</c:v>
                </c:pt>
                <c:pt idx="431">
                  <c:v>1.4120956071428572</c:v>
                </c:pt>
                <c:pt idx="432">
                  <c:v>1.4109952499999998</c:v>
                </c:pt>
                <c:pt idx="433">
                  <c:v>1.4090553214285713</c:v>
                </c:pt>
                <c:pt idx="434">
                  <c:v>1.407148964285714</c:v>
                </c:pt>
                <c:pt idx="435">
                  <c:v>1.4074554642857142</c:v>
                </c:pt>
                <c:pt idx="436">
                  <c:v>1.4106391071428572</c:v>
                </c:pt>
                <c:pt idx="437">
                  <c:v>1.4170122500000002</c:v>
                </c:pt>
                <c:pt idx="438">
                  <c:v>1.4206551428571428</c:v>
                </c:pt>
                <c:pt idx="439">
                  <c:v>1.4223225357142859</c:v>
                </c:pt>
                <c:pt idx="440">
                  <c:v>1.4223945714285713</c:v>
                </c:pt>
                <c:pt idx="441">
                  <c:v>1.4206284285714286</c:v>
                </c:pt>
                <c:pt idx="442">
                  <c:v>1.4167952232142855</c:v>
                </c:pt>
                <c:pt idx="443">
                  <c:v>1.4039981875000003</c:v>
                </c:pt>
                <c:pt idx="444">
                  <c:v>1.3899351517857141</c:v>
                </c:pt>
                <c:pt idx="445">
                  <c:v>1.3824793750000002</c:v>
                </c:pt>
                <c:pt idx="446">
                  <c:v>1.3729984464285714</c:v>
                </c:pt>
                <c:pt idx="447">
                  <c:v>1.3677152678571427</c:v>
                </c:pt>
                <c:pt idx="448">
                  <c:v>1.3614582678571427</c:v>
                </c:pt>
                <c:pt idx="449">
                  <c:v>1.3555819285714286</c:v>
                </c:pt>
                <c:pt idx="450">
                  <c:v>1.3509276428571428</c:v>
                </c:pt>
                <c:pt idx="451">
                  <c:v>1.344813142857143</c:v>
                </c:pt>
                <c:pt idx="452">
                  <c:v>1.3390877857142856</c:v>
                </c:pt>
                <c:pt idx="453">
                  <c:v>1.3354440000000001</c:v>
                </c:pt>
                <c:pt idx="454">
                  <c:v>1.3319866785714287</c:v>
                </c:pt>
                <c:pt idx="455">
                  <c:v>1.3336955357142857</c:v>
                </c:pt>
                <c:pt idx="456">
                  <c:v>1.3341804375000001</c:v>
                </c:pt>
                <c:pt idx="457">
                  <c:v>1.3369169732142858</c:v>
                </c:pt>
                <c:pt idx="458">
                  <c:v>1.3384910803571428</c:v>
                </c:pt>
                <c:pt idx="459">
                  <c:v>1.3371151785714286</c:v>
                </c:pt>
                <c:pt idx="460">
                  <c:v>1.3383778214285715</c:v>
                </c:pt>
                <c:pt idx="461">
                  <c:v>1.338395285714286</c:v>
                </c:pt>
                <c:pt idx="462">
                  <c:v>1.3344385357142858</c:v>
                </c:pt>
                <c:pt idx="463">
                  <c:v>1.333228857142857</c:v>
                </c:pt>
                <c:pt idx="464">
                  <c:v>1.32785525</c:v>
                </c:pt>
                <c:pt idx="465">
                  <c:v>1.3236812857142854</c:v>
                </c:pt>
                <c:pt idx="466">
                  <c:v>1.3234484464285714</c:v>
                </c:pt>
                <c:pt idx="467">
                  <c:v>1.3210863035714284</c:v>
                </c:pt>
                <c:pt idx="468">
                  <c:v>1.3169284464285713</c:v>
                </c:pt>
                <c:pt idx="469">
                  <c:v>1.3128658392857144</c:v>
                </c:pt>
                <c:pt idx="470">
                  <c:v>1.3099176964285715</c:v>
                </c:pt>
                <c:pt idx="471">
                  <c:v>1.3095476607142857</c:v>
                </c:pt>
                <c:pt idx="472">
                  <c:v>1.3057304464285713</c:v>
                </c:pt>
                <c:pt idx="473">
                  <c:v>1.3071030446428573</c:v>
                </c:pt>
                <c:pt idx="474">
                  <c:v>1.3076846874999999</c:v>
                </c:pt>
                <c:pt idx="475">
                  <c:v>1.3114691875000002</c:v>
                </c:pt>
                <c:pt idx="476">
                  <c:v>1.3146199017857143</c:v>
                </c:pt>
                <c:pt idx="477">
                  <c:v>1.3151796517857142</c:v>
                </c:pt>
                <c:pt idx="478">
                  <c:v>1.3174314732142858</c:v>
                </c:pt>
                <c:pt idx="479">
                  <c:v>1.3224989732142858</c:v>
                </c:pt>
                <c:pt idx="480">
                  <c:v>1.322347214285714</c:v>
                </c:pt>
                <c:pt idx="481">
                  <c:v>1.3203323571428569</c:v>
                </c:pt>
                <c:pt idx="482">
                  <c:v>1.3146180982142857</c:v>
                </c:pt>
                <c:pt idx="483">
                  <c:v>1.3126405148809523</c:v>
                </c:pt>
                <c:pt idx="484">
                  <c:v>1.3118727886904762</c:v>
                </c:pt>
                <c:pt idx="485">
                  <c:v>1.3123829315476192</c:v>
                </c:pt>
                <c:pt idx="486">
                  <c:v>1.315079217261905</c:v>
                </c:pt>
                <c:pt idx="487">
                  <c:v>1.3159548601190476</c:v>
                </c:pt>
                <c:pt idx="488">
                  <c:v>1.318195931547619</c:v>
                </c:pt>
                <c:pt idx="489">
                  <c:v>1.3204841904761904</c:v>
                </c:pt>
                <c:pt idx="490">
                  <c:v>1.3216794642857141</c:v>
                </c:pt>
                <c:pt idx="491">
                  <c:v>1.3214547380952379</c:v>
                </c:pt>
                <c:pt idx="492">
                  <c:v>1.3207980595238096</c:v>
                </c:pt>
                <c:pt idx="493">
                  <c:v>1.3179519523809522</c:v>
                </c:pt>
                <c:pt idx="494">
                  <c:v>1.3144813095238095</c:v>
                </c:pt>
                <c:pt idx="495">
                  <c:v>1.3104965238095239</c:v>
                </c:pt>
                <c:pt idx="496">
                  <c:v>1.3103895952380953</c:v>
                </c:pt>
                <c:pt idx="497">
                  <c:v>1.3118370833333335</c:v>
                </c:pt>
                <c:pt idx="498">
                  <c:v>1.3125153214285714</c:v>
                </c:pt>
                <c:pt idx="499">
                  <c:v>1.311623107142857</c:v>
                </c:pt>
                <c:pt idx="500">
                  <c:v>1.3098967142857141</c:v>
                </c:pt>
                <c:pt idx="501">
                  <c:v>1.3101849285714287</c:v>
                </c:pt>
                <c:pt idx="502">
                  <c:v>1.3127290714285713</c:v>
                </c:pt>
                <c:pt idx="503">
                  <c:v>1.3112757500000001</c:v>
                </c:pt>
                <c:pt idx="504">
                  <c:v>1.3075013690476192</c:v>
                </c:pt>
                <c:pt idx="505">
                  <c:v>1.3058197738095239</c:v>
                </c:pt>
                <c:pt idx="506">
                  <c:v>1.304280130952381</c:v>
                </c:pt>
                <c:pt idx="507">
                  <c:v>1.3069082023809524</c:v>
                </c:pt>
                <c:pt idx="508">
                  <c:v>1.3079761666666665</c:v>
                </c:pt>
                <c:pt idx="509">
                  <c:v>1.3096137380952377</c:v>
                </c:pt>
                <c:pt idx="510">
                  <c:v>1.3090623095238096</c:v>
                </c:pt>
                <c:pt idx="511">
                  <c:v>1.3084693809523811</c:v>
                </c:pt>
                <c:pt idx="512">
                  <c:v>1.3081324166666666</c:v>
                </c:pt>
                <c:pt idx="513">
                  <c:v>1.3072732380952379</c:v>
                </c:pt>
                <c:pt idx="514">
                  <c:v>1.3041026309523809</c:v>
                </c:pt>
                <c:pt idx="515">
                  <c:v>1.303188425595238</c:v>
                </c:pt>
                <c:pt idx="516">
                  <c:v>1.3004707470238095</c:v>
                </c:pt>
                <c:pt idx="517">
                  <c:v>1.3036869255952381</c:v>
                </c:pt>
                <c:pt idx="518">
                  <c:v>1.3055414494047619</c:v>
                </c:pt>
                <c:pt idx="519">
                  <c:v>1.3046626160714285</c:v>
                </c:pt>
                <c:pt idx="520">
                  <c:v>1.3073866517857142</c:v>
                </c:pt>
                <c:pt idx="521">
                  <c:v>1.3092776517857143</c:v>
                </c:pt>
                <c:pt idx="522">
                  <c:v>1.3108439374999998</c:v>
                </c:pt>
                <c:pt idx="523">
                  <c:v>1.3101623303571428</c:v>
                </c:pt>
                <c:pt idx="524">
                  <c:v>1.3065536874999999</c:v>
                </c:pt>
                <c:pt idx="525">
                  <c:v>1.3047486994047619</c:v>
                </c:pt>
                <c:pt idx="526">
                  <c:v>1.3060596398809525</c:v>
                </c:pt>
                <c:pt idx="527">
                  <c:v>1.3059267470238094</c:v>
                </c:pt>
                <c:pt idx="528">
                  <c:v>1.3064348541666664</c:v>
                </c:pt>
                <c:pt idx="529">
                  <c:v>1.304841845238095</c:v>
                </c:pt>
                <c:pt idx="530">
                  <c:v>1.3084524523809524</c:v>
                </c:pt>
                <c:pt idx="531">
                  <c:v>1.3116462380952381</c:v>
                </c:pt>
                <c:pt idx="532">
                  <c:v>1.3163692499999999</c:v>
                </c:pt>
                <c:pt idx="533">
                  <c:v>1.3196037261904761</c:v>
                </c:pt>
                <c:pt idx="534">
                  <c:v>1.3204807619047618</c:v>
                </c:pt>
                <c:pt idx="535">
                  <c:v>1.3207029404761905</c:v>
                </c:pt>
                <c:pt idx="536">
                  <c:v>1.3214359047619044</c:v>
                </c:pt>
                <c:pt idx="537">
                  <c:v>1.3210394404761903</c:v>
                </c:pt>
                <c:pt idx="538">
                  <c:v>1.3222288333333332</c:v>
                </c:pt>
                <c:pt idx="539">
                  <c:v>1.3210831309523807</c:v>
                </c:pt>
                <c:pt idx="540">
                  <c:v>1.3181445357142856</c:v>
                </c:pt>
                <c:pt idx="541">
                  <c:v>1.3183722857142857</c:v>
                </c:pt>
                <c:pt idx="542">
                  <c:v>1.3196491428571426</c:v>
                </c:pt>
                <c:pt idx="543">
                  <c:v>1.3191151785714286</c:v>
                </c:pt>
                <c:pt idx="544">
                  <c:v>1.3190922857142857</c:v>
                </c:pt>
                <c:pt idx="545">
                  <c:v>1.3178527499999999</c:v>
                </c:pt>
                <c:pt idx="546">
                  <c:v>1.3171080357142857</c:v>
                </c:pt>
                <c:pt idx="547">
                  <c:v>1.3189013571428572</c:v>
                </c:pt>
                <c:pt idx="548">
                  <c:v>1.3197422142857143</c:v>
                </c:pt>
                <c:pt idx="549">
                  <c:v>1.3191091428571429</c:v>
                </c:pt>
                <c:pt idx="550">
                  <c:v>1.3189973571428573</c:v>
                </c:pt>
                <c:pt idx="551">
                  <c:v>1.316320392857143</c:v>
                </c:pt>
                <c:pt idx="552">
                  <c:v>1.3116670714285714</c:v>
                </c:pt>
                <c:pt idx="553">
                  <c:v>1.3069622142857142</c:v>
                </c:pt>
                <c:pt idx="554">
                  <c:v>1.3018943214285714</c:v>
                </c:pt>
                <c:pt idx="555">
                  <c:v>1.2971822857142854</c:v>
                </c:pt>
                <c:pt idx="556">
                  <c:v>1.2939016428571428</c:v>
                </c:pt>
                <c:pt idx="557">
                  <c:v>1.288949857142857</c:v>
                </c:pt>
                <c:pt idx="558">
                  <c:v>1.2869231785714284</c:v>
                </c:pt>
                <c:pt idx="559">
                  <c:v>1.2876300357142856</c:v>
                </c:pt>
                <c:pt idx="560">
                  <c:v>1.2881946785714287</c:v>
                </c:pt>
                <c:pt idx="561">
                  <c:v>1.2868127857142857</c:v>
                </c:pt>
                <c:pt idx="562">
                  <c:v>1.2872016785714284</c:v>
                </c:pt>
                <c:pt idx="563">
                  <c:v>1.2873182142857142</c:v>
                </c:pt>
                <c:pt idx="564">
                  <c:v>1.2875789285714287</c:v>
                </c:pt>
                <c:pt idx="565">
                  <c:v>1.2871362500000001</c:v>
                </c:pt>
                <c:pt idx="566">
                  <c:v>1.2869742500000001</c:v>
                </c:pt>
                <c:pt idx="567">
                  <c:v>1.2878711071428572</c:v>
                </c:pt>
                <c:pt idx="568">
                  <c:v>1.2890176785714285</c:v>
                </c:pt>
                <c:pt idx="569">
                  <c:v>1.2898138214285715</c:v>
                </c:pt>
                <c:pt idx="570">
                  <c:v>1.2904750357142858</c:v>
                </c:pt>
                <c:pt idx="571">
                  <c:v>1.288233</c:v>
                </c:pt>
                <c:pt idx="572">
                  <c:v>1.2875553571428571</c:v>
                </c:pt>
                <c:pt idx="573">
                  <c:v>1.2852733214285712</c:v>
                </c:pt>
                <c:pt idx="574">
                  <c:v>1.2822389642857142</c:v>
                </c:pt>
                <c:pt idx="575">
                  <c:v>1.2790606785714285</c:v>
                </c:pt>
                <c:pt idx="576">
                  <c:v>1.2757600357142855</c:v>
                </c:pt>
                <c:pt idx="577">
                  <c:v>1.2722132500000001</c:v>
                </c:pt>
                <c:pt idx="578">
                  <c:v>1.269892</c:v>
                </c:pt>
                <c:pt idx="579">
                  <c:v>1.2667180714285713</c:v>
                </c:pt>
                <c:pt idx="580">
                  <c:v>1.2646836785714286</c:v>
                </c:pt>
                <c:pt idx="581">
                  <c:v>1.2619554285714287</c:v>
                </c:pt>
                <c:pt idx="582">
                  <c:v>1.2608028928571429</c:v>
                </c:pt>
                <c:pt idx="583">
                  <c:v>1.2608032142857142</c:v>
                </c:pt>
                <c:pt idx="584">
                  <c:v>1.2607130357142857</c:v>
                </c:pt>
                <c:pt idx="585">
                  <c:v>1.2577608214285712</c:v>
                </c:pt>
                <c:pt idx="586">
                  <c:v>1.2542805357142857</c:v>
                </c:pt>
                <c:pt idx="587">
                  <c:v>1.2491225000000001</c:v>
                </c:pt>
                <c:pt idx="588">
                  <c:v>1.2478757857142857</c:v>
                </c:pt>
                <c:pt idx="589">
                  <c:v>1.2462237857142857</c:v>
                </c:pt>
                <c:pt idx="590">
                  <c:v>1.2475127857142858</c:v>
                </c:pt>
                <c:pt idx="591">
                  <c:v>1.2497442500000002</c:v>
                </c:pt>
                <c:pt idx="592">
                  <c:v>1.255823607142857</c:v>
                </c:pt>
                <c:pt idx="593">
                  <c:v>1.2594679285714285</c:v>
                </c:pt>
                <c:pt idx="594">
                  <c:v>1.2647063571428574</c:v>
                </c:pt>
                <c:pt idx="595">
                  <c:v>1.2690354285714289</c:v>
                </c:pt>
                <c:pt idx="596">
                  <c:v>1.2735088214285715</c:v>
                </c:pt>
                <c:pt idx="597">
                  <c:v>1.2742922857142855</c:v>
                </c:pt>
                <c:pt idx="598">
                  <c:v>1.2754291785714285</c:v>
                </c:pt>
                <c:pt idx="599">
                  <c:v>1.2799784999999999</c:v>
                </c:pt>
                <c:pt idx="600">
                  <c:v>1.2849275357142858</c:v>
                </c:pt>
                <c:pt idx="601">
                  <c:v>1.2897614285714287</c:v>
                </c:pt>
                <c:pt idx="602">
                  <c:v>1.2918186071428572</c:v>
                </c:pt>
                <c:pt idx="603">
                  <c:v>1.2906402142857143</c:v>
                </c:pt>
                <c:pt idx="604">
                  <c:v>1.2887226428571428</c:v>
                </c:pt>
                <c:pt idx="605">
                  <c:v>1.2886372857142856</c:v>
                </c:pt>
                <c:pt idx="606">
                  <c:v>1.284365107142857</c:v>
                </c:pt>
                <c:pt idx="607">
                  <c:v>1.2816343214285713</c:v>
                </c:pt>
                <c:pt idx="608">
                  <c:v>1.2795462499999997</c:v>
                </c:pt>
                <c:pt idx="609">
                  <c:v>1.2791286071428569</c:v>
                </c:pt>
                <c:pt idx="610">
                  <c:v>1.282006107142857</c:v>
                </c:pt>
                <c:pt idx="611">
                  <c:v>1.2841645357142859</c:v>
                </c:pt>
                <c:pt idx="612">
                  <c:v>1.2841085714285716</c:v>
                </c:pt>
                <c:pt idx="613">
                  <c:v>1.2873940714285717</c:v>
                </c:pt>
                <c:pt idx="614">
                  <c:v>1.2916126428571428</c:v>
                </c:pt>
                <c:pt idx="615">
                  <c:v>1.2959681785714285</c:v>
                </c:pt>
                <c:pt idx="616">
                  <c:v>1.2991991785714287</c:v>
                </c:pt>
                <c:pt idx="617">
                  <c:v>1.3003021428571429</c:v>
                </c:pt>
                <c:pt idx="618">
                  <c:v>1.2998672142857142</c:v>
                </c:pt>
                <c:pt idx="619">
                  <c:v>1.2966975357142856</c:v>
                </c:pt>
                <c:pt idx="620">
                  <c:v>1.2948726071428571</c:v>
                </c:pt>
                <c:pt idx="621">
                  <c:v>1.2947822142857142</c:v>
                </c:pt>
                <c:pt idx="622">
                  <c:v>1.291985607142857</c:v>
                </c:pt>
                <c:pt idx="623">
                  <c:v>1.2890605357142859</c:v>
                </c:pt>
                <c:pt idx="624">
                  <c:v>1.2898149642857144</c:v>
                </c:pt>
                <c:pt idx="625">
                  <c:v>1.2926956785714285</c:v>
                </c:pt>
                <c:pt idx="626">
                  <c:v>1.29880475</c:v>
                </c:pt>
                <c:pt idx="627">
                  <c:v>1.3036602142857145</c:v>
                </c:pt>
                <c:pt idx="628">
                  <c:v>1.3039996071428572</c:v>
                </c:pt>
                <c:pt idx="629">
                  <c:v>1.3082517857142857</c:v>
                </c:pt>
                <c:pt idx="630">
                  <c:v>1.313259285714286</c:v>
                </c:pt>
                <c:pt idx="631">
                  <c:v>1.3165468571428571</c:v>
                </c:pt>
                <c:pt idx="632">
                  <c:v>1.3184581785714282</c:v>
                </c:pt>
                <c:pt idx="633">
                  <c:v>1.3190970714285715</c:v>
                </c:pt>
                <c:pt idx="634">
                  <c:v>1.3240474970238094</c:v>
                </c:pt>
                <c:pt idx="635">
                  <c:v>1.327640699404762</c:v>
                </c:pt>
                <c:pt idx="636">
                  <c:v>1.326230904761905</c:v>
                </c:pt>
                <c:pt idx="637">
                  <c:v>1.3266971904761904</c:v>
                </c:pt>
                <c:pt idx="638">
                  <c:v>1.3287278333333332</c:v>
                </c:pt>
                <c:pt idx="639">
                  <c:v>1.3301233690476191</c:v>
                </c:pt>
                <c:pt idx="640">
                  <c:v>1.3349030119047618</c:v>
                </c:pt>
                <c:pt idx="641">
                  <c:v>1.3330832648809525</c:v>
                </c:pt>
                <c:pt idx="642">
                  <c:v>1.336065669642857</c:v>
                </c:pt>
                <c:pt idx="643">
                  <c:v>1.3409364642857142</c:v>
                </c:pt>
                <c:pt idx="644">
                  <c:v>1.345273892857143</c:v>
                </c:pt>
                <c:pt idx="645">
                  <c:v>1.3465306785714286</c:v>
                </c:pt>
                <c:pt idx="646">
                  <c:v>1.3484433928571431</c:v>
                </c:pt>
                <c:pt idx="647">
                  <c:v>1.3466578214285714</c:v>
                </c:pt>
                <c:pt idx="648">
                  <c:v>1.3453154285714288</c:v>
                </c:pt>
                <c:pt idx="649">
                  <c:v>1.3448975357142856</c:v>
                </c:pt>
                <c:pt idx="650">
                  <c:v>1.3455188571428571</c:v>
                </c:pt>
                <c:pt idx="651">
                  <c:v>1.3448684642857143</c:v>
                </c:pt>
                <c:pt idx="652">
                  <c:v>1.3460541785714284</c:v>
                </c:pt>
                <c:pt idx="653">
                  <c:v>1.3483566071428572</c:v>
                </c:pt>
                <c:pt idx="654">
                  <c:v>1.3520675357142855</c:v>
                </c:pt>
                <c:pt idx="655">
                  <c:v>1.3585633928571428</c:v>
                </c:pt>
                <c:pt idx="656">
                  <c:v>1.3641606428571429</c:v>
                </c:pt>
                <c:pt idx="657">
                  <c:v>1.3685561785714284</c:v>
                </c:pt>
                <c:pt idx="658">
                  <c:v>1.3715287142857144</c:v>
                </c:pt>
                <c:pt idx="659">
                  <c:v>1.3729412142857147</c:v>
                </c:pt>
                <c:pt idx="660">
                  <c:v>1.3753182857142858</c:v>
                </c:pt>
                <c:pt idx="661">
                  <c:v>1.3839018571428572</c:v>
                </c:pt>
                <c:pt idx="662">
                  <c:v>1.3829635595238094</c:v>
                </c:pt>
                <c:pt idx="663">
                  <c:v>1.3807869880952381</c:v>
                </c:pt>
                <c:pt idx="664">
                  <c:v>1.3767570238095239</c:v>
                </c:pt>
                <c:pt idx="665">
                  <c:v>1.376216023809524</c:v>
                </c:pt>
                <c:pt idx="666">
                  <c:v>1.3744677857142857</c:v>
                </c:pt>
                <c:pt idx="667">
                  <c:v>1.3748329285714287</c:v>
                </c:pt>
                <c:pt idx="668">
                  <c:v>1.3690096785714285</c:v>
                </c:pt>
                <c:pt idx="669">
                  <c:v>1.3712794761904761</c:v>
                </c:pt>
                <c:pt idx="670">
                  <c:v>1.3749754761904762</c:v>
                </c:pt>
                <c:pt idx="671">
                  <c:v>1.3826082261904762</c:v>
                </c:pt>
                <c:pt idx="672">
                  <c:v>1.388100369047619</c:v>
                </c:pt>
                <c:pt idx="673">
                  <c:v>1.3975759999999997</c:v>
                </c:pt>
                <c:pt idx="674">
                  <c:v>1.4051560357142858</c:v>
                </c:pt>
                <c:pt idx="675">
                  <c:v>1.4124157499999999</c:v>
                </c:pt>
                <c:pt idx="676">
                  <c:v>1.4187429642857143</c:v>
                </c:pt>
                <c:pt idx="677">
                  <c:v>1.4242873928571427</c:v>
                </c:pt>
                <c:pt idx="678">
                  <c:v>1.4257296785714284</c:v>
                </c:pt>
                <c:pt idx="679">
                  <c:v>1.4283690714285713</c:v>
                </c:pt>
                <c:pt idx="680">
                  <c:v>1.4301167499999998</c:v>
                </c:pt>
                <c:pt idx="681">
                  <c:v>1.432854857142857</c:v>
                </c:pt>
                <c:pt idx="682">
                  <c:v>1.4344122142857145</c:v>
                </c:pt>
                <c:pt idx="683">
                  <c:v>1.4376428571428572</c:v>
                </c:pt>
                <c:pt idx="684">
                  <c:v>1.4398179642857143</c:v>
                </c:pt>
                <c:pt idx="685">
                  <c:v>1.4426386428571429</c:v>
                </c:pt>
                <c:pt idx="686">
                  <c:v>1.4460926785714285</c:v>
                </c:pt>
                <c:pt idx="687">
                  <c:v>1.4473904642857145</c:v>
                </c:pt>
                <c:pt idx="688">
                  <c:v>1.4467916071428573</c:v>
                </c:pt>
                <c:pt idx="689">
                  <c:v>1.448119392857143</c:v>
                </c:pt>
                <c:pt idx="690">
                  <c:v>1.450134</c:v>
                </c:pt>
                <c:pt idx="691">
                  <c:v>1.4522754285714286</c:v>
                </c:pt>
                <c:pt idx="692">
                  <c:v>1.4588838571428571</c:v>
                </c:pt>
                <c:pt idx="693">
                  <c:v>1.4628215357142857</c:v>
                </c:pt>
                <c:pt idx="694">
                  <c:v>1.4651258928571431</c:v>
                </c:pt>
                <c:pt idx="695">
                  <c:v>1.4668402142857144</c:v>
                </c:pt>
                <c:pt idx="696">
                  <c:v>1.4721361428571427</c:v>
                </c:pt>
                <c:pt idx="697">
                  <c:v>1.4729557499999999</c:v>
                </c:pt>
                <c:pt idx="698">
                  <c:v>1.4758485357142856</c:v>
                </c:pt>
                <c:pt idx="699">
                  <c:v>1.4770463928571431</c:v>
                </c:pt>
                <c:pt idx="700">
                  <c:v>1.4788632142857143</c:v>
                </c:pt>
                <c:pt idx="701">
                  <c:v>1.4830140714285716</c:v>
                </c:pt>
                <c:pt idx="702">
                  <c:v>1.4865610357142856</c:v>
                </c:pt>
                <c:pt idx="703">
                  <c:v>1.487258</c:v>
                </c:pt>
                <c:pt idx="704">
                  <c:v>1.4902915714285712</c:v>
                </c:pt>
                <c:pt idx="705">
                  <c:v>1.4904033214285712</c:v>
                </c:pt>
                <c:pt idx="706">
                  <c:v>1.4894273571428571</c:v>
                </c:pt>
                <c:pt idx="707">
                  <c:v>1.4890206785714284</c:v>
                </c:pt>
                <c:pt idx="708">
                  <c:v>1.4863265357142856</c:v>
                </c:pt>
                <c:pt idx="709">
                  <c:v>1.48637525</c:v>
                </c:pt>
                <c:pt idx="710">
                  <c:v>1.4856768214285714</c:v>
                </c:pt>
                <c:pt idx="711">
                  <c:v>1.4791699642857143</c:v>
                </c:pt>
                <c:pt idx="712">
                  <c:v>1.4713792857142856</c:v>
                </c:pt>
                <c:pt idx="713">
                  <c:v>1.4620631785714286</c:v>
                </c:pt>
                <c:pt idx="714">
                  <c:v>1.446510142857143</c:v>
                </c:pt>
                <c:pt idx="715">
                  <c:v>1.424007142857143</c:v>
                </c:pt>
                <c:pt idx="716">
                  <c:v>1.4048713214285713</c:v>
                </c:pt>
                <c:pt idx="717">
                  <c:v>1.3859923571428572</c:v>
                </c:pt>
                <c:pt idx="718">
                  <c:v>1.3482501339285715</c:v>
                </c:pt>
                <c:pt idx="719">
                  <c:v>1.3076372410714288</c:v>
                </c:pt>
                <c:pt idx="720">
                  <c:v>1.2671543125000002</c:v>
                </c:pt>
                <c:pt idx="721">
                  <c:v>1.2333730446428572</c:v>
                </c:pt>
                <c:pt idx="722">
                  <c:v>1.2113458660714287</c:v>
                </c:pt>
                <c:pt idx="723">
                  <c:v>1.2065229375000002</c:v>
                </c:pt>
                <c:pt idx="724">
                  <c:v>1.2017837946428573</c:v>
                </c:pt>
                <c:pt idx="725">
                  <c:v>1.2321025059523809</c:v>
                </c:pt>
                <c:pt idx="726">
                  <c:v>1.2648679226190478</c:v>
                </c:pt>
                <c:pt idx="727">
                  <c:v>1.303665431547619</c:v>
                </c:pt>
                <c:pt idx="728">
                  <c:v>1.3436275208333335</c:v>
                </c:pt>
                <c:pt idx="729">
                  <c:v>1.3831215922619047</c:v>
                </c:pt>
                <c:pt idx="730">
                  <c:v>1.4049876279761904</c:v>
                </c:pt>
                <c:pt idx="731">
                  <c:v>1.4274575922619046</c:v>
                </c:pt>
                <c:pt idx="732">
                  <c:v>1.4422129613095238</c:v>
                </c:pt>
                <c:pt idx="733">
                  <c:v>1.4617004017857143</c:v>
                </c:pt>
                <c:pt idx="734">
                  <c:v>1.4759479285714288</c:v>
                </c:pt>
                <c:pt idx="735">
                  <c:v>1.4848649285714284</c:v>
                </c:pt>
                <c:pt idx="736">
                  <c:v>1.4961528571428573</c:v>
                </c:pt>
                <c:pt idx="737">
                  <c:v>1.5028471428571428</c:v>
                </c:pt>
                <c:pt idx="738">
                  <c:v>1.5090597142857141</c:v>
                </c:pt>
                <c:pt idx="739">
                  <c:v>1.5151124285714286</c:v>
                </c:pt>
                <c:pt idx="740">
                  <c:v>1.5191599285714286</c:v>
                </c:pt>
                <c:pt idx="741">
                  <c:v>1.5239526785714286</c:v>
                </c:pt>
                <c:pt idx="742">
                  <c:v>1.5326436071428571</c:v>
                </c:pt>
                <c:pt idx="743">
                  <c:v>1.5334426071428573</c:v>
                </c:pt>
                <c:pt idx="744">
                  <c:v>1.5340619642857143</c:v>
                </c:pt>
                <c:pt idx="745">
                  <c:v>1.533205357142857</c:v>
                </c:pt>
                <c:pt idx="746">
                  <c:v>1.5308380714285712</c:v>
                </c:pt>
                <c:pt idx="747">
                  <c:v>1.5282424999999999</c:v>
                </c:pt>
                <c:pt idx="748">
                  <c:v>1.5273721071428572</c:v>
                </c:pt>
                <c:pt idx="749">
                  <c:v>1.5217683928571428</c:v>
                </c:pt>
                <c:pt idx="750">
                  <c:v>1.5196816428571431</c:v>
                </c:pt>
                <c:pt idx="751">
                  <c:v>1.5187198571428573</c:v>
                </c:pt>
                <c:pt idx="752">
                  <c:v>1.5180926071428573</c:v>
                </c:pt>
                <c:pt idx="753">
                  <c:v>1.5177890714285716</c:v>
                </c:pt>
                <c:pt idx="754">
                  <c:v>1.5144877142857143</c:v>
                </c:pt>
                <c:pt idx="755">
                  <c:v>1.5118452500000001</c:v>
                </c:pt>
                <c:pt idx="756">
                  <c:v>1.5113987857142859</c:v>
                </c:pt>
                <c:pt idx="757">
                  <c:v>1.5101957142857143</c:v>
                </c:pt>
                <c:pt idx="758">
                  <c:v>1.5054960714285712</c:v>
                </c:pt>
                <c:pt idx="759">
                  <c:v>1.5026966785714286</c:v>
                </c:pt>
                <c:pt idx="760">
                  <c:v>1.4987095357142857</c:v>
                </c:pt>
                <c:pt idx="761">
                  <c:v>1.4990232142857143</c:v>
                </c:pt>
                <c:pt idx="762">
                  <c:v>1.4978353214285713</c:v>
                </c:pt>
                <c:pt idx="763">
                  <c:v>1.4980123928571429</c:v>
                </c:pt>
                <c:pt idx="764">
                  <c:v>1.5003078928571429</c:v>
                </c:pt>
                <c:pt idx="765">
                  <c:v>1.5042035714285713</c:v>
                </c:pt>
                <c:pt idx="766">
                  <c:v>1.5065991428571428</c:v>
                </c:pt>
                <c:pt idx="767">
                  <c:v>1.5090602857142856</c:v>
                </c:pt>
                <c:pt idx="768">
                  <c:v>1.5071701071428572</c:v>
                </c:pt>
                <c:pt idx="769">
                  <c:v>1.5053492857142854</c:v>
                </c:pt>
                <c:pt idx="770">
                  <c:v>1.5031086071428572</c:v>
                </c:pt>
                <c:pt idx="771">
                  <c:v>1.4988236071428569</c:v>
                </c:pt>
                <c:pt idx="772">
                  <c:v>1.4960187499999997</c:v>
                </c:pt>
                <c:pt idx="773">
                  <c:v>1.4913444285714286</c:v>
                </c:pt>
                <c:pt idx="774">
                  <c:v>1.4813994285714285</c:v>
                </c:pt>
                <c:pt idx="775">
                  <c:v>1.4742508214285712</c:v>
                </c:pt>
                <c:pt idx="776">
                  <c:v>1.4656560714285713</c:v>
                </c:pt>
                <c:pt idx="777">
                  <c:v>1.4570801428571427</c:v>
                </c:pt>
                <c:pt idx="778">
                  <c:v>1.4489848928571427</c:v>
                </c:pt>
                <c:pt idx="779">
                  <c:v>1.4407641071428572</c:v>
                </c:pt>
                <c:pt idx="780">
                  <c:v>1.4337339285714283</c:v>
                </c:pt>
                <c:pt idx="781">
                  <c:v>1.4305307499999997</c:v>
                </c:pt>
                <c:pt idx="782">
                  <c:v>1.4310276071428569</c:v>
                </c:pt>
                <c:pt idx="783">
                  <c:v>1.4324127142857144</c:v>
                </c:pt>
                <c:pt idx="784">
                  <c:v>1.4342074642857143</c:v>
                </c:pt>
                <c:pt idx="785">
                  <c:v>1.4359052857142858</c:v>
                </c:pt>
                <c:pt idx="786">
                  <c:v>1.4353725357142859</c:v>
                </c:pt>
                <c:pt idx="787">
                  <c:v>1.4354915714285714</c:v>
                </c:pt>
                <c:pt idx="788">
                  <c:v>1.4336518928571429</c:v>
                </c:pt>
                <c:pt idx="789">
                  <c:v>1.428748857142857</c:v>
                </c:pt>
                <c:pt idx="790">
                  <c:v>1.4248057499999998</c:v>
                </c:pt>
                <c:pt idx="791">
                  <c:v>1.4208266785714285</c:v>
                </c:pt>
                <c:pt idx="792">
                  <c:v>1.4173292857142858</c:v>
                </c:pt>
                <c:pt idx="793">
                  <c:v>1.4161309642857141</c:v>
                </c:pt>
                <c:pt idx="794">
                  <c:v>1.4132772142857142</c:v>
                </c:pt>
                <c:pt idx="795">
                  <c:v>1.4120956071428572</c:v>
                </c:pt>
                <c:pt idx="796">
                  <c:v>1.4109952499999998</c:v>
                </c:pt>
                <c:pt idx="797">
                  <c:v>1.4090553214285713</c:v>
                </c:pt>
                <c:pt idx="798">
                  <c:v>1.407148964285714</c:v>
                </c:pt>
                <c:pt idx="799">
                  <c:v>1.4074554642857142</c:v>
                </c:pt>
                <c:pt idx="800">
                  <c:v>1.4106391071428572</c:v>
                </c:pt>
                <c:pt idx="801">
                  <c:v>1.4170122500000002</c:v>
                </c:pt>
                <c:pt idx="802">
                  <c:v>1.4206551428571428</c:v>
                </c:pt>
                <c:pt idx="803">
                  <c:v>1.4223225357142859</c:v>
                </c:pt>
                <c:pt idx="804">
                  <c:v>1.4223945714285713</c:v>
                </c:pt>
                <c:pt idx="805">
                  <c:v>1.4206284285714286</c:v>
                </c:pt>
                <c:pt idx="806">
                  <c:v>1.4167952232142855</c:v>
                </c:pt>
                <c:pt idx="807">
                  <c:v>1.4039981875000003</c:v>
                </c:pt>
                <c:pt idx="808">
                  <c:v>1.3899351517857141</c:v>
                </c:pt>
                <c:pt idx="809">
                  <c:v>1.3824793750000002</c:v>
                </c:pt>
                <c:pt idx="810">
                  <c:v>1.3729984464285714</c:v>
                </c:pt>
                <c:pt idx="811">
                  <c:v>1.3677152678571427</c:v>
                </c:pt>
                <c:pt idx="812">
                  <c:v>1.3614582678571427</c:v>
                </c:pt>
                <c:pt idx="813">
                  <c:v>1.3555819285714286</c:v>
                </c:pt>
                <c:pt idx="814">
                  <c:v>1.3509276428571428</c:v>
                </c:pt>
                <c:pt idx="815">
                  <c:v>1.344813142857143</c:v>
                </c:pt>
                <c:pt idx="816">
                  <c:v>1.3390877857142856</c:v>
                </c:pt>
                <c:pt idx="817">
                  <c:v>1.3354440000000001</c:v>
                </c:pt>
                <c:pt idx="818">
                  <c:v>1.3319866785714287</c:v>
                </c:pt>
                <c:pt idx="819">
                  <c:v>1.3336955357142857</c:v>
                </c:pt>
                <c:pt idx="820">
                  <c:v>1.3341804375000001</c:v>
                </c:pt>
                <c:pt idx="821">
                  <c:v>1.3369169732142858</c:v>
                </c:pt>
                <c:pt idx="822">
                  <c:v>1.3384910803571428</c:v>
                </c:pt>
                <c:pt idx="823">
                  <c:v>1.3371151785714286</c:v>
                </c:pt>
                <c:pt idx="824">
                  <c:v>1.3383778214285715</c:v>
                </c:pt>
                <c:pt idx="825">
                  <c:v>1.338395285714286</c:v>
                </c:pt>
                <c:pt idx="826">
                  <c:v>1.3344385357142858</c:v>
                </c:pt>
                <c:pt idx="827">
                  <c:v>1.333228857142857</c:v>
                </c:pt>
                <c:pt idx="828">
                  <c:v>1.32785525</c:v>
                </c:pt>
                <c:pt idx="829">
                  <c:v>1.3236812857142854</c:v>
                </c:pt>
                <c:pt idx="830">
                  <c:v>1.3234484464285714</c:v>
                </c:pt>
                <c:pt idx="831">
                  <c:v>1.3210863035714284</c:v>
                </c:pt>
                <c:pt idx="832">
                  <c:v>1.3169284464285713</c:v>
                </c:pt>
                <c:pt idx="833">
                  <c:v>1.3128658392857144</c:v>
                </c:pt>
                <c:pt idx="834">
                  <c:v>1.3099176964285715</c:v>
                </c:pt>
                <c:pt idx="835">
                  <c:v>1.3095476607142857</c:v>
                </c:pt>
                <c:pt idx="836">
                  <c:v>1.3057304464285713</c:v>
                </c:pt>
                <c:pt idx="837">
                  <c:v>1.3071030446428573</c:v>
                </c:pt>
                <c:pt idx="838">
                  <c:v>1.3076846874999999</c:v>
                </c:pt>
                <c:pt idx="839">
                  <c:v>1.3114691875000002</c:v>
                </c:pt>
                <c:pt idx="840">
                  <c:v>1.3146199017857143</c:v>
                </c:pt>
                <c:pt idx="841">
                  <c:v>1.3151796517857142</c:v>
                </c:pt>
                <c:pt idx="842">
                  <c:v>1.3174314732142858</c:v>
                </c:pt>
                <c:pt idx="843">
                  <c:v>1.3224989732142858</c:v>
                </c:pt>
                <c:pt idx="844">
                  <c:v>1.322347214285714</c:v>
                </c:pt>
                <c:pt idx="845">
                  <c:v>1.3203323571428569</c:v>
                </c:pt>
                <c:pt idx="846">
                  <c:v>1.3146180982142857</c:v>
                </c:pt>
                <c:pt idx="847">
                  <c:v>1.3126405148809523</c:v>
                </c:pt>
                <c:pt idx="848">
                  <c:v>1.3118727886904762</c:v>
                </c:pt>
                <c:pt idx="849">
                  <c:v>1.3123829315476192</c:v>
                </c:pt>
                <c:pt idx="850">
                  <c:v>1.315079217261905</c:v>
                </c:pt>
                <c:pt idx="851">
                  <c:v>1.3159548601190476</c:v>
                </c:pt>
                <c:pt idx="852">
                  <c:v>1.318195931547619</c:v>
                </c:pt>
                <c:pt idx="853">
                  <c:v>1.3204841904761904</c:v>
                </c:pt>
                <c:pt idx="854">
                  <c:v>1.3216794642857141</c:v>
                </c:pt>
                <c:pt idx="855">
                  <c:v>1.3214547380952379</c:v>
                </c:pt>
                <c:pt idx="856">
                  <c:v>1.3207980595238096</c:v>
                </c:pt>
                <c:pt idx="857">
                  <c:v>1.3179519523809522</c:v>
                </c:pt>
                <c:pt idx="858">
                  <c:v>1.3144813095238095</c:v>
                </c:pt>
                <c:pt idx="859">
                  <c:v>1.3104965238095239</c:v>
                </c:pt>
                <c:pt idx="860">
                  <c:v>1.3103895952380953</c:v>
                </c:pt>
                <c:pt idx="861">
                  <c:v>1.3118370833333335</c:v>
                </c:pt>
                <c:pt idx="862">
                  <c:v>1.3125153214285714</c:v>
                </c:pt>
                <c:pt idx="863">
                  <c:v>1.311623107142857</c:v>
                </c:pt>
                <c:pt idx="864">
                  <c:v>1.3098967142857141</c:v>
                </c:pt>
                <c:pt idx="865">
                  <c:v>1.3101849285714287</c:v>
                </c:pt>
                <c:pt idx="866">
                  <c:v>1.3127290714285713</c:v>
                </c:pt>
                <c:pt idx="867">
                  <c:v>1.3112757500000001</c:v>
                </c:pt>
                <c:pt idx="868">
                  <c:v>1.3075013690476192</c:v>
                </c:pt>
                <c:pt idx="869">
                  <c:v>1.3058197738095239</c:v>
                </c:pt>
                <c:pt idx="870">
                  <c:v>1.304280130952381</c:v>
                </c:pt>
                <c:pt idx="871">
                  <c:v>1.3069082023809524</c:v>
                </c:pt>
                <c:pt idx="872">
                  <c:v>1.3079761666666665</c:v>
                </c:pt>
                <c:pt idx="873">
                  <c:v>1.3096137380952377</c:v>
                </c:pt>
                <c:pt idx="874">
                  <c:v>1.3090623095238096</c:v>
                </c:pt>
                <c:pt idx="875">
                  <c:v>1.3084693809523811</c:v>
                </c:pt>
                <c:pt idx="876">
                  <c:v>1.3081324166666666</c:v>
                </c:pt>
                <c:pt idx="877">
                  <c:v>1.3072732380952379</c:v>
                </c:pt>
                <c:pt idx="878">
                  <c:v>1.3041026309523809</c:v>
                </c:pt>
                <c:pt idx="879">
                  <c:v>1.303188425595238</c:v>
                </c:pt>
                <c:pt idx="880">
                  <c:v>1.3004707470238095</c:v>
                </c:pt>
                <c:pt idx="881">
                  <c:v>1.3036869255952381</c:v>
                </c:pt>
                <c:pt idx="882">
                  <c:v>1.3055414494047619</c:v>
                </c:pt>
                <c:pt idx="883">
                  <c:v>1.3046626160714285</c:v>
                </c:pt>
                <c:pt idx="884">
                  <c:v>1.3073866517857142</c:v>
                </c:pt>
                <c:pt idx="885">
                  <c:v>1.3092776517857143</c:v>
                </c:pt>
                <c:pt idx="886">
                  <c:v>1.3108439374999998</c:v>
                </c:pt>
                <c:pt idx="887">
                  <c:v>1.3101623303571428</c:v>
                </c:pt>
                <c:pt idx="888">
                  <c:v>1.3065536874999999</c:v>
                </c:pt>
                <c:pt idx="889">
                  <c:v>1.3047486994047619</c:v>
                </c:pt>
                <c:pt idx="890">
                  <c:v>1.3060596398809525</c:v>
                </c:pt>
                <c:pt idx="891">
                  <c:v>1.3059267470238094</c:v>
                </c:pt>
                <c:pt idx="892">
                  <c:v>1.3064348541666664</c:v>
                </c:pt>
                <c:pt idx="893">
                  <c:v>1.304841845238095</c:v>
                </c:pt>
                <c:pt idx="894">
                  <c:v>1.3084524523809524</c:v>
                </c:pt>
                <c:pt idx="895">
                  <c:v>1.3116462380952381</c:v>
                </c:pt>
                <c:pt idx="896">
                  <c:v>1.3163692499999999</c:v>
                </c:pt>
                <c:pt idx="897">
                  <c:v>1.3196037261904761</c:v>
                </c:pt>
                <c:pt idx="898">
                  <c:v>1.3204807619047618</c:v>
                </c:pt>
                <c:pt idx="899">
                  <c:v>1.3207029404761905</c:v>
                </c:pt>
                <c:pt idx="900">
                  <c:v>1.3214359047619044</c:v>
                </c:pt>
                <c:pt idx="901">
                  <c:v>1.3210394404761903</c:v>
                </c:pt>
                <c:pt idx="902">
                  <c:v>1.3222288333333332</c:v>
                </c:pt>
                <c:pt idx="903">
                  <c:v>1.3210831309523807</c:v>
                </c:pt>
                <c:pt idx="904">
                  <c:v>1.3181445357142856</c:v>
                </c:pt>
                <c:pt idx="905">
                  <c:v>1.3183722857142857</c:v>
                </c:pt>
                <c:pt idx="906">
                  <c:v>1.3196491428571426</c:v>
                </c:pt>
                <c:pt idx="907">
                  <c:v>1.3191151785714286</c:v>
                </c:pt>
                <c:pt idx="908">
                  <c:v>1.3190922857142857</c:v>
                </c:pt>
                <c:pt idx="909">
                  <c:v>1.3178527499999999</c:v>
                </c:pt>
                <c:pt idx="910">
                  <c:v>1.3171080357142857</c:v>
                </c:pt>
                <c:pt idx="911">
                  <c:v>1.3189013571428572</c:v>
                </c:pt>
                <c:pt idx="912">
                  <c:v>1.3197422142857143</c:v>
                </c:pt>
                <c:pt idx="913">
                  <c:v>1.3191091428571429</c:v>
                </c:pt>
                <c:pt idx="914">
                  <c:v>1.3189973571428573</c:v>
                </c:pt>
                <c:pt idx="915">
                  <c:v>1.316320392857143</c:v>
                </c:pt>
                <c:pt idx="916">
                  <c:v>1.3116670714285714</c:v>
                </c:pt>
                <c:pt idx="917">
                  <c:v>1.3069622142857142</c:v>
                </c:pt>
                <c:pt idx="918">
                  <c:v>1.3018943214285714</c:v>
                </c:pt>
                <c:pt idx="919">
                  <c:v>1.2971822857142854</c:v>
                </c:pt>
                <c:pt idx="920">
                  <c:v>1.2939016428571428</c:v>
                </c:pt>
                <c:pt idx="921">
                  <c:v>1.288949857142857</c:v>
                </c:pt>
                <c:pt idx="922">
                  <c:v>1.2869231785714284</c:v>
                </c:pt>
                <c:pt idx="923">
                  <c:v>1.2876300357142856</c:v>
                </c:pt>
                <c:pt idx="924">
                  <c:v>1.2881946785714287</c:v>
                </c:pt>
                <c:pt idx="925">
                  <c:v>1.2868127857142857</c:v>
                </c:pt>
                <c:pt idx="926">
                  <c:v>1.2872016785714284</c:v>
                </c:pt>
                <c:pt idx="927">
                  <c:v>1.2873182142857142</c:v>
                </c:pt>
                <c:pt idx="928">
                  <c:v>1.2875789285714287</c:v>
                </c:pt>
                <c:pt idx="929">
                  <c:v>1.2871362500000001</c:v>
                </c:pt>
                <c:pt idx="930">
                  <c:v>1.2869742500000001</c:v>
                </c:pt>
                <c:pt idx="931">
                  <c:v>1.2878711071428572</c:v>
                </c:pt>
                <c:pt idx="932">
                  <c:v>1.2890176785714285</c:v>
                </c:pt>
                <c:pt idx="933">
                  <c:v>1.2898138214285715</c:v>
                </c:pt>
                <c:pt idx="934">
                  <c:v>1.2904750357142858</c:v>
                </c:pt>
                <c:pt idx="935">
                  <c:v>1.288233</c:v>
                </c:pt>
                <c:pt idx="936">
                  <c:v>1.2875553571428571</c:v>
                </c:pt>
                <c:pt idx="937">
                  <c:v>1.2852733214285712</c:v>
                </c:pt>
                <c:pt idx="938">
                  <c:v>1.2822389642857142</c:v>
                </c:pt>
                <c:pt idx="939">
                  <c:v>1.2790606785714285</c:v>
                </c:pt>
                <c:pt idx="940">
                  <c:v>1.2757600357142855</c:v>
                </c:pt>
                <c:pt idx="941">
                  <c:v>1.2722132500000001</c:v>
                </c:pt>
                <c:pt idx="942">
                  <c:v>1.269892</c:v>
                </c:pt>
                <c:pt idx="943">
                  <c:v>1.2667180714285713</c:v>
                </c:pt>
                <c:pt idx="944">
                  <c:v>1.2646836785714286</c:v>
                </c:pt>
                <c:pt idx="945">
                  <c:v>1.2619554285714287</c:v>
                </c:pt>
                <c:pt idx="946">
                  <c:v>1.2608028928571429</c:v>
                </c:pt>
                <c:pt idx="947">
                  <c:v>1.2608032142857142</c:v>
                </c:pt>
                <c:pt idx="948">
                  <c:v>1.2607130357142857</c:v>
                </c:pt>
                <c:pt idx="949">
                  <c:v>1.2577608214285712</c:v>
                </c:pt>
                <c:pt idx="950">
                  <c:v>1.2542805357142857</c:v>
                </c:pt>
                <c:pt idx="951">
                  <c:v>1.2491225000000001</c:v>
                </c:pt>
                <c:pt idx="952">
                  <c:v>1.2478757857142857</c:v>
                </c:pt>
                <c:pt idx="953">
                  <c:v>1.2462237857142857</c:v>
                </c:pt>
                <c:pt idx="954">
                  <c:v>1.2475127857142858</c:v>
                </c:pt>
                <c:pt idx="955">
                  <c:v>1.2497442500000002</c:v>
                </c:pt>
                <c:pt idx="956">
                  <c:v>1.255823607142857</c:v>
                </c:pt>
                <c:pt idx="957">
                  <c:v>1.2594679285714285</c:v>
                </c:pt>
                <c:pt idx="958">
                  <c:v>1.2647063571428574</c:v>
                </c:pt>
                <c:pt idx="959">
                  <c:v>1.2690354285714289</c:v>
                </c:pt>
                <c:pt idx="960">
                  <c:v>1.2735088214285715</c:v>
                </c:pt>
                <c:pt idx="961">
                  <c:v>1.2742922857142855</c:v>
                </c:pt>
                <c:pt idx="962">
                  <c:v>1.2754291785714285</c:v>
                </c:pt>
                <c:pt idx="963">
                  <c:v>1.2799784999999999</c:v>
                </c:pt>
                <c:pt idx="964">
                  <c:v>1.2849275357142858</c:v>
                </c:pt>
                <c:pt idx="965">
                  <c:v>1.2897614285714287</c:v>
                </c:pt>
                <c:pt idx="966">
                  <c:v>1.2918186071428572</c:v>
                </c:pt>
                <c:pt idx="967">
                  <c:v>1.2906402142857143</c:v>
                </c:pt>
                <c:pt idx="968">
                  <c:v>1.2887226428571428</c:v>
                </c:pt>
                <c:pt idx="969">
                  <c:v>1.2886372857142856</c:v>
                </c:pt>
                <c:pt idx="970">
                  <c:v>1.284365107142857</c:v>
                </c:pt>
                <c:pt idx="971">
                  <c:v>1.2816343214285713</c:v>
                </c:pt>
                <c:pt idx="972">
                  <c:v>1.2795462499999997</c:v>
                </c:pt>
                <c:pt idx="973">
                  <c:v>1.2791286071428569</c:v>
                </c:pt>
                <c:pt idx="974">
                  <c:v>1.282006107142857</c:v>
                </c:pt>
                <c:pt idx="975">
                  <c:v>1.2841645357142859</c:v>
                </c:pt>
                <c:pt idx="976">
                  <c:v>1.2841085714285716</c:v>
                </c:pt>
                <c:pt idx="977">
                  <c:v>1.2873940714285717</c:v>
                </c:pt>
                <c:pt idx="978">
                  <c:v>1.2916126428571428</c:v>
                </c:pt>
                <c:pt idx="979">
                  <c:v>1.2959681785714285</c:v>
                </c:pt>
                <c:pt idx="980">
                  <c:v>1.2991991785714287</c:v>
                </c:pt>
                <c:pt idx="981">
                  <c:v>1.3003021428571429</c:v>
                </c:pt>
                <c:pt idx="982">
                  <c:v>1.2998672142857142</c:v>
                </c:pt>
                <c:pt idx="983">
                  <c:v>1.2966975357142856</c:v>
                </c:pt>
                <c:pt idx="984">
                  <c:v>1.2948726071428571</c:v>
                </c:pt>
                <c:pt idx="985">
                  <c:v>1.2947822142857142</c:v>
                </c:pt>
                <c:pt idx="986">
                  <c:v>1.291985607142857</c:v>
                </c:pt>
                <c:pt idx="987">
                  <c:v>1.2890605357142859</c:v>
                </c:pt>
                <c:pt idx="988">
                  <c:v>1.2898149642857144</c:v>
                </c:pt>
                <c:pt idx="989">
                  <c:v>1.2926956785714285</c:v>
                </c:pt>
                <c:pt idx="990">
                  <c:v>1.29880475</c:v>
                </c:pt>
                <c:pt idx="991">
                  <c:v>1.3036602142857145</c:v>
                </c:pt>
                <c:pt idx="992">
                  <c:v>1.3039996071428572</c:v>
                </c:pt>
                <c:pt idx="993">
                  <c:v>1.3082517857142857</c:v>
                </c:pt>
                <c:pt idx="994">
                  <c:v>1.313259285714286</c:v>
                </c:pt>
                <c:pt idx="995">
                  <c:v>1.3165468571428571</c:v>
                </c:pt>
                <c:pt idx="996">
                  <c:v>1.3184581785714282</c:v>
                </c:pt>
                <c:pt idx="997">
                  <c:v>1.3190970714285715</c:v>
                </c:pt>
                <c:pt idx="998">
                  <c:v>1.3240474970238094</c:v>
                </c:pt>
                <c:pt idx="999">
                  <c:v>1.327640699404762</c:v>
                </c:pt>
                <c:pt idx="1000">
                  <c:v>1.326230904761905</c:v>
                </c:pt>
                <c:pt idx="1001">
                  <c:v>1.3266971904761904</c:v>
                </c:pt>
                <c:pt idx="1002">
                  <c:v>1.3287278333333332</c:v>
                </c:pt>
                <c:pt idx="1003">
                  <c:v>1.3301233690476191</c:v>
                </c:pt>
                <c:pt idx="1004">
                  <c:v>1.3349030119047618</c:v>
                </c:pt>
                <c:pt idx="1005">
                  <c:v>1.3330832648809525</c:v>
                </c:pt>
                <c:pt idx="1006">
                  <c:v>1.336065669642857</c:v>
                </c:pt>
                <c:pt idx="1007">
                  <c:v>1.3409364642857142</c:v>
                </c:pt>
                <c:pt idx="1008">
                  <c:v>1.345273892857143</c:v>
                </c:pt>
                <c:pt idx="1009">
                  <c:v>1.3465306785714286</c:v>
                </c:pt>
                <c:pt idx="1010">
                  <c:v>1.3484433928571431</c:v>
                </c:pt>
                <c:pt idx="1011">
                  <c:v>1.3466578214285714</c:v>
                </c:pt>
                <c:pt idx="1012">
                  <c:v>1.3453154285714288</c:v>
                </c:pt>
                <c:pt idx="1013">
                  <c:v>1.3448975357142856</c:v>
                </c:pt>
                <c:pt idx="1014">
                  <c:v>1.3455188571428571</c:v>
                </c:pt>
                <c:pt idx="1015">
                  <c:v>1.3448684642857143</c:v>
                </c:pt>
                <c:pt idx="1016">
                  <c:v>1.3460541785714284</c:v>
                </c:pt>
                <c:pt idx="1017">
                  <c:v>1.3483566071428572</c:v>
                </c:pt>
                <c:pt idx="1018">
                  <c:v>1.3520675357142855</c:v>
                </c:pt>
                <c:pt idx="1019">
                  <c:v>1.3585633928571428</c:v>
                </c:pt>
              </c:numCache>
            </c:numRef>
          </c:val>
          <c:smooth val="0"/>
          <c:extLst xmlns:c16r2="http://schemas.microsoft.com/office/drawing/2015/06/chart">
            <c:ext xmlns:c16="http://schemas.microsoft.com/office/drawing/2014/chart" uri="{C3380CC4-5D6E-409C-BE32-E72D297353CC}">
              <c16:uniqueId val="{00000001-40BA-4256-ADC2-A02285E9B98A}"/>
            </c:ext>
          </c:extLst>
        </c:ser>
        <c:ser>
          <c:idx val="3"/>
          <c:order val="3"/>
          <c:tx>
            <c:strRef>
              <c:f>Tabelle1!$J$1</c:f>
              <c:strCache>
                <c:ptCount val="1"/>
                <c:pt idx="0">
                  <c:v>Minimum 2016-2019</c:v>
                </c:pt>
              </c:strCache>
              <c:extLst xmlns:c15="http://schemas.microsoft.com/office/drawing/2012/chart" xmlns:c16r2="http://schemas.microsoft.com/office/drawing/2015/06/chart"/>
            </c:strRef>
          </c:tx>
          <c:spPr>
            <a:ln w="28575" cap="rnd">
              <a:solidFill>
                <a:schemeClr val="accent5">
                  <a:lumMod val="75000"/>
                </a:schemeClr>
              </a:solidFill>
              <a:round/>
            </a:ln>
            <a:effectLst/>
          </c:spPr>
          <c:marker>
            <c:symbol val="none"/>
          </c:marker>
          <c:cat>
            <c:numRef>
              <c:f>Tabelle1!$A$2:$A$1021</c:f>
              <c:numCache>
                <c:formatCode>dd/mm/yy;@</c:formatCode>
                <c:ptCount val="1020"/>
                <c:pt idx="0">
                  <c:v>43829</c:v>
                </c:pt>
                <c:pt idx="1">
                  <c:v>43830</c:v>
                </c:pt>
                <c:pt idx="2">
                  <c:v>43831</c:v>
                </c:pt>
                <c:pt idx="3">
                  <c:v>43832</c:v>
                </c:pt>
                <c:pt idx="4">
                  <c:v>43833</c:v>
                </c:pt>
                <c:pt idx="5">
                  <c:v>43834</c:v>
                </c:pt>
                <c:pt idx="6">
                  <c:v>43835</c:v>
                </c:pt>
                <c:pt idx="7">
                  <c:v>43836</c:v>
                </c:pt>
                <c:pt idx="8">
                  <c:v>43837</c:v>
                </c:pt>
                <c:pt idx="9">
                  <c:v>43838</c:v>
                </c:pt>
                <c:pt idx="10">
                  <c:v>43839</c:v>
                </c:pt>
                <c:pt idx="11">
                  <c:v>43840</c:v>
                </c:pt>
                <c:pt idx="12">
                  <c:v>43841</c:v>
                </c:pt>
                <c:pt idx="13">
                  <c:v>43842</c:v>
                </c:pt>
                <c:pt idx="14">
                  <c:v>43843</c:v>
                </c:pt>
                <c:pt idx="15">
                  <c:v>43844</c:v>
                </c:pt>
                <c:pt idx="16">
                  <c:v>43845</c:v>
                </c:pt>
                <c:pt idx="17">
                  <c:v>43846</c:v>
                </c:pt>
                <c:pt idx="18">
                  <c:v>43847</c:v>
                </c:pt>
                <c:pt idx="19">
                  <c:v>43848</c:v>
                </c:pt>
                <c:pt idx="20">
                  <c:v>43849</c:v>
                </c:pt>
                <c:pt idx="21">
                  <c:v>43850</c:v>
                </c:pt>
                <c:pt idx="22">
                  <c:v>43851</c:v>
                </c:pt>
                <c:pt idx="23">
                  <c:v>43852</c:v>
                </c:pt>
                <c:pt idx="24">
                  <c:v>43853</c:v>
                </c:pt>
                <c:pt idx="25">
                  <c:v>43854</c:v>
                </c:pt>
                <c:pt idx="26">
                  <c:v>43855</c:v>
                </c:pt>
                <c:pt idx="27">
                  <c:v>43856</c:v>
                </c:pt>
                <c:pt idx="28">
                  <c:v>43857</c:v>
                </c:pt>
                <c:pt idx="29">
                  <c:v>43858</c:v>
                </c:pt>
                <c:pt idx="30">
                  <c:v>43859</c:v>
                </c:pt>
                <c:pt idx="31">
                  <c:v>43860</c:v>
                </c:pt>
                <c:pt idx="32">
                  <c:v>43861</c:v>
                </c:pt>
                <c:pt idx="33">
                  <c:v>43862</c:v>
                </c:pt>
                <c:pt idx="34">
                  <c:v>43863</c:v>
                </c:pt>
                <c:pt idx="35">
                  <c:v>43864</c:v>
                </c:pt>
                <c:pt idx="36">
                  <c:v>43865</c:v>
                </c:pt>
                <c:pt idx="37">
                  <c:v>43866</c:v>
                </c:pt>
                <c:pt idx="38">
                  <c:v>43867</c:v>
                </c:pt>
                <c:pt idx="39">
                  <c:v>43868</c:v>
                </c:pt>
                <c:pt idx="40">
                  <c:v>43869</c:v>
                </c:pt>
                <c:pt idx="41">
                  <c:v>43870</c:v>
                </c:pt>
                <c:pt idx="42">
                  <c:v>43871</c:v>
                </c:pt>
                <c:pt idx="43">
                  <c:v>43872</c:v>
                </c:pt>
                <c:pt idx="44">
                  <c:v>43873</c:v>
                </c:pt>
                <c:pt idx="45">
                  <c:v>43874</c:v>
                </c:pt>
                <c:pt idx="46">
                  <c:v>43875</c:v>
                </c:pt>
                <c:pt idx="47">
                  <c:v>43876</c:v>
                </c:pt>
                <c:pt idx="48">
                  <c:v>43877</c:v>
                </c:pt>
                <c:pt idx="49">
                  <c:v>43878</c:v>
                </c:pt>
                <c:pt idx="50">
                  <c:v>43879</c:v>
                </c:pt>
                <c:pt idx="51">
                  <c:v>43880</c:v>
                </c:pt>
                <c:pt idx="52">
                  <c:v>43881</c:v>
                </c:pt>
                <c:pt idx="53">
                  <c:v>43882</c:v>
                </c:pt>
                <c:pt idx="54">
                  <c:v>43883</c:v>
                </c:pt>
                <c:pt idx="55">
                  <c:v>43884</c:v>
                </c:pt>
                <c:pt idx="56">
                  <c:v>43885</c:v>
                </c:pt>
                <c:pt idx="57">
                  <c:v>43886</c:v>
                </c:pt>
                <c:pt idx="58">
                  <c:v>43887</c:v>
                </c:pt>
                <c:pt idx="59">
                  <c:v>43888</c:v>
                </c:pt>
                <c:pt idx="60">
                  <c:v>43889</c:v>
                </c:pt>
                <c:pt idx="61">
                  <c:v>43890</c:v>
                </c:pt>
                <c:pt idx="62">
                  <c:v>43891</c:v>
                </c:pt>
                <c:pt idx="63">
                  <c:v>43892</c:v>
                </c:pt>
                <c:pt idx="64">
                  <c:v>43893</c:v>
                </c:pt>
                <c:pt idx="65">
                  <c:v>43894</c:v>
                </c:pt>
                <c:pt idx="66">
                  <c:v>43895</c:v>
                </c:pt>
                <c:pt idx="67">
                  <c:v>43896</c:v>
                </c:pt>
                <c:pt idx="68">
                  <c:v>43897</c:v>
                </c:pt>
                <c:pt idx="69">
                  <c:v>43898</c:v>
                </c:pt>
                <c:pt idx="70">
                  <c:v>43899</c:v>
                </c:pt>
                <c:pt idx="71">
                  <c:v>43900</c:v>
                </c:pt>
                <c:pt idx="72">
                  <c:v>43901</c:v>
                </c:pt>
                <c:pt idx="73">
                  <c:v>43902</c:v>
                </c:pt>
                <c:pt idx="74">
                  <c:v>43903</c:v>
                </c:pt>
                <c:pt idx="75">
                  <c:v>43904</c:v>
                </c:pt>
                <c:pt idx="76">
                  <c:v>43905</c:v>
                </c:pt>
                <c:pt idx="77">
                  <c:v>43906</c:v>
                </c:pt>
                <c:pt idx="78">
                  <c:v>43907</c:v>
                </c:pt>
                <c:pt idx="79">
                  <c:v>43908</c:v>
                </c:pt>
                <c:pt idx="80">
                  <c:v>43909</c:v>
                </c:pt>
                <c:pt idx="81">
                  <c:v>43910</c:v>
                </c:pt>
                <c:pt idx="82">
                  <c:v>43911</c:v>
                </c:pt>
                <c:pt idx="83">
                  <c:v>43912</c:v>
                </c:pt>
                <c:pt idx="84">
                  <c:v>43913</c:v>
                </c:pt>
                <c:pt idx="85">
                  <c:v>43914</c:v>
                </c:pt>
                <c:pt idx="86">
                  <c:v>43915</c:v>
                </c:pt>
                <c:pt idx="87">
                  <c:v>43916</c:v>
                </c:pt>
                <c:pt idx="88">
                  <c:v>43917</c:v>
                </c:pt>
                <c:pt idx="89">
                  <c:v>43918</c:v>
                </c:pt>
                <c:pt idx="90">
                  <c:v>43919</c:v>
                </c:pt>
                <c:pt idx="91">
                  <c:v>43920</c:v>
                </c:pt>
                <c:pt idx="92">
                  <c:v>43921</c:v>
                </c:pt>
                <c:pt idx="93">
                  <c:v>43922</c:v>
                </c:pt>
                <c:pt idx="94">
                  <c:v>43923</c:v>
                </c:pt>
                <c:pt idx="95">
                  <c:v>43924</c:v>
                </c:pt>
                <c:pt idx="96">
                  <c:v>43925</c:v>
                </c:pt>
                <c:pt idx="97">
                  <c:v>43926</c:v>
                </c:pt>
                <c:pt idx="98">
                  <c:v>43927</c:v>
                </c:pt>
                <c:pt idx="99">
                  <c:v>43928</c:v>
                </c:pt>
                <c:pt idx="100">
                  <c:v>43929</c:v>
                </c:pt>
                <c:pt idx="101">
                  <c:v>43930</c:v>
                </c:pt>
                <c:pt idx="102">
                  <c:v>43931</c:v>
                </c:pt>
                <c:pt idx="103">
                  <c:v>43932</c:v>
                </c:pt>
                <c:pt idx="104">
                  <c:v>43933</c:v>
                </c:pt>
                <c:pt idx="105">
                  <c:v>43934</c:v>
                </c:pt>
                <c:pt idx="106">
                  <c:v>43935</c:v>
                </c:pt>
                <c:pt idx="107">
                  <c:v>43936</c:v>
                </c:pt>
                <c:pt idx="108">
                  <c:v>43937</c:v>
                </c:pt>
                <c:pt idx="109">
                  <c:v>43938</c:v>
                </c:pt>
                <c:pt idx="110">
                  <c:v>43939</c:v>
                </c:pt>
                <c:pt idx="111">
                  <c:v>43940</c:v>
                </c:pt>
                <c:pt idx="112">
                  <c:v>43941</c:v>
                </c:pt>
                <c:pt idx="113">
                  <c:v>43942</c:v>
                </c:pt>
                <c:pt idx="114">
                  <c:v>43943</c:v>
                </c:pt>
                <c:pt idx="115">
                  <c:v>43944</c:v>
                </c:pt>
                <c:pt idx="116">
                  <c:v>43945</c:v>
                </c:pt>
                <c:pt idx="117">
                  <c:v>43946</c:v>
                </c:pt>
                <c:pt idx="118">
                  <c:v>43947</c:v>
                </c:pt>
                <c:pt idx="119">
                  <c:v>43948</c:v>
                </c:pt>
                <c:pt idx="120">
                  <c:v>43949</c:v>
                </c:pt>
                <c:pt idx="121">
                  <c:v>43950</c:v>
                </c:pt>
                <c:pt idx="122">
                  <c:v>43951</c:v>
                </c:pt>
                <c:pt idx="123">
                  <c:v>43952</c:v>
                </c:pt>
                <c:pt idx="124">
                  <c:v>43953</c:v>
                </c:pt>
                <c:pt idx="125">
                  <c:v>43954</c:v>
                </c:pt>
                <c:pt idx="126">
                  <c:v>43955</c:v>
                </c:pt>
                <c:pt idx="127">
                  <c:v>43956</c:v>
                </c:pt>
                <c:pt idx="128">
                  <c:v>43957</c:v>
                </c:pt>
                <c:pt idx="129">
                  <c:v>43958</c:v>
                </c:pt>
                <c:pt idx="130">
                  <c:v>43959</c:v>
                </c:pt>
                <c:pt idx="131">
                  <c:v>43960</c:v>
                </c:pt>
                <c:pt idx="132">
                  <c:v>43961</c:v>
                </c:pt>
                <c:pt idx="133">
                  <c:v>43962</c:v>
                </c:pt>
                <c:pt idx="134">
                  <c:v>43963</c:v>
                </c:pt>
                <c:pt idx="135">
                  <c:v>43964</c:v>
                </c:pt>
                <c:pt idx="136">
                  <c:v>43965</c:v>
                </c:pt>
                <c:pt idx="137">
                  <c:v>43966</c:v>
                </c:pt>
                <c:pt idx="138">
                  <c:v>43967</c:v>
                </c:pt>
                <c:pt idx="139">
                  <c:v>43968</c:v>
                </c:pt>
                <c:pt idx="140">
                  <c:v>43969</c:v>
                </c:pt>
                <c:pt idx="141">
                  <c:v>43970</c:v>
                </c:pt>
                <c:pt idx="142">
                  <c:v>43971</c:v>
                </c:pt>
                <c:pt idx="143">
                  <c:v>43972</c:v>
                </c:pt>
                <c:pt idx="144">
                  <c:v>43973</c:v>
                </c:pt>
                <c:pt idx="145">
                  <c:v>43974</c:v>
                </c:pt>
                <c:pt idx="146">
                  <c:v>43975</c:v>
                </c:pt>
                <c:pt idx="147">
                  <c:v>43976</c:v>
                </c:pt>
                <c:pt idx="148">
                  <c:v>43977</c:v>
                </c:pt>
                <c:pt idx="149">
                  <c:v>43978</c:v>
                </c:pt>
                <c:pt idx="150">
                  <c:v>43979</c:v>
                </c:pt>
                <c:pt idx="151">
                  <c:v>43980</c:v>
                </c:pt>
                <c:pt idx="152">
                  <c:v>43981</c:v>
                </c:pt>
                <c:pt idx="153">
                  <c:v>43982</c:v>
                </c:pt>
                <c:pt idx="154">
                  <c:v>43983</c:v>
                </c:pt>
                <c:pt idx="155">
                  <c:v>43984</c:v>
                </c:pt>
                <c:pt idx="156">
                  <c:v>43985</c:v>
                </c:pt>
                <c:pt idx="157">
                  <c:v>43986</c:v>
                </c:pt>
                <c:pt idx="158">
                  <c:v>43987</c:v>
                </c:pt>
                <c:pt idx="159">
                  <c:v>43988</c:v>
                </c:pt>
                <c:pt idx="160">
                  <c:v>43989</c:v>
                </c:pt>
                <c:pt idx="161">
                  <c:v>43990</c:v>
                </c:pt>
                <c:pt idx="162">
                  <c:v>43991</c:v>
                </c:pt>
                <c:pt idx="163">
                  <c:v>43992</c:v>
                </c:pt>
                <c:pt idx="164">
                  <c:v>43993</c:v>
                </c:pt>
                <c:pt idx="165">
                  <c:v>43994</c:v>
                </c:pt>
                <c:pt idx="166">
                  <c:v>43995</c:v>
                </c:pt>
                <c:pt idx="167">
                  <c:v>43996</c:v>
                </c:pt>
                <c:pt idx="168">
                  <c:v>43997</c:v>
                </c:pt>
                <c:pt idx="169">
                  <c:v>43998</c:v>
                </c:pt>
                <c:pt idx="170">
                  <c:v>43999</c:v>
                </c:pt>
                <c:pt idx="171">
                  <c:v>44000</c:v>
                </c:pt>
                <c:pt idx="172">
                  <c:v>44001</c:v>
                </c:pt>
                <c:pt idx="173">
                  <c:v>44002</c:v>
                </c:pt>
                <c:pt idx="174">
                  <c:v>44003</c:v>
                </c:pt>
                <c:pt idx="175">
                  <c:v>44004</c:v>
                </c:pt>
                <c:pt idx="176">
                  <c:v>44005</c:v>
                </c:pt>
                <c:pt idx="177">
                  <c:v>44006</c:v>
                </c:pt>
                <c:pt idx="178">
                  <c:v>44007</c:v>
                </c:pt>
                <c:pt idx="179">
                  <c:v>44008</c:v>
                </c:pt>
                <c:pt idx="180">
                  <c:v>44009</c:v>
                </c:pt>
                <c:pt idx="181">
                  <c:v>44010</c:v>
                </c:pt>
                <c:pt idx="182">
                  <c:v>44011</c:v>
                </c:pt>
                <c:pt idx="183">
                  <c:v>44012</c:v>
                </c:pt>
                <c:pt idx="184">
                  <c:v>44013</c:v>
                </c:pt>
                <c:pt idx="185">
                  <c:v>44014</c:v>
                </c:pt>
                <c:pt idx="186">
                  <c:v>44015</c:v>
                </c:pt>
                <c:pt idx="187">
                  <c:v>44016</c:v>
                </c:pt>
                <c:pt idx="188">
                  <c:v>44017</c:v>
                </c:pt>
                <c:pt idx="189">
                  <c:v>44018</c:v>
                </c:pt>
                <c:pt idx="190">
                  <c:v>44019</c:v>
                </c:pt>
                <c:pt idx="191">
                  <c:v>44020</c:v>
                </c:pt>
                <c:pt idx="192">
                  <c:v>44021</c:v>
                </c:pt>
                <c:pt idx="193">
                  <c:v>44022</c:v>
                </c:pt>
                <c:pt idx="194">
                  <c:v>44023</c:v>
                </c:pt>
                <c:pt idx="195">
                  <c:v>44024</c:v>
                </c:pt>
                <c:pt idx="196">
                  <c:v>44025</c:v>
                </c:pt>
                <c:pt idx="197">
                  <c:v>44026</c:v>
                </c:pt>
                <c:pt idx="198">
                  <c:v>44027</c:v>
                </c:pt>
                <c:pt idx="199">
                  <c:v>44028</c:v>
                </c:pt>
                <c:pt idx="200">
                  <c:v>44029</c:v>
                </c:pt>
                <c:pt idx="201">
                  <c:v>44030</c:v>
                </c:pt>
                <c:pt idx="202">
                  <c:v>44031</c:v>
                </c:pt>
                <c:pt idx="203">
                  <c:v>44032</c:v>
                </c:pt>
                <c:pt idx="204">
                  <c:v>44033</c:v>
                </c:pt>
                <c:pt idx="205">
                  <c:v>44034</c:v>
                </c:pt>
                <c:pt idx="206">
                  <c:v>44035</c:v>
                </c:pt>
                <c:pt idx="207">
                  <c:v>44036</c:v>
                </c:pt>
                <c:pt idx="208">
                  <c:v>44037</c:v>
                </c:pt>
                <c:pt idx="209">
                  <c:v>44038</c:v>
                </c:pt>
                <c:pt idx="210">
                  <c:v>44039</c:v>
                </c:pt>
                <c:pt idx="211">
                  <c:v>44040</c:v>
                </c:pt>
                <c:pt idx="212">
                  <c:v>44041</c:v>
                </c:pt>
                <c:pt idx="213">
                  <c:v>44042</c:v>
                </c:pt>
                <c:pt idx="214">
                  <c:v>44043</c:v>
                </c:pt>
                <c:pt idx="215">
                  <c:v>44044</c:v>
                </c:pt>
                <c:pt idx="216">
                  <c:v>44045</c:v>
                </c:pt>
                <c:pt idx="217">
                  <c:v>44046</c:v>
                </c:pt>
                <c:pt idx="218">
                  <c:v>44047</c:v>
                </c:pt>
                <c:pt idx="219">
                  <c:v>44048</c:v>
                </c:pt>
                <c:pt idx="220">
                  <c:v>44049</c:v>
                </c:pt>
                <c:pt idx="221">
                  <c:v>44050</c:v>
                </c:pt>
                <c:pt idx="222">
                  <c:v>44051</c:v>
                </c:pt>
                <c:pt idx="223">
                  <c:v>44052</c:v>
                </c:pt>
                <c:pt idx="224">
                  <c:v>44053</c:v>
                </c:pt>
                <c:pt idx="225">
                  <c:v>44054</c:v>
                </c:pt>
                <c:pt idx="226">
                  <c:v>44055</c:v>
                </c:pt>
                <c:pt idx="227">
                  <c:v>44056</c:v>
                </c:pt>
                <c:pt idx="228">
                  <c:v>44057</c:v>
                </c:pt>
                <c:pt idx="229">
                  <c:v>44058</c:v>
                </c:pt>
                <c:pt idx="230">
                  <c:v>44059</c:v>
                </c:pt>
                <c:pt idx="231">
                  <c:v>44060</c:v>
                </c:pt>
                <c:pt idx="232">
                  <c:v>44061</c:v>
                </c:pt>
                <c:pt idx="233">
                  <c:v>44062</c:v>
                </c:pt>
                <c:pt idx="234">
                  <c:v>44063</c:v>
                </c:pt>
                <c:pt idx="235">
                  <c:v>44064</c:v>
                </c:pt>
                <c:pt idx="236">
                  <c:v>44065</c:v>
                </c:pt>
                <c:pt idx="237">
                  <c:v>44066</c:v>
                </c:pt>
                <c:pt idx="238">
                  <c:v>44067</c:v>
                </c:pt>
                <c:pt idx="239">
                  <c:v>44068</c:v>
                </c:pt>
                <c:pt idx="240">
                  <c:v>44069</c:v>
                </c:pt>
                <c:pt idx="241">
                  <c:v>44070</c:v>
                </c:pt>
                <c:pt idx="242">
                  <c:v>44071</c:v>
                </c:pt>
                <c:pt idx="243">
                  <c:v>44072</c:v>
                </c:pt>
                <c:pt idx="244">
                  <c:v>44073</c:v>
                </c:pt>
                <c:pt idx="245">
                  <c:v>44074</c:v>
                </c:pt>
                <c:pt idx="246">
                  <c:v>44075</c:v>
                </c:pt>
                <c:pt idx="247">
                  <c:v>44076</c:v>
                </c:pt>
                <c:pt idx="248">
                  <c:v>44077</c:v>
                </c:pt>
                <c:pt idx="249">
                  <c:v>44078</c:v>
                </c:pt>
                <c:pt idx="250">
                  <c:v>44079</c:v>
                </c:pt>
                <c:pt idx="251">
                  <c:v>44080</c:v>
                </c:pt>
                <c:pt idx="252">
                  <c:v>44081</c:v>
                </c:pt>
                <c:pt idx="253">
                  <c:v>44082</c:v>
                </c:pt>
                <c:pt idx="254">
                  <c:v>44083</c:v>
                </c:pt>
                <c:pt idx="255">
                  <c:v>44084</c:v>
                </c:pt>
                <c:pt idx="256">
                  <c:v>44085</c:v>
                </c:pt>
                <c:pt idx="257">
                  <c:v>44086</c:v>
                </c:pt>
                <c:pt idx="258">
                  <c:v>44087</c:v>
                </c:pt>
                <c:pt idx="259">
                  <c:v>44088</c:v>
                </c:pt>
                <c:pt idx="260">
                  <c:v>44089</c:v>
                </c:pt>
                <c:pt idx="261">
                  <c:v>44090</c:v>
                </c:pt>
                <c:pt idx="262">
                  <c:v>44091</c:v>
                </c:pt>
                <c:pt idx="263">
                  <c:v>44092</c:v>
                </c:pt>
                <c:pt idx="264">
                  <c:v>44093</c:v>
                </c:pt>
                <c:pt idx="265">
                  <c:v>44094</c:v>
                </c:pt>
                <c:pt idx="266">
                  <c:v>44095</c:v>
                </c:pt>
                <c:pt idx="267">
                  <c:v>44096</c:v>
                </c:pt>
                <c:pt idx="268">
                  <c:v>44097</c:v>
                </c:pt>
                <c:pt idx="269">
                  <c:v>44098</c:v>
                </c:pt>
                <c:pt idx="270">
                  <c:v>44099</c:v>
                </c:pt>
                <c:pt idx="271">
                  <c:v>44100</c:v>
                </c:pt>
                <c:pt idx="272">
                  <c:v>44101</c:v>
                </c:pt>
                <c:pt idx="273">
                  <c:v>44102</c:v>
                </c:pt>
                <c:pt idx="274">
                  <c:v>44103</c:v>
                </c:pt>
                <c:pt idx="275">
                  <c:v>44104</c:v>
                </c:pt>
                <c:pt idx="276">
                  <c:v>44105</c:v>
                </c:pt>
                <c:pt idx="277">
                  <c:v>44106</c:v>
                </c:pt>
                <c:pt idx="278">
                  <c:v>44107</c:v>
                </c:pt>
                <c:pt idx="279">
                  <c:v>44108</c:v>
                </c:pt>
                <c:pt idx="280">
                  <c:v>44109</c:v>
                </c:pt>
                <c:pt idx="281">
                  <c:v>44110</c:v>
                </c:pt>
                <c:pt idx="282">
                  <c:v>44111</c:v>
                </c:pt>
                <c:pt idx="283">
                  <c:v>44112</c:v>
                </c:pt>
                <c:pt idx="284">
                  <c:v>44113</c:v>
                </c:pt>
                <c:pt idx="285">
                  <c:v>44114</c:v>
                </c:pt>
                <c:pt idx="286">
                  <c:v>44115</c:v>
                </c:pt>
                <c:pt idx="287">
                  <c:v>44116</c:v>
                </c:pt>
                <c:pt idx="288">
                  <c:v>44117</c:v>
                </c:pt>
                <c:pt idx="289">
                  <c:v>44118</c:v>
                </c:pt>
                <c:pt idx="290">
                  <c:v>44119</c:v>
                </c:pt>
                <c:pt idx="291">
                  <c:v>44120</c:v>
                </c:pt>
                <c:pt idx="292">
                  <c:v>44121</c:v>
                </c:pt>
                <c:pt idx="293">
                  <c:v>44122</c:v>
                </c:pt>
                <c:pt idx="294">
                  <c:v>44123</c:v>
                </c:pt>
                <c:pt idx="295">
                  <c:v>44124</c:v>
                </c:pt>
                <c:pt idx="296">
                  <c:v>44125</c:v>
                </c:pt>
                <c:pt idx="297">
                  <c:v>44126</c:v>
                </c:pt>
                <c:pt idx="298">
                  <c:v>44127</c:v>
                </c:pt>
                <c:pt idx="299">
                  <c:v>44128</c:v>
                </c:pt>
                <c:pt idx="300">
                  <c:v>44129</c:v>
                </c:pt>
                <c:pt idx="301">
                  <c:v>44130</c:v>
                </c:pt>
                <c:pt idx="302">
                  <c:v>44131</c:v>
                </c:pt>
                <c:pt idx="303">
                  <c:v>44132</c:v>
                </c:pt>
                <c:pt idx="304">
                  <c:v>44133</c:v>
                </c:pt>
                <c:pt idx="305">
                  <c:v>44134</c:v>
                </c:pt>
                <c:pt idx="306">
                  <c:v>44135</c:v>
                </c:pt>
                <c:pt idx="307">
                  <c:v>44136</c:v>
                </c:pt>
                <c:pt idx="308">
                  <c:v>44137</c:v>
                </c:pt>
                <c:pt idx="309">
                  <c:v>44138</c:v>
                </c:pt>
                <c:pt idx="310">
                  <c:v>44139</c:v>
                </c:pt>
                <c:pt idx="311">
                  <c:v>44140</c:v>
                </c:pt>
                <c:pt idx="312">
                  <c:v>44141</c:v>
                </c:pt>
                <c:pt idx="313">
                  <c:v>44142</c:v>
                </c:pt>
                <c:pt idx="314">
                  <c:v>44143</c:v>
                </c:pt>
                <c:pt idx="315">
                  <c:v>44144</c:v>
                </c:pt>
                <c:pt idx="316">
                  <c:v>44145</c:v>
                </c:pt>
                <c:pt idx="317">
                  <c:v>44146</c:v>
                </c:pt>
                <c:pt idx="318">
                  <c:v>44147</c:v>
                </c:pt>
                <c:pt idx="319">
                  <c:v>44148</c:v>
                </c:pt>
                <c:pt idx="320">
                  <c:v>44149</c:v>
                </c:pt>
                <c:pt idx="321">
                  <c:v>44150</c:v>
                </c:pt>
                <c:pt idx="322">
                  <c:v>44151</c:v>
                </c:pt>
                <c:pt idx="323">
                  <c:v>44152</c:v>
                </c:pt>
                <c:pt idx="324">
                  <c:v>44153</c:v>
                </c:pt>
                <c:pt idx="325">
                  <c:v>44154</c:v>
                </c:pt>
                <c:pt idx="326">
                  <c:v>44155</c:v>
                </c:pt>
                <c:pt idx="327">
                  <c:v>44156</c:v>
                </c:pt>
                <c:pt idx="328">
                  <c:v>44157</c:v>
                </c:pt>
                <c:pt idx="329">
                  <c:v>44158</c:v>
                </c:pt>
                <c:pt idx="330">
                  <c:v>44159</c:v>
                </c:pt>
                <c:pt idx="331">
                  <c:v>44160</c:v>
                </c:pt>
                <c:pt idx="332">
                  <c:v>44161</c:v>
                </c:pt>
                <c:pt idx="333">
                  <c:v>44162</c:v>
                </c:pt>
                <c:pt idx="334">
                  <c:v>44163</c:v>
                </c:pt>
                <c:pt idx="335">
                  <c:v>44164</c:v>
                </c:pt>
                <c:pt idx="336">
                  <c:v>44165</c:v>
                </c:pt>
                <c:pt idx="337">
                  <c:v>44166</c:v>
                </c:pt>
                <c:pt idx="338">
                  <c:v>44167</c:v>
                </c:pt>
                <c:pt idx="339">
                  <c:v>44168</c:v>
                </c:pt>
                <c:pt idx="340">
                  <c:v>44169</c:v>
                </c:pt>
                <c:pt idx="341">
                  <c:v>44170</c:v>
                </c:pt>
                <c:pt idx="342">
                  <c:v>44171</c:v>
                </c:pt>
                <c:pt idx="343">
                  <c:v>44172</c:v>
                </c:pt>
                <c:pt idx="344">
                  <c:v>44173</c:v>
                </c:pt>
                <c:pt idx="345">
                  <c:v>44174</c:v>
                </c:pt>
                <c:pt idx="346">
                  <c:v>44175</c:v>
                </c:pt>
                <c:pt idx="347">
                  <c:v>44176</c:v>
                </c:pt>
                <c:pt idx="348">
                  <c:v>44177</c:v>
                </c:pt>
                <c:pt idx="349">
                  <c:v>44178</c:v>
                </c:pt>
                <c:pt idx="350">
                  <c:v>44179</c:v>
                </c:pt>
                <c:pt idx="351">
                  <c:v>44180</c:v>
                </c:pt>
                <c:pt idx="352">
                  <c:v>44181</c:v>
                </c:pt>
                <c:pt idx="353">
                  <c:v>44182</c:v>
                </c:pt>
                <c:pt idx="354">
                  <c:v>44183</c:v>
                </c:pt>
                <c:pt idx="355">
                  <c:v>44184</c:v>
                </c:pt>
                <c:pt idx="356">
                  <c:v>44185</c:v>
                </c:pt>
                <c:pt idx="357">
                  <c:v>44186</c:v>
                </c:pt>
                <c:pt idx="358">
                  <c:v>44187</c:v>
                </c:pt>
                <c:pt idx="359">
                  <c:v>44188</c:v>
                </c:pt>
                <c:pt idx="360">
                  <c:v>44189</c:v>
                </c:pt>
                <c:pt idx="361">
                  <c:v>44190</c:v>
                </c:pt>
                <c:pt idx="362">
                  <c:v>44191</c:v>
                </c:pt>
                <c:pt idx="363">
                  <c:v>44192</c:v>
                </c:pt>
                <c:pt idx="364">
                  <c:v>44200</c:v>
                </c:pt>
                <c:pt idx="365">
                  <c:v>44201</c:v>
                </c:pt>
                <c:pt idx="366">
                  <c:v>44202</c:v>
                </c:pt>
                <c:pt idx="367">
                  <c:v>44203</c:v>
                </c:pt>
                <c:pt idx="368">
                  <c:v>44204</c:v>
                </c:pt>
                <c:pt idx="369">
                  <c:v>44205</c:v>
                </c:pt>
                <c:pt idx="370">
                  <c:v>44206</c:v>
                </c:pt>
                <c:pt idx="371">
                  <c:v>44207</c:v>
                </c:pt>
                <c:pt idx="372">
                  <c:v>44208</c:v>
                </c:pt>
                <c:pt idx="373">
                  <c:v>44209</c:v>
                </c:pt>
                <c:pt idx="374">
                  <c:v>44210</c:v>
                </c:pt>
                <c:pt idx="375">
                  <c:v>44211</c:v>
                </c:pt>
                <c:pt idx="376">
                  <c:v>44212</c:v>
                </c:pt>
                <c:pt idx="377">
                  <c:v>44213</c:v>
                </c:pt>
                <c:pt idx="378">
                  <c:v>44214</c:v>
                </c:pt>
                <c:pt idx="379">
                  <c:v>44215</c:v>
                </c:pt>
                <c:pt idx="380">
                  <c:v>44216</c:v>
                </c:pt>
                <c:pt idx="381">
                  <c:v>44217</c:v>
                </c:pt>
                <c:pt idx="382">
                  <c:v>44218</c:v>
                </c:pt>
                <c:pt idx="383">
                  <c:v>44219</c:v>
                </c:pt>
                <c:pt idx="384">
                  <c:v>44220</c:v>
                </c:pt>
                <c:pt idx="385">
                  <c:v>44221</c:v>
                </c:pt>
                <c:pt idx="386">
                  <c:v>44222</c:v>
                </c:pt>
                <c:pt idx="387">
                  <c:v>44223</c:v>
                </c:pt>
                <c:pt idx="388">
                  <c:v>44224</c:v>
                </c:pt>
                <c:pt idx="389">
                  <c:v>44225</c:v>
                </c:pt>
                <c:pt idx="390">
                  <c:v>44226</c:v>
                </c:pt>
                <c:pt idx="391">
                  <c:v>44227</c:v>
                </c:pt>
                <c:pt idx="392">
                  <c:v>44228</c:v>
                </c:pt>
                <c:pt idx="393">
                  <c:v>44229</c:v>
                </c:pt>
                <c:pt idx="394">
                  <c:v>44230</c:v>
                </c:pt>
                <c:pt idx="395">
                  <c:v>44231</c:v>
                </c:pt>
                <c:pt idx="396">
                  <c:v>44232</c:v>
                </c:pt>
                <c:pt idx="397">
                  <c:v>44233</c:v>
                </c:pt>
                <c:pt idx="398">
                  <c:v>44234</c:v>
                </c:pt>
                <c:pt idx="399">
                  <c:v>44235</c:v>
                </c:pt>
                <c:pt idx="400">
                  <c:v>44236</c:v>
                </c:pt>
                <c:pt idx="401">
                  <c:v>44237</c:v>
                </c:pt>
                <c:pt idx="402">
                  <c:v>44238</c:v>
                </c:pt>
                <c:pt idx="403">
                  <c:v>44239</c:v>
                </c:pt>
                <c:pt idx="404">
                  <c:v>44240</c:v>
                </c:pt>
                <c:pt idx="405">
                  <c:v>44241</c:v>
                </c:pt>
                <c:pt idx="406">
                  <c:v>44242</c:v>
                </c:pt>
                <c:pt idx="407">
                  <c:v>44243</c:v>
                </c:pt>
                <c:pt idx="408">
                  <c:v>44244</c:v>
                </c:pt>
                <c:pt idx="409">
                  <c:v>44245</c:v>
                </c:pt>
                <c:pt idx="410">
                  <c:v>44246</c:v>
                </c:pt>
                <c:pt idx="411">
                  <c:v>44247</c:v>
                </c:pt>
                <c:pt idx="412">
                  <c:v>44248</c:v>
                </c:pt>
                <c:pt idx="413">
                  <c:v>44249</c:v>
                </c:pt>
                <c:pt idx="414">
                  <c:v>44250</c:v>
                </c:pt>
                <c:pt idx="415">
                  <c:v>44251</c:v>
                </c:pt>
                <c:pt idx="416">
                  <c:v>44252</c:v>
                </c:pt>
                <c:pt idx="417">
                  <c:v>44253</c:v>
                </c:pt>
                <c:pt idx="418">
                  <c:v>44254</c:v>
                </c:pt>
                <c:pt idx="419">
                  <c:v>44255</c:v>
                </c:pt>
                <c:pt idx="420">
                  <c:v>44256</c:v>
                </c:pt>
                <c:pt idx="421">
                  <c:v>44257</c:v>
                </c:pt>
                <c:pt idx="422">
                  <c:v>44258</c:v>
                </c:pt>
                <c:pt idx="423">
                  <c:v>44259</c:v>
                </c:pt>
                <c:pt idx="424">
                  <c:v>44260</c:v>
                </c:pt>
                <c:pt idx="425">
                  <c:v>44261</c:v>
                </c:pt>
                <c:pt idx="426">
                  <c:v>44262</c:v>
                </c:pt>
                <c:pt idx="427">
                  <c:v>44263</c:v>
                </c:pt>
                <c:pt idx="428">
                  <c:v>44264</c:v>
                </c:pt>
                <c:pt idx="429">
                  <c:v>44265</c:v>
                </c:pt>
                <c:pt idx="430">
                  <c:v>44266</c:v>
                </c:pt>
                <c:pt idx="431">
                  <c:v>44267</c:v>
                </c:pt>
                <c:pt idx="432">
                  <c:v>44268</c:v>
                </c:pt>
                <c:pt idx="433">
                  <c:v>44269</c:v>
                </c:pt>
                <c:pt idx="434">
                  <c:v>44270</c:v>
                </c:pt>
                <c:pt idx="435">
                  <c:v>44271</c:v>
                </c:pt>
                <c:pt idx="436">
                  <c:v>44272</c:v>
                </c:pt>
                <c:pt idx="437">
                  <c:v>44273</c:v>
                </c:pt>
                <c:pt idx="438">
                  <c:v>44274</c:v>
                </c:pt>
                <c:pt idx="439">
                  <c:v>44275</c:v>
                </c:pt>
                <c:pt idx="440">
                  <c:v>44276</c:v>
                </c:pt>
                <c:pt idx="441">
                  <c:v>44277</c:v>
                </c:pt>
                <c:pt idx="442">
                  <c:v>44278</c:v>
                </c:pt>
                <c:pt idx="443">
                  <c:v>44279</c:v>
                </c:pt>
                <c:pt idx="444">
                  <c:v>44280</c:v>
                </c:pt>
                <c:pt idx="445">
                  <c:v>44281</c:v>
                </c:pt>
                <c:pt idx="446">
                  <c:v>44282</c:v>
                </c:pt>
                <c:pt idx="447">
                  <c:v>44283</c:v>
                </c:pt>
                <c:pt idx="448">
                  <c:v>44284</c:v>
                </c:pt>
                <c:pt idx="449">
                  <c:v>44285</c:v>
                </c:pt>
                <c:pt idx="450">
                  <c:v>44286</c:v>
                </c:pt>
                <c:pt idx="451">
                  <c:v>44287</c:v>
                </c:pt>
                <c:pt idx="452">
                  <c:v>44288</c:v>
                </c:pt>
                <c:pt idx="453">
                  <c:v>44289</c:v>
                </c:pt>
                <c:pt idx="454">
                  <c:v>44290</c:v>
                </c:pt>
                <c:pt idx="455">
                  <c:v>44291</c:v>
                </c:pt>
                <c:pt idx="456">
                  <c:v>44292</c:v>
                </c:pt>
                <c:pt idx="457">
                  <c:v>44293</c:v>
                </c:pt>
                <c:pt idx="458">
                  <c:v>44294</c:v>
                </c:pt>
                <c:pt idx="459">
                  <c:v>44295</c:v>
                </c:pt>
                <c:pt idx="460">
                  <c:v>44296</c:v>
                </c:pt>
                <c:pt idx="461">
                  <c:v>44297</c:v>
                </c:pt>
                <c:pt idx="462">
                  <c:v>44298</c:v>
                </c:pt>
                <c:pt idx="463">
                  <c:v>44299</c:v>
                </c:pt>
                <c:pt idx="464">
                  <c:v>44300</c:v>
                </c:pt>
                <c:pt idx="465">
                  <c:v>44301</c:v>
                </c:pt>
                <c:pt idx="466">
                  <c:v>44302</c:v>
                </c:pt>
                <c:pt idx="467">
                  <c:v>44303</c:v>
                </c:pt>
                <c:pt idx="468">
                  <c:v>44304</c:v>
                </c:pt>
                <c:pt idx="469">
                  <c:v>44305</c:v>
                </c:pt>
                <c:pt idx="470">
                  <c:v>44306</c:v>
                </c:pt>
                <c:pt idx="471">
                  <c:v>44307</c:v>
                </c:pt>
                <c:pt idx="472">
                  <c:v>44308</c:v>
                </c:pt>
                <c:pt idx="473">
                  <c:v>44309</c:v>
                </c:pt>
                <c:pt idx="474">
                  <c:v>44310</c:v>
                </c:pt>
                <c:pt idx="475">
                  <c:v>44311</c:v>
                </c:pt>
                <c:pt idx="476">
                  <c:v>44312</c:v>
                </c:pt>
                <c:pt idx="477">
                  <c:v>44313</c:v>
                </c:pt>
                <c:pt idx="478">
                  <c:v>44314</c:v>
                </c:pt>
                <c:pt idx="479">
                  <c:v>44315</c:v>
                </c:pt>
                <c:pt idx="480">
                  <c:v>44316</c:v>
                </c:pt>
                <c:pt idx="481">
                  <c:v>44317</c:v>
                </c:pt>
                <c:pt idx="482">
                  <c:v>44318</c:v>
                </c:pt>
                <c:pt idx="483">
                  <c:v>44319</c:v>
                </c:pt>
                <c:pt idx="484">
                  <c:v>44320</c:v>
                </c:pt>
                <c:pt idx="485">
                  <c:v>44321</c:v>
                </c:pt>
                <c:pt idx="486">
                  <c:v>44322</c:v>
                </c:pt>
                <c:pt idx="487">
                  <c:v>44323</c:v>
                </c:pt>
                <c:pt idx="488">
                  <c:v>44324</c:v>
                </c:pt>
                <c:pt idx="489">
                  <c:v>44325</c:v>
                </c:pt>
                <c:pt idx="490">
                  <c:v>44326</c:v>
                </c:pt>
                <c:pt idx="491">
                  <c:v>44327</c:v>
                </c:pt>
                <c:pt idx="492">
                  <c:v>44328</c:v>
                </c:pt>
                <c:pt idx="493">
                  <c:v>44329</c:v>
                </c:pt>
                <c:pt idx="494">
                  <c:v>44330</c:v>
                </c:pt>
                <c:pt idx="495">
                  <c:v>44331</c:v>
                </c:pt>
                <c:pt idx="496">
                  <c:v>44332</c:v>
                </c:pt>
                <c:pt idx="497">
                  <c:v>44333</c:v>
                </c:pt>
                <c:pt idx="498">
                  <c:v>44334</c:v>
                </c:pt>
                <c:pt idx="499">
                  <c:v>44335</c:v>
                </c:pt>
                <c:pt idx="500">
                  <c:v>44336</c:v>
                </c:pt>
                <c:pt idx="501">
                  <c:v>44337</c:v>
                </c:pt>
                <c:pt idx="502">
                  <c:v>44338</c:v>
                </c:pt>
                <c:pt idx="503">
                  <c:v>44339</c:v>
                </c:pt>
                <c:pt idx="504">
                  <c:v>44340</c:v>
                </c:pt>
                <c:pt idx="505">
                  <c:v>44341</c:v>
                </c:pt>
                <c:pt idx="506">
                  <c:v>44342</c:v>
                </c:pt>
                <c:pt idx="507">
                  <c:v>44343</c:v>
                </c:pt>
                <c:pt idx="508">
                  <c:v>44344</c:v>
                </c:pt>
                <c:pt idx="509">
                  <c:v>44345</c:v>
                </c:pt>
                <c:pt idx="510">
                  <c:v>44346</c:v>
                </c:pt>
                <c:pt idx="511">
                  <c:v>44347</c:v>
                </c:pt>
                <c:pt idx="512">
                  <c:v>44348</c:v>
                </c:pt>
                <c:pt idx="513">
                  <c:v>44349</c:v>
                </c:pt>
                <c:pt idx="514">
                  <c:v>44350</c:v>
                </c:pt>
                <c:pt idx="515">
                  <c:v>44351</c:v>
                </c:pt>
                <c:pt idx="516">
                  <c:v>44352</c:v>
                </c:pt>
                <c:pt idx="517">
                  <c:v>44353</c:v>
                </c:pt>
                <c:pt idx="518">
                  <c:v>44354</c:v>
                </c:pt>
                <c:pt idx="519">
                  <c:v>44355</c:v>
                </c:pt>
                <c:pt idx="520">
                  <c:v>44356</c:v>
                </c:pt>
                <c:pt idx="521">
                  <c:v>44357</c:v>
                </c:pt>
                <c:pt idx="522">
                  <c:v>44358</c:v>
                </c:pt>
                <c:pt idx="523">
                  <c:v>44359</c:v>
                </c:pt>
                <c:pt idx="524">
                  <c:v>44360</c:v>
                </c:pt>
                <c:pt idx="525">
                  <c:v>44361</c:v>
                </c:pt>
                <c:pt idx="526">
                  <c:v>44362</c:v>
                </c:pt>
                <c:pt idx="527">
                  <c:v>44363</c:v>
                </c:pt>
                <c:pt idx="528">
                  <c:v>44364</c:v>
                </c:pt>
                <c:pt idx="529">
                  <c:v>44365</c:v>
                </c:pt>
                <c:pt idx="530">
                  <c:v>44366</c:v>
                </c:pt>
                <c:pt idx="531">
                  <c:v>44367</c:v>
                </c:pt>
                <c:pt idx="532">
                  <c:v>44368</c:v>
                </c:pt>
                <c:pt idx="533">
                  <c:v>44369</c:v>
                </c:pt>
                <c:pt idx="534">
                  <c:v>44370</c:v>
                </c:pt>
                <c:pt idx="535">
                  <c:v>44371</c:v>
                </c:pt>
                <c:pt idx="536">
                  <c:v>44372</c:v>
                </c:pt>
                <c:pt idx="537">
                  <c:v>44373</c:v>
                </c:pt>
                <c:pt idx="538">
                  <c:v>44374</c:v>
                </c:pt>
                <c:pt idx="539">
                  <c:v>44375</c:v>
                </c:pt>
                <c:pt idx="540">
                  <c:v>44376</c:v>
                </c:pt>
                <c:pt idx="541">
                  <c:v>44377</c:v>
                </c:pt>
                <c:pt idx="542">
                  <c:v>44378</c:v>
                </c:pt>
                <c:pt idx="543">
                  <c:v>44379</c:v>
                </c:pt>
                <c:pt idx="544">
                  <c:v>44380</c:v>
                </c:pt>
                <c:pt idx="545">
                  <c:v>44381</c:v>
                </c:pt>
                <c:pt idx="546">
                  <c:v>44382</c:v>
                </c:pt>
                <c:pt idx="547">
                  <c:v>44383</c:v>
                </c:pt>
                <c:pt idx="548">
                  <c:v>44384</c:v>
                </c:pt>
                <c:pt idx="549">
                  <c:v>44385</c:v>
                </c:pt>
                <c:pt idx="550">
                  <c:v>44386</c:v>
                </c:pt>
                <c:pt idx="551">
                  <c:v>44387</c:v>
                </c:pt>
                <c:pt idx="552">
                  <c:v>44388</c:v>
                </c:pt>
                <c:pt idx="553">
                  <c:v>44389</c:v>
                </c:pt>
                <c:pt idx="554">
                  <c:v>44390</c:v>
                </c:pt>
                <c:pt idx="555">
                  <c:v>44391</c:v>
                </c:pt>
                <c:pt idx="556">
                  <c:v>44392</c:v>
                </c:pt>
                <c:pt idx="557">
                  <c:v>44393</c:v>
                </c:pt>
                <c:pt idx="558">
                  <c:v>44394</c:v>
                </c:pt>
                <c:pt idx="559">
                  <c:v>44395</c:v>
                </c:pt>
                <c:pt idx="560">
                  <c:v>44396</c:v>
                </c:pt>
                <c:pt idx="561">
                  <c:v>44397</c:v>
                </c:pt>
                <c:pt idx="562">
                  <c:v>44398</c:v>
                </c:pt>
                <c:pt idx="563">
                  <c:v>44399</c:v>
                </c:pt>
                <c:pt idx="564">
                  <c:v>44400</c:v>
                </c:pt>
                <c:pt idx="565">
                  <c:v>44401</c:v>
                </c:pt>
                <c:pt idx="566">
                  <c:v>44402</c:v>
                </c:pt>
                <c:pt idx="567">
                  <c:v>44403</c:v>
                </c:pt>
                <c:pt idx="568">
                  <c:v>44404</c:v>
                </c:pt>
                <c:pt idx="569">
                  <c:v>44405</c:v>
                </c:pt>
                <c:pt idx="570">
                  <c:v>44406</c:v>
                </c:pt>
                <c:pt idx="571">
                  <c:v>44407</c:v>
                </c:pt>
                <c:pt idx="572">
                  <c:v>44408</c:v>
                </c:pt>
                <c:pt idx="573">
                  <c:v>44409</c:v>
                </c:pt>
                <c:pt idx="574">
                  <c:v>44410</c:v>
                </c:pt>
                <c:pt idx="575">
                  <c:v>44411</c:v>
                </c:pt>
                <c:pt idx="576">
                  <c:v>44412</c:v>
                </c:pt>
                <c:pt idx="577">
                  <c:v>44413</c:v>
                </c:pt>
                <c:pt idx="578">
                  <c:v>44414</c:v>
                </c:pt>
                <c:pt idx="579">
                  <c:v>44415</c:v>
                </c:pt>
                <c:pt idx="580">
                  <c:v>44416</c:v>
                </c:pt>
                <c:pt idx="581">
                  <c:v>44417</c:v>
                </c:pt>
                <c:pt idx="582">
                  <c:v>44418</c:v>
                </c:pt>
                <c:pt idx="583">
                  <c:v>44419</c:v>
                </c:pt>
                <c:pt idx="584">
                  <c:v>44420</c:v>
                </c:pt>
                <c:pt idx="585">
                  <c:v>44421</c:v>
                </c:pt>
                <c:pt idx="586">
                  <c:v>44422</c:v>
                </c:pt>
                <c:pt idx="587">
                  <c:v>44423</c:v>
                </c:pt>
                <c:pt idx="588">
                  <c:v>44424</c:v>
                </c:pt>
                <c:pt idx="589">
                  <c:v>44425</c:v>
                </c:pt>
                <c:pt idx="590">
                  <c:v>44426</c:v>
                </c:pt>
                <c:pt idx="591">
                  <c:v>44427</c:v>
                </c:pt>
                <c:pt idx="592">
                  <c:v>44428</c:v>
                </c:pt>
                <c:pt idx="593">
                  <c:v>44429</c:v>
                </c:pt>
                <c:pt idx="594">
                  <c:v>44430</c:v>
                </c:pt>
                <c:pt idx="595">
                  <c:v>44431</c:v>
                </c:pt>
                <c:pt idx="596">
                  <c:v>44432</c:v>
                </c:pt>
                <c:pt idx="597">
                  <c:v>44433</c:v>
                </c:pt>
                <c:pt idx="598">
                  <c:v>44434</c:v>
                </c:pt>
                <c:pt idx="599">
                  <c:v>44435</c:v>
                </c:pt>
                <c:pt idx="600">
                  <c:v>44436</c:v>
                </c:pt>
                <c:pt idx="601">
                  <c:v>44437</c:v>
                </c:pt>
                <c:pt idx="602">
                  <c:v>44438</c:v>
                </c:pt>
                <c:pt idx="603">
                  <c:v>44439</c:v>
                </c:pt>
                <c:pt idx="604">
                  <c:v>44440</c:v>
                </c:pt>
                <c:pt idx="605">
                  <c:v>44441</c:v>
                </c:pt>
                <c:pt idx="606">
                  <c:v>44442</c:v>
                </c:pt>
                <c:pt idx="607">
                  <c:v>44443</c:v>
                </c:pt>
                <c:pt idx="608">
                  <c:v>44444</c:v>
                </c:pt>
                <c:pt idx="609">
                  <c:v>44445</c:v>
                </c:pt>
                <c:pt idx="610">
                  <c:v>44446</c:v>
                </c:pt>
                <c:pt idx="611">
                  <c:v>44447</c:v>
                </c:pt>
                <c:pt idx="612">
                  <c:v>44448</c:v>
                </c:pt>
                <c:pt idx="613">
                  <c:v>44449</c:v>
                </c:pt>
                <c:pt idx="614">
                  <c:v>44450</c:v>
                </c:pt>
                <c:pt idx="615">
                  <c:v>44451</c:v>
                </c:pt>
                <c:pt idx="616">
                  <c:v>44452</c:v>
                </c:pt>
                <c:pt idx="617">
                  <c:v>44453</c:v>
                </c:pt>
                <c:pt idx="618">
                  <c:v>44454</c:v>
                </c:pt>
                <c:pt idx="619">
                  <c:v>44455</c:v>
                </c:pt>
                <c:pt idx="620">
                  <c:v>44456</c:v>
                </c:pt>
                <c:pt idx="621">
                  <c:v>44457</c:v>
                </c:pt>
                <c:pt idx="622">
                  <c:v>44458</c:v>
                </c:pt>
                <c:pt idx="623">
                  <c:v>44459</c:v>
                </c:pt>
                <c:pt idx="624">
                  <c:v>44460</c:v>
                </c:pt>
                <c:pt idx="625">
                  <c:v>44461</c:v>
                </c:pt>
                <c:pt idx="626">
                  <c:v>44462</c:v>
                </c:pt>
                <c:pt idx="627">
                  <c:v>44463</c:v>
                </c:pt>
                <c:pt idx="628">
                  <c:v>44464</c:v>
                </c:pt>
                <c:pt idx="629">
                  <c:v>44465</c:v>
                </c:pt>
                <c:pt idx="630">
                  <c:v>44466</c:v>
                </c:pt>
                <c:pt idx="631">
                  <c:v>44467</c:v>
                </c:pt>
                <c:pt idx="632">
                  <c:v>44468</c:v>
                </c:pt>
                <c:pt idx="633">
                  <c:v>44469</c:v>
                </c:pt>
                <c:pt idx="634">
                  <c:v>44470</c:v>
                </c:pt>
                <c:pt idx="635">
                  <c:v>44471</c:v>
                </c:pt>
                <c:pt idx="636">
                  <c:v>44472</c:v>
                </c:pt>
                <c:pt idx="637">
                  <c:v>44473</c:v>
                </c:pt>
                <c:pt idx="638">
                  <c:v>44474</c:v>
                </c:pt>
                <c:pt idx="639">
                  <c:v>44475</c:v>
                </c:pt>
                <c:pt idx="640">
                  <c:v>44476</c:v>
                </c:pt>
                <c:pt idx="641">
                  <c:v>44477</c:v>
                </c:pt>
                <c:pt idx="642">
                  <c:v>44478</c:v>
                </c:pt>
                <c:pt idx="643">
                  <c:v>44479</c:v>
                </c:pt>
                <c:pt idx="644">
                  <c:v>44480</c:v>
                </c:pt>
                <c:pt idx="645">
                  <c:v>44481</c:v>
                </c:pt>
                <c:pt idx="646">
                  <c:v>44482</c:v>
                </c:pt>
                <c:pt idx="647">
                  <c:v>44483</c:v>
                </c:pt>
                <c:pt idx="648">
                  <c:v>44484</c:v>
                </c:pt>
                <c:pt idx="649">
                  <c:v>44485</c:v>
                </c:pt>
                <c:pt idx="650">
                  <c:v>44486</c:v>
                </c:pt>
                <c:pt idx="651">
                  <c:v>44487</c:v>
                </c:pt>
                <c:pt idx="652">
                  <c:v>44488</c:v>
                </c:pt>
                <c:pt idx="653">
                  <c:v>44489</c:v>
                </c:pt>
                <c:pt idx="654">
                  <c:v>44490</c:v>
                </c:pt>
                <c:pt idx="655">
                  <c:v>44491</c:v>
                </c:pt>
                <c:pt idx="656">
                  <c:v>44492</c:v>
                </c:pt>
                <c:pt idx="657">
                  <c:v>44493</c:v>
                </c:pt>
                <c:pt idx="658">
                  <c:v>44494</c:v>
                </c:pt>
                <c:pt idx="659">
                  <c:v>44495</c:v>
                </c:pt>
                <c:pt idx="660">
                  <c:v>44496</c:v>
                </c:pt>
                <c:pt idx="661">
                  <c:v>44497</c:v>
                </c:pt>
                <c:pt idx="662">
                  <c:v>44498</c:v>
                </c:pt>
                <c:pt idx="663">
                  <c:v>44499</c:v>
                </c:pt>
                <c:pt idx="664">
                  <c:v>44500</c:v>
                </c:pt>
                <c:pt idx="665">
                  <c:v>44501</c:v>
                </c:pt>
                <c:pt idx="666">
                  <c:v>44502</c:v>
                </c:pt>
                <c:pt idx="667">
                  <c:v>44503</c:v>
                </c:pt>
                <c:pt idx="668">
                  <c:v>44504</c:v>
                </c:pt>
                <c:pt idx="669">
                  <c:v>44505</c:v>
                </c:pt>
                <c:pt idx="670">
                  <c:v>44506</c:v>
                </c:pt>
                <c:pt idx="671">
                  <c:v>44507</c:v>
                </c:pt>
                <c:pt idx="672">
                  <c:v>44508</c:v>
                </c:pt>
                <c:pt idx="673">
                  <c:v>44509</c:v>
                </c:pt>
                <c:pt idx="674">
                  <c:v>44510</c:v>
                </c:pt>
                <c:pt idx="675">
                  <c:v>44511</c:v>
                </c:pt>
                <c:pt idx="676">
                  <c:v>44512</c:v>
                </c:pt>
                <c:pt idx="677">
                  <c:v>44513</c:v>
                </c:pt>
                <c:pt idx="678">
                  <c:v>44514</c:v>
                </c:pt>
                <c:pt idx="679">
                  <c:v>44515</c:v>
                </c:pt>
                <c:pt idx="680">
                  <c:v>44516</c:v>
                </c:pt>
                <c:pt idx="681">
                  <c:v>44517</c:v>
                </c:pt>
                <c:pt idx="682">
                  <c:v>44518</c:v>
                </c:pt>
                <c:pt idx="683">
                  <c:v>44519</c:v>
                </c:pt>
                <c:pt idx="684">
                  <c:v>44520</c:v>
                </c:pt>
                <c:pt idx="685">
                  <c:v>44521</c:v>
                </c:pt>
                <c:pt idx="686">
                  <c:v>44522</c:v>
                </c:pt>
                <c:pt idx="687">
                  <c:v>44523</c:v>
                </c:pt>
                <c:pt idx="688">
                  <c:v>44524</c:v>
                </c:pt>
                <c:pt idx="689">
                  <c:v>44525</c:v>
                </c:pt>
                <c:pt idx="690">
                  <c:v>44526</c:v>
                </c:pt>
                <c:pt idx="691">
                  <c:v>44527</c:v>
                </c:pt>
                <c:pt idx="692">
                  <c:v>44528</c:v>
                </c:pt>
                <c:pt idx="693">
                  <c:v>44529</c:v>
                </c:pt>
                <c:pt idx="694">
                  <c:v>44530</c:v>
                </c:pt>
                <c:pt idx="695">
                  <c:v>44531</c:v>
                </c:pt>
                <c:pt idx="696">
                  <c:v>44532</c:v>
                </c:pt>
                <c:pt idx="697">
                  <c:v>44533</c:v>
                </c:pt>
                <c:pt idx="698">
                  <c:v>44534</c:v>
                </c:pt>
                <c:pt idx="699">
                  <c:v>44535</c:v>
                </c:pt>
                <c:pt idx="700">
                  <c:v>44536</c:v>
                </c:pt>
                <c:pt idx="701">
                  <c:v>44537</c:v>
                </c:pt>
                <c:pt idx="702">
                  <c:v>44538</c:v>
                </c:pt>
                <c:pt idx="703">
                  <c:v>44539</c:v>
                </c:pt>
                <c:pt idx="704">
                  <c:v>44540</c:v>
                </c:pt>
                <c:pt idx="705">
                  <c:v>44541</c:v>
                </c:pt>
                <c:pt idx="706">
                  <c:v>44542</c:v>
                </c:pt>
                <c:pt idx="707">
                  <c:v>44543</c:v>
                </c:pt>
                <c:pt idx="708">
                  <c:v>44544</c:v>
                </c:pt>
                <c:pt idx="709">
                  <c:v>44545</c:v>
                </c:pt>
                <c:pt idx="710">
                  <c:v>44546</c:v>
                </c:pt>
                <c:pt idx="711">
                  <c:v>44547</c:v>
                </c:pt>
                <c:pt idx="712">
                  <c:v>44548</c:v>
                </c:pt>
                <c:pt idx="713">
                  <c:v>44549</c:v>
                </c:pt>
                <c:pt idx="714">
                  <c:v>44550</c:v>
                </c:pt>
                <c:pt idx="715">
                  <c:v>44551</c:v>
                </c:pt>
                <c:pt idx="716">
                  <c:v>44552</c:v>
                </c:pt>
                <c:pt idx="717">
                  <c:v>44553</c:v>
                </c:pt>
                <c:pt idx="718">
                  <c:v>44554</c:v>
                </c:pt>
                <c:pt idx="719">
                  <c:v>44555</c:v>
                </c:pt>
                <c:pt idx="720">
                  <c:v>44556</c:v>
                </c:pt>
                <c:pt idx="721">
                  <c:v>44557</c:v>
                </c:pt>
                <c:pt idx="722">
                  <c:v>44558</c:v>
                </c:pt>
                <c:pt idx="723">
                  <c:v>44559</c:v>
                </c:pt>
                <c:pt idx="724">
                  <c:v>44560</c:v>
                </c:pt>
                <c:pt idx="725">
                  <c:v>44561</c:v>
                </c:pt>
                <c:pt idx="726">
                  <c:v>44562</c:v>
                </c:pt>
                <c:pt idx="727">
                  <c:v>44563</c:v>
                </c:pt>
                <c:pt idx="728">
                  <c:v>44564</c:v>
                </c:pt>
                <c:pt idx="729">
                  <c:v>44565</c:v>
                </c:pt>
                <c:pt idx="730">
                  <c:v>44566</c:v>
                </c:pt>
                <c:pt idx="731">
                  <c:v>44567</c:v>
                </c:pt>
                <c:pt idx="732">
                  <c:v>44568</c:v>
                </c:pt>
                <c:pt idx="733">
                  <c:v>44569</c:v>
                </c:pt>
                <c:pt idx="734">
                  <c:v>44570</c:v>
                </c:pt>
                <c:pt idx="735">
                  <c:v>44571</c:v>
                </c:pt>
                <c:pt idx="736">
                  <c:v>44572</c:v>
                </c:pt>
                <c:pt idx="737">
                  <c:v>44573</c:v>
                </c:pt>
                <c:pt idx="738">
                  <c:v>44574</c:v>
                </c:pt>
                <c:pt idx="739">
                  <c:v>44575</c:v>
                </c:pt>
                <c:pt idx="740">
                  <c:v>44576</c:v>
                </c:pt>
                <c:pt idx="741">
                  <c:v>44577</c:v>
                </c:pt>
                <c:pt idx="742">
                  <c:v>44578</c:v>
                </c:pt>
                <c:pt idx="743">
                  <c:v>44579</c:v>
                </c:pt>
                <c:pt idx="744">
                  <c:v>44580</c:v>
                </c:pt>
                <c:pt idx="745">
                  <c:v>44581</c:v>
                </c:pt>
                <c:pt idx="746">
                  <c:v>44582</c:v>
                </c:pt>
                <c:pt idx="747">
                  <c:v>44583</c:v>
                </c:pt>
                <c:pt idx="748">
                  <c:v>44584</c:v>
                </c:pt>
                <c:pt idx="749">
                  <c:v>44585</c:v>
                </c:pt>
                <c:pt idx="750">
                  <c:v>44586</c:v>
                </c:pt>
                <c:pt idx="751">
                  <c:v>44587</c:v>
                </c:pt>
                <c:pt idx="752">
                  <c:v>44588</c:v>
                </c:pt>
                <c:pt idx="753">
                  <c:v>44589</c:v>
                </c:pt>
                <c:pt idx="754">
                  <c:v>44590</c:v>
                </c:pt>
                <c:pt idx="755">
                  <c:v>44591</c:v>
                </c:pt>
                <c:pt idx="756">
                  <c:v>44592</c:v>
                </c:pt>
                <c:pt idx="757">
                  <c:v>44593</c:v>
                </c:pt>
                <c:pt idx="758">
                  <c:v>44594</c:v>
                </c:pt>
                <c:pt idx="759">
                  <c:v>44595</c:v>
                </c:pt>
                <c:pt idx="760">
                  <c:v>44596</c:v>
                </c:pt>
                <c:pt idx="761">
                  <c:v>44597</c:v>
                </c:pt>
                <c:pt idx="762">
                  <c:v>44598</c:v>
                </c:pt>
                <c:pt idx="763">
                  <c:v>44599</c:v>
                </c:pt>
                <c:pt idx="764">
                  <c:v>44600</c:v>
                </c:pt>
                <c:pt idx="765">
                  <c:v>44601</c:v>
                </c:pt>
                <c:pt idx="766">
                  <c:v>44602</c:v>
                </c:pt>
                <c:pt idx="767">
                  <c:v>44603</c:v>
                </c:pt>
                <c:pt idx="768">
                  <c:v>44604</c:v>
                </c:pt>
                <c:pt idx="769">
                  <c:v>44605</c:v>
                </c:pt>
                <c:pt idx="770">
                  <c:v>44606</c:v>
                </c:pt>
                <c:pt idx="771">
                  <c:v>44607</c:v>
                </c:pt>
                <c:pt idx="772">
                  <c:v>44608</c:v>
                </c:pt>
                <c:pt idx="773">
                  <c:v>44609</c:v>
                </c:pt>
                <c:pt idx="774">
                  <c:v>44610</c:v>
                </c:pt>
                <c:pt idx="775">
                  <c:v>44611</c:v>
                </c:pt>
                <c:pt idx="776">
                  <c:v>44612</c:v>
                </c:pt>
                <c:pt idx="777">
                  <c:v>44613</c:v>
                </c:pt>
                <c:pt idx="778">
                  <c:v>44614</c:v>
                </c:pt>
                <c:pt idx="779">
                  <c:v>44615</c:v>
                </c:pt>
                <c:pt idx="780">
                  <c:v>44616</c:v>
                </c:pt>
                <c:pt idx="781">
                  <c:v>44617</c:v>
                </c:pt>
                <c:pt idx="782">
                  <c:v>44618</c:v>
                </c:pt>
                <c:pt idx="783">
                  <c:v>44619</c:v>
                </c:pt>
                <c:pt idx="784">
                  <c:v>44620</c:v>
                </c:pt>
                <c:pt idx="785">
                  <c:v>44621</c:v>
                </c:pt>
                <c:pt idx="786">
                  <c:v>44622</c:v>
                </c:pt>
                <c:pt idx="787">
                  <c:v>44623</c:v>
                </c:pt>
                <c:pt idx="788">
                  <c:v>44624</c:v>
                </c:pt>
                <c:pt idx="789">
                  <c:v>44625</c:v>
                </c:pt>
                <c:pt idx="790">
                  <c:v>44626</c:v>
                </c:pt>
                <c:pt idx="791">
                  <c:v>44627</c:v>
                </c:pt>
                <c:pt idx="792">
                  <c:v>44628</c:v>
                </c:pt>
                <c:pt idx="793">
                  <c:v>44629</c:v>
                </c:pt>
                <c:pt idx="794">
                  <c:v>44630</c:v>
                </c:pt>
                <c:pt idx="795">
                  <c:v>44631</c:v>
                </c:pt>
                <c:pt idx="796">
                  <c:v>44632</c:v>
                </c:pt>
                <c:pt idx="797">
                  <c:v>44633</c:v>
                </c:pt>
                <c:pt idx="798">
                  <c:v>44634</c:v>
                </c:pt>
                <c:pt idx="799">
                  <c:v>44635</c:v>
                </c:pt>
                <c:pt idx="800">
                  <c:v>44636</c:v>
                </c:pt>
                <c:pt idx="801">
                  <c:v>44637</c:v>
                </c:pt>
                <c:pt idx="802">
                  <c:v>44638</c:v>
                </c:pt>
                <c:pt idx="803">
                  <c:v>44639</c:v>
                </c:pt>
                <c:pt idx="804">
                  <c:v>44640</c:v>
                </c:pt>
                <c:pt idx="805">
                  <c:v>44641</c:v>
                </c:pt>
                <c:pt idx="806">
                  <c:v>44642</c:v>
                </c:pt>
                <c:pt idx="807">
                  <c:v>44643</c:v>
                </c:pt>
                <c:pt idx="808">
                  <c:v>44644</c:v>
                </c:pt>
                <c:pt idx="809">
                  <c:v>44645</c:v>
                </c:pt>
                <c:pt idx="810">
                  <c:v>44646</c:v>
                </c:pt>
                <c:pt idx="811">
                  <c:v>44647</c:v>
                </c:pt>
                <c:pt idx="812">
                  <c:v>44648</c:v>
                </c:pt>
                <c:pt idx="813">
                  <c:v>44649</c:v>
                </c:pt>
                <c:pt idx="814">
                  <c:v>44650</c:v>
                </c:pt>
                <c:pt idx="815">
                  <c:v>44651</c:v>
                </c:pt>
                <c:pt idx="816">
                  <c:v>44652</c:v>
                </c:pt>
                <c:pt idx="817">
                  <c:v>44653</c:v>
                </c:pt>
                <c:pt idx="818">
                  <c:v>44654</c:v>
                </c:pt>
                <c:pt idx="819">
                  <c:v>44655</c:v>
                </c:pt>
                <c:pt idx="820">
                  <c:v>44656</c:v>
                </c:pt>
                <c:pt idx="821">
                  <c:v>44657</c:v>
                </c:pt>
                <c:pt idx="822">
                  <c:v>44658</c:v>
                </c:pt>
                <c:pt idx="823">
                  <c:v>44659</c:v>
                </c:pt>
                <c:pt idx="824">
                  <c:v>44660</c:v>
                </c:pt>
                <c:pt idx="825">
                  <c:v>44661</c:v>
                </c:pt>
                <c:pt idx="826">
                  <c:v>44662</c:v>
                </c:pt>
                <c:pt idx="827">
                  <c:v>44663</c:v>
                </c:pt>
                <c:pt idx="828">
                  <c:v>44664</c:v>
                </c:pt>
                <c:pt idx="829">
                  <c:v>44665</c:v>
                </c:pt>
                <c:pt idx="830">
                  <c:v>44666</c:v>
                </c:pt>
                <c:pt idx="831">
                  <c:v>44667</c:v>
                </c:pt>
                <c:pt idx="832">
                  <c:v>44668</c:v>
                </c:pt>
                <c:pt idx="833">
                  <c:v>44669</c:v>
                </c:pt>
                <c:pt idx="834">
                  <c:v>44670</c:v>
                </c:pt>
                <c:pt idx="835">
                  <c:v>44671</c:v>
                </c:pt>
                <c:pt idx="836">
                  <c:v>44672</c:v>
                </c:pt>
                <c:pt idx="837">
                  <c:v>44673</c:v>
                </c:pt>
                <c:pt idx="838">
                  <c:v>44674</c:v>
                </c:pt>
                <c:pt idx="839">
                  <c:v>44675</c:v>
                </c:pt>
                <c:pt idx="840">
                  <c:v>44676</c:v>
                </c:pt>
                <c:pt idx="841">
                  <c:v>44677</c:v>
                </c:pt>
                <c:pt idx="842">
                  <c:v>44678</c:v>
                </c:pt>
                <c:pt idx="843">
                  <c:v>44679</c:v>
                </c:pt>
                <c:pt idx="844">
                  <c:v>44680</c:v>
                </c:pt>
                <c:pt idx="845">
                  <c:v>44681</c:v>
                </c:pt>
                <c:pt idx="846">
                  <c:v>44682</c:v>
                </c:pt>
                <c:pt idx="847">
                  <c:v>44683</c:v>
                </c:pt>
                <c:pt idx="848">
                  <c:v>44684</c:v>
                </c:pt>
                <c:pt idx="849">
                  <c:v>44685</c:v>
                </c:pt>
                <c:pt idx="850">
                  <c:v>44686</c:v>
                </c:pt>
                <c:pt idx="851">
                  <c:v>44687</c:v>
                </c:pt>
                <c:pt idx="852">
                  <c:v>44688</c:v>
                </c:pt>
                <c:pt idx="853">
                  <c:v>44689</c:v>
                </c:pt>
                <c:pt idx="854">
                  <c:v>44690</c:v>
                </c:pt>
                <c:pt idx="855">
                  <c:v>44691</c:v>
                </c:pt>
                <c:pt idx="856">
                  <c:v>44692</c:v>
                </c:pt>
                <c:pt idx="857">
                  <c:v>44693</c:v>
                </c:pt>
                <c:pt idx="858">
                  <c:v>44694</c:v>
                </c:pt>
                <c:pt idx="859">
                  <c:v>44695</c:v>
                </c:pt>
                <c:pt idx="860">
                  <c:v>44696</c:v>
                </c:pt>
                <c:pt idx="861">
                  <c:v>44697</c:v>
                </c:pt>
                <c:pt idx="862">
                  <c:v>44698</c:v>
                </c:pt>
                <c:pt idx="863">
                  <c:v>44699</c:v>
                </c:pt>
                <c:pt idx="864">
                  <c:v>44700</c:v>
                </c:pt>
                <c:pt idx="865">
                  <c:v>44701</c:v>
                </c:pt>
                <c:pt idx="866">
                  <c:v>44702</c:v>
                </c:pt>
                <c:pt idx="867">
                  <c:v>44703</c:v>
                </c:pt>
                <c:pt idx="868">
                  <c:v>44704</c:v>
                </c:pt>
                <c:pt idx="869">
                  <c:v>44705</c:v>
                </c:pt>
                <c:pt idx="870">
                  <c:v>44706</c:v>
                </c:pt>
                <c:pt idx="871">
                  <c:v>44707</c:v>
                </c:pt>
                <c:pt idx="872">
                  <c:v>44708</c:v>
                </c:pt>
                <c:pt idx="873">
                  <c:v>44709</c:v>
                </c:pt>
                <c:pt idx="874">
                  <c:v>44710</c:v>
                </c:pt>
                <c:pt idx="875">
                  <c:v>44711</c:v>
                </c:pt>
                <c:pt idx="876">
                  <c:v>44712</c:v>
                </c:pt>
                <c:pt idx="877">
                  <c:v>44713</c:v>
                </c:pt>
                <c:pt idx="878">
                  <c:v>44714</c:v>
                </c:pt>
                <c:pt idx="879">
                  <c:v>44715</c:v>
                </c:pt>
                <c:pt idx="880">
                  <c:v>44716</c:v>
                </c:pt>
                <c:pt idx="881">
                  <c:v>44717</c:v>
                </c:pt>
                <c:pt idx="882">
                  <c:v>44718</c:v>
                </c:pt>
                <c:pt idx="883">
                  <c:v>44719</c:v>
                </c:pt>
                <c:pt idx="884">
                  <c:v>44720</c:v>
                </c:pt>
                <c:pt idx="885">
                  <c:v>44721</c:v>
                </c:pt>
                <c:pt idx="886">
                  <c:v>44722</c:v>
                </c:pt>
                <c:pt idx="887">
                  <c:v>44723</c:v>
                </c:pt>
                <c:pt idx="888">
                  <c:v>44724</c:v>
                </c:pt>
                <c:pt idx="889">
                  <c:v>44725</c:v>
                </c:pt>
                <c:pt idx="890">
                  <c:v>44726</c:v>
                </c:pt>
                <c:pt idx="891">
                  <c:v>44727</c:v>
                </c:pt>
                <c:pt idx="892">
                  <c:v>44728</c:v>
                </c:pt>
                <c:pt idx="893">
                  <c:v>44729</c:v>
                </c:pt>
                <c:pt idx="894">
                  <c:v>44730</c:v>
                </c:pt>
                <c:pt idx="895">
                  <c:v>44731</c:v>
                </c:pt>
                <c:pt idx="896">
                  <c:v>44732</c:v>
                </c:pt>
                <c:pt idx="897">
                  <c:v>44733</c:v>
                </c:pt>
                <c:pt idx="898">
                  <c:v>44734</c:v>
                </c:pt>
                <c:pt idx="899">
                  <c:v>44735</c:v>
                </c:pt>
                <c:pt idx="900">
                  <c:v>44736</c:v>
                </c:pt>
                <c:pt idx="901">
                  <c:v>44737</c:v>
                </c:pt>
                <c:pt idx="902">
                  <c:v>44738</c:v>
                </c:pt>
                <c:pt idx="903">
                  <c:v>44739</c:v>
                </c:pt>
                <c:pt idx="904">
                  <c:v>44740</c:v>
                </c:pt>
                <c:pt idx="905">
                  <c:v>44741</c:v>
                </c:pt>
                <c:pt idx="906">
                  <c:v>44742</c:v>
                </c:pt>
                <c:pt idx="907">
                  <c:v>44743</c:v>
                </c:pt>
                <c:pt idx="908">
                  <c:v>44744</c:v>
                </c:pt>
                <c:pt idx="909">
                  <c:v>44745</c:v>
                </c:pt>
                <c:pt idx="910">
                  <c:v>44746</c:v>
                </c:pt>
                <c:pt idx="911">
                  <c:v>44747</c:v>
                </c:pt>
                <c:pt idx="912">
                  <c:v>44748</c:v>
                </c:pt>
                <c:pt idx="913">
                  <c:v>44749</c:v>
                </c:pt>
                <c:pt idx="914">
                  <c:v>44750</c:v>
                </c:pt>
                <c:pt idx="915">
                  <c:v>44751</c:v>
                </c:pt>
                <c:pt idx="916">
                  <c:v>44752</c:v>
                </c:pt>
                <c:pt idx="917">
                  <c:v>44753</c:v>
                </c:pt>
                <c:pt idx="918">
                  <c:v>44754</c:v>
                </c:pt>
                <c:pt idx="919">
                  <c:v>44755</c:v>
                </c:pt>
                <c:pt idx="920">
                  <c:v>44756</c:v>
                </c:pt>
                <c:pt idx="921">
                  <c:v>44757</c:v>
                </c:pt>
                <c:pt idx="922">
                  <c:v>44758</c:v>
                </c:pt>
                <c:pt idx="923">
                  <c:v>44759</c:v>
                </c:pt>
                <c:pt idx="924">
                  <c:v>44760</c:v>
                </c:pt>
                <c:pt idx="925">
                  <c:v>44761</c:v>
                </c:pt>
                <c:pt idx="926">
                  <c:v>44762</c:v>
                </c:pt>
                <c:pt idx="927">
                  <c:v>44763</c:v>
                </c:pt>
                <c:pt idx="928">
                  <c:v>44764</c:v>
                </c:pt>
                <c:pt idx="929">
                  <c:v>44765</c:v>
                </c:pt>
                <c:pt idx="930">
                  <c:v>44766</c:v>
                </c:pt>
                <c:pt idx="931">
                  <c:v>44767</c:v>
                </c:pt>
                <c:pt idx="932">
                  <c:v>44768</c:v>
                </c:pt>
                <c:pt idx="933">
                  <c:v>44769</c:v>
                </c:pt>
                <c:pt idx="934">
                  <c:v>44770</c:v>
                </c:pt>
                <c:pt idx="935">
                  <c:v>44771</c:v>
                </c:pt>
                <c:pt idx="936">
                  <c:v>44772</c:v>
                </c:pt>
                <c:pt idx="937">
                  <c:v>44773</c:v>
                </c:pt>
                <c:pt idx="938">
                  <c:v>44774</c:v>
                </c:pt>
                <c:pt idx="939">
                  <c:v>44775</c:v>
                </c:pt>
                <c:pt idx="940">
                  <c:v>44776</c:v>
                </c:pt>
                <c:pt idx="941">
                  <c:v>44777</c:v>
                </c:pt>
                <c:pt idx="942">
                  <c:v>44778</c:v>
                </c:pt>
                <c:pt idx="943">
                  <c:v>44779</c:v>
                </c:pt>
                <c:pt idx="944">
                  <c:v>44780</c:v>
                </c:pt>
                <c:pt idx="945">
                  <c:v>44781</c:v>
                </c:pt>
                <c:pt idx="946">
                  <c:v>44782</c:v>
                </c:pt>
                <c:pt idx="947">
                  <c:v>44783</c:v>
                </c:pt>
                <c:pt idx="948">
                  <c:v>44784</c:v>
                </c:pt>
                <c:pt idx="949">
                  <c:v>44785</c:v>
                </c:pt>
                <c:pt idx="950">
                  <c:v>44786</c:v>
                </c:pt>
                <c:pt idx="951">
                  <c:v>44787</c:v>
                </c:pt>
                <c:pt idx="952">
                  <c:v>44788</c:v>
                </c:pt>
                <c:pt idx="953">
                  <c:v>44789</c:v>
                </c:pt>
                <c:pt idx="954">
                  <c:v>44790</c:v>
                </c:pt>
                <c:pt idx="955">
                  <c:v>44791</c:v>
                </c:pt>
                <c:pt idx="956">
                  <c:v>44792</c:v>
                </c:pt>
                <c:pt idx="957">
                  <c:v>44793</c:v>
                </c:pt>
                <c:pt idx="958">
                  <c:v>44794</c:v>
                </c:pt>
                <c:pt idx="959">
                  <c:v>44795</c:v>
                </c:pt>
                <c:pt idx="960">
                  <c:v>44796</c:v>
                </c:pt>
                <c:pt idx="961">
                  <c:v>44797</c:v>
                </c:pt>
                <c:pt idx="962">
                  <c:v>44798</c:v>
                </c:pt>
                <c:pt idx="963">
                  <c:v>44799</c:v>
                </c:pt>
                <c:pt idx="964">
                  <c:v>44800</c:v>
                </c:pt>
                <c:pt idx="965">
                  <c:v>44801</c:v>
                </c:pt>
                <c:pt idx="966">
                  <c:v>44802</c:v>
                </c:pt>
                <c:pt idx="967">
                  <c:v>44803</c:v>
                </c:pt>
                <c:pt idx="968">
                  <c:v>44804</c:v>
                </c:pt>
                <c:pt idx="969">
                  <c:v>44805</c:v>
                </c:pt>
                <c:pt idx="970">
                  <c:v>44806</c:v>
                </c:pt>
                <c:pt idx="971">
                  <c:v>44807</c:v>
                </c:pt>
                <c:pt idx="972">
                  <c:v>44808</c:v>
                </c:pt>
                <c:pt idx="973">
                  <c:v>44809</c:v>
                </c:pt>
                <c:pt idx="974">
                  <c:v>44810</c:v>
                </c:pt>
                <c:pt idx="975">
                  <c:v>44811</c:v>
                </c:pt>
                <c:pt idx="976">
                  <c:v>44812</c:v>
                </c:pt>
                <c:pt idx="977">
                  <c:v>44813</c:v>
                </c:pt>
                <c:pt idx="978">
                  <c:v>44814</c:v>
                </c:pt>
                <c:pt idx="979">
                  <c:v>44815</c:v>
                </c:pt>
                <c:pt idx="980">
                  <c:v>44816</c:v>
                </c:pt>
                <c:pt idx="981">
                  <c:v>44817</c:v>
                </c:pt>
                <c:pt idx="982">
                  <c:v>44818</c:v>
                </c:pt>
                <c:pt idx="983">
                  <c:v>44819</c:v>
                </c:pt>
                <c:pt idx="984">
                  <c:v>44820</c:v>
                </c:pt>
                <c:pt idx="985">
                  <c:v>44821</c:v>
                </c:pt>
                <c:pt idx="986">
                  <c:v>44822</c:v>
                </c:pt>
                <c:pt idx="987">
                  <c:v>44823</c:v>
                </c:pt>
                <c:pt idx="988">
                  <c:v>44824</c:v>
                </c:pt>
                <c:pt idx="989">
                  <c:v>44825</c:v>
                </c:pt>
                <c:pt idx="990">
                  <c:v>44826</c:v>
                </c:pt>
                <c:pt idx="991">
                  <c:v>44827</c:v>
                </c:pt>
                <c:pt idx="992">
                  <c:v>44828</c:v>
                </c:pt>
                <c:pt idx="993">
                  <c:v>44829</c:v>
                </c:pt>
                <c:pt idx="994">
                  <c:v>44830</c:v>
                </c:pt>
                <c:pt idx="995">
                  <c:v>44831</c:v>
                </c:pt>
                <c:pt idx="996">
                  <c:v>44832</c:v>
                </c:pt>
                <c:pt idx="997">
                  <c:v>44833</c:v>
                </c:pt>
                <c:pt idx="998">
                  <c:v>44834</c:v>
                </c:pt>
                <c:pt idx="999">
                  <c:v>44835</c:v>
                </c:pt>
                <c:pt idx="1000">
                  <c:v>44836</c:v>
                </c:pt>
                <c:pt idx="1001">
                  <c:v>44837</c:v>
                </c:pt>
                <c:pt idx="1002">
                  <c:v>44838</c:v>
                </c:pt>
                <c:pt idx="1003">
                  <c:v>44839</c:v>
                </c:pt>
                <c:pt idx="1004">
                  <c:v>44840</c:v>
                </c:pt>
                <c:pt idx="1005">
                  <c:v>44841</c:v>
                </c:pt>
                <c:pt idx="1006">
                  <c:v>44842</c:v>
                </c:pt>
                <c:pt idx="1007">
                  <c:v>44843</c:v>
                </c:pt>
                <c:pt idx="1008">
                  <c:v>44844</c:v>
                </c:pt>
                <c:pt idx="1009">
                  <c:v>44845</c:v>
                </c:pt>
                <c:pt idx="1010">
                  <c:v>44846</c:v>
                </c:pt>
                <c:pt idx="1011">
                  <c:v>44847</c:v>
                </c:pt>
                <c:pt idx="1012">
                  <c:v>44848</c:v>
                </c:pt>
                <c:pt idx="1013">
                  <c:v>44849</c:v>
                </c:pt>
                <c:pt idx="1014">
                  <c:v>44850</c:v>
                </c:pt>
                <c:pt idx="1015">
                  <c:v>44851</c:v>
                </c:pt>
                <c:pt idx="1016">
                  <c:v>44852</c:v>
                </c:pt>
                <c:pt idx="1017">
                  <c:v>44853</c:v>
                </c:pt>
                <c:pt idx="1018">
                  <c:v>44854</c:v>
                </c:pt>
                <c:pt idx="1019">
                  <c:v>44855</c:v>
                </c:pt>
              </c:numCache>
            </c:numRef>
          </c:cat>
          <c:val>
            <c:numRef>
              <c:f>Tabelle1!$J$2:$J$1021</c:f>
              <c:numCache>
                <c:formatCode>#,##0.00</c:formatCode>
                <c:ptCount val="1020"/>
                <c:pt idx="0">
                  <c:v>1.2879441428571428</c:v>
                </c:pt>
                <c:pt idx="1">
                  <c:v>1.3320461428571431</c:v>
                </c:pt>
                <c:pt idx="2">
                  <c:v>1.3522524285714288</c:v>
                </c:pt>
                <c:pt idx="3">
                  <c:v>1.3770744285714289</c:v>
                </c:pt>
                <c:pt idx="4">
                  <c:v>1.3892590000000002</c:v>
                </c:pt>
                <c:pt idx="5">
                  <c:v>1.4112532857142859</c:v>
                </c:pt>
                <c:pt idx="6">
                  <c:v>1.4355281428571427</c:v>
                </c:pt>
                <c:pt idx="7">
                  <c:v>1.448836</c:v>
                </c:pt>
                <c:pt idx="8">
                  <c:v>1.4583818571428573</c:v>
                </c:pt>
                <c:pt idx="9">
                  <c:v>1.4674017142857143</c:v>
                </c:pt>
                <c:pt idx="10">
                  <c:v>1.4761957142857143</c:v>
                </c:pt>
                <c:pt idx="11">
                  <c:v>1.4826922857142859</c:v>
                </c:pt>
                <c:pt idx="12">
                  <c:v>1.4879997142857142</c:v>
                </c:pt>
                <c:pt idx="13">
                  <c:v>1.4943725714285712</c:v>
                </c:pt>
                <c:pt idx="14">
                  <c:v>1.5036457142857143</c:v>
                </c:pt>
                <c:pt idx="15">
                  <c:v>1.5044581428571426</c:v>
                </c:pt>
                <c:pt idx="16">
                  <c:v>1.5055722857142855</c:v>
                </c:pt>
                <c:pt idx="17">
                  <c:v>1.5037315714285715</c:v>
                </c:pt>
                <c:pt idx="18">
                  <c:v>1.4983070000000003</c:v>
                </c:pt>
                <c:pt idx="19">
                  <c:v>1.4915611428571431</c:v>
                </c:pt>
                <c:pt idx="20">
                  <c:v>1.4871164285714287</c:v>
                </c:pt>
                <c:pt idx="21">
                  <c:v>1.4771397142857143</c:v>
                </c:pt>
                <c:pt idx="22">
                  <c:v>1.4716487142857144</c:v>
                </c:pt>
                <c:pt idx="23">
                  <c:v>1.4678211428571433</c:v>
                </c:pt>
                <c:pt idx="24">
                  <c:v>1.464064</c:v>
                </c:pt>
                <c:pt idx="25">
                  <c:v>1.4654625714285712</c:v>
                </c:pt>
                <c:pt idx="26">
                  <c:v>1.4679087142857143</c:v>
                </c:pt>
                <c:pt idx="27">
                  <c:v>1.4687295714285713</c:v>
                </c:pt>
                <c:pt idx="28">
                  <c:v>1.4719642857142858</c:v>
                </c:pt>
                <c:pt idx="29">
                  <c:v>1.4741815714285715</c:v>
                </c:pt>
                <c:pt idx="30">
                  <c:v>1.4701197142857143</c:v>
                </c:pt>
                <c:pt idx="31">
                  <c:v>1.467309142857143</c:v>
                </c:pt>
                <c:pt idx="32">
                  <c:v>1.4623615714285716</c:v>
                </c:pt>
                <c:pt idx="33">
                  <c:v>1.4590634285714283</c:v>
                </c:pt>
                <c:pt idx="34">
                  <c:v>1.4583677142857143</c:v>
                </c:pt>
                <c:pt idx="35">
                  <c:v>1.4545924285714287</c:v>
                </c:pt>
                <c:pt idx="36">
                  <c:v>1.4534975714285718</c:v>
                </c:pt>
                <c:pt idx="37">
                  <c:v>1.4574564285714284</c:v>
                </c:pt>
                <c:pt idx="38">
                  <c:v>1.4606241428571427</c:v>
                </c:pt>
                <c:pt idx="39">
                  <c:v>1.4673431428571426</c:v>
                </c:pt>
                <c:pt idx="40">
                  <c:v>1.4689638571428569</c:v>
                </c:pt>
                <c:pt idx="41">
                  <c:v>1.4715544285714286</c:v>
                </c:pt>
                <c:pt idx="42">
                  <c:v>1.4732188571428571</c:v>
                </c:pt>
                <c:pt idx="43">
                  <c:v>1.4731764285714288</c:v>
                </c:pt>
                <c:pt idx="44">
                  <c:v>1.4701191428571432</c:v>
                </c:pt>
                <c:pt idx="45">
                  <c:v>1.4656755714285714</c:v>
                </c:pt>
                <c:pt idx="46">
                  <c:v>1.4555191428571426</c:v>
                </c:pt>
                <c:pt idx="47">
                  <c:v>1.4483352857142857</c:v>
                </c:pt>
                <c:pt idx="48">
                  <c:v>1.4362291428571432</c:v>
                </c:pt>
                <c:pt idx="49">
                  <c:v>1.4284948571428571</c:v>
                </c:pt>
                <c:pt idx="50">
                  <c:v>1.4196298571428572</c:v>
                </c:pt>
                <c:pt idx="51">
                  <c:v>1.4104617142857143</c:v>
                </c:pt>
                <c:pt idx="52">
                  <c:v>1.4049115714285716</c:v>
                </c:pt>
                <c:pt idx="53">
                  <c:v>1.3977692857142856</c:v>
                </c:pt>
                <c:pt idx="54">
                  <c:v>1.3939622857142857</c:v>
                </c:pt>
                <c:pt idx="55">
                  <c:v>1.392396142857143</c:v>
                </c:pt>
                <c:pt idx="56">
                  <c:v>1.3899492857142857</c:v>
                </c:pt>
                <c:pt idx="57">
                  <c:v>1.3909031428571428</c:v>
                </c:pt>
                <c:pt idx="58">
                  <c:v>1.3892392857142857</c:v>
                </c:pt>
                <c:pt idx="59">
                  <c:v>1.3895801428571428</c:v>
                </c:pt>
                <c:pt idx="60">
                  <c:v>1.3928664285714285</c:v>
                </c:pt>
                <c:pt idx="61">
                  <c:v>1.394254857142857</c:v>
                </c:pt>
                <c:pt idx="62">
                  <c:v>1.394917</c:v>
                </c:pt>
                <c:pt idx="63">
                  <c:v>1.3937580000000001</c:v>
                </c:pt>
                <c:pt idx="64">
                  <c:v>1.3932801428571431</c:v>
                </c:pt>
                <c:pt idx="65">
                  <c:v>1.3949069999999999</c:v>
                </c:pt>
                <c:pt idx="66">
                  <c:v>1.3922602857142856</c:v>
                </c:pt>
                <c:pt idx="67">
                  <c:v>1.3890514285714288</c:v>
                </c:pt>
                <c:pt idx="68">
                  <c:v>1.3845171428571426</c:v>
                </c:pt>
                <c:pt idx="69">
                  <c:v>1.3795434285714285</c:v>
                </c:pt>
                <c:pt idx="70">
                  <c:v>1.3740657142857142</c:v>
                </c:pt>
                <c:pt idx="71">
                  <c:v>1.3704339999999997</c:v>
                </c:pt>
                <c:pt idx="72">
                  <c:v>1.3700110000000001</c:v>
                </c:pt>
                <c:pt idx="73">
                  <c:v>1.3707917142857142</c:v>
                </c:pt>
                <c:pt idx="74">
                  <c:v>1.3722260000000002</c:v>
                </c:pt>
                <c:pt idx="75">
                  <c:v>1.3722472857142858</c:v>
                </c:pt>
                <c:pt idx="76">
                  <c:v>1.3713495714285713</c:v>
                </c:pt>
                <c:pt idx="77">
                  <c:v>1.3693825714285714</c:v>
                </c:pt>
                <c:pt idx="78">
                  <c:v>1.367454142857143</c:v>
                </c:pt>
                <c:pt idx="79">
                  <c:v>1.3515428571428569</c:v>
                </c:pt>
                <c:pt idx="80">
                  <c:v>1.3424714285714285</c:v>
                </c:pt>
                <c:pt idx="81">
                  <c:v>1.3369295714285714</c:v>
                </c:pt>
                <c:pt idx="82">
                  <c:v>1.3259304285714286</c:v>
                </c:pt>
                <c:pt idx="83">
                  <c:v>1.3221588571428573</c:v>
                </c:pt>
                <c:pt idx="84">
                  <c:v>1.3206914285714286</c:v>
                </c:pt>
                <c:pt idx="85">
                  <c:v>1.3158477142857143</c:v>
                </c:pt>
                <c:pt idx="86">
                  <c:v>1.3207855714285714</c:v>
                </c:pt>
                <c:pt idx="87">
                  <c:v>1.3166624285714283</c:v>
                </c:pt>
                <c:pt idx="88">
                  <c:v>1.3103875714285713</c:v>
                </c:pt>
                <c:pt idx="89">
                  <c:v>1.3108812857142857</c:v>
                </c:pt>
                <c:pt idx="90">
                  <c:v>1.310295</c:v>
                </c:pt>
                <c:pt idx="91">
                  <c:v>1.3114014285714286</c:v>
                </c:pt>
                <c:pt idx="92">
                  <c:v>1.311367142857143</c:v>
                </c:pt>
                <c:pt idx="93">
                  <c:v>1.3119051428571429</c:v>
                </c:pt>
                <c:pt idx="94">
                  <c:v>1.3131529999999998</c:v>
                </c:pt>
                <c:pt idx="95">
                  <c:v>1.3147462857142855</c:v>
                </c:pt>
                <c:pt idx="96">
                  <c:v>1.3150191428571427</c:v>
                </c:pt>
                <c:pt idx="97">
                  <c:v>1.3121245714285714</c:v>
                </c:pt>
                <c:pt idx="98">
                  <c:v>1.3082119999999999</c:v>
                </c:pt>
                <c:pt idx="99">
                  <c:v>1.3055830000000002</c:v>
                </c:pt>
                <c:pt idx="100">
                  <c:v>1.288766857142857</c:v>
                </c:pt>
                <c:pt idx="101">
                  <c:v>1.275583857142857</c:v>
                </c:pt>
                <c:pt idx="102">
                  <c:v>1.2716978571428572</c:v>
                </c:pt>
                <c:pt idx="103">
                  <c:v>1.271188</c:v>
                </c:pt>
                <c:pt idx="104">
                  <c:v>1.268419</c:v>
                </c:pt>
                <c:pt idx="105">
                  <c:v>1.265223</c:v>
                </c:pt>
                <c:pt idx="106">
                  <c:v>1.2623894285714283</c:v>
                </c:pt>
                <c:pt idx="107">
                  <c:v>1.2625578571428571</c:v>
                </c:pt>
                <c:pt idx="108">
                  <c:v>1.2593837142857143</c:v>
                </c:pt>
                <c:pt idx="109">
                  <c:v>1.2643354285714286</c:v>
                </c:pt>
                <c:pt idx="110">
                  <c:v>1.2599448571428573</c:v>
                </c:pt>
                <c:pt idx="111">
                  <c:v>1.2607390000000003</c:v>
                </c:pt>
                <c:pt idx="112">
                  <c:v>1.263989</c:v>
                </c:pt>
                <c:pt idx="113">
                  <c:v>1.2687760000000001</c:v>
                </c:pt>
                <c:pt idx="114">
                  <c:v>1.2837271428571431</c:v>
                </c:pt>
                <c:pt idx="115">
                  <c:v>1.2932004285714285</c:v>
                </c:pt>
                <c:pt idx="116">
                  <c:v>1.285099142857143</c:v>
                </c:pt>
                <c:pt idx="117">
                  <c:v>1.2883715714285715</c:v>
                </c:pt>
                <c:pt idx="118">
                  <c:v>1.2849241428571427</c:v>
                </c:pt>
                <c:pt idx="119">
                  <c:v>1.2795425238095237</c:v>
                </c:pt>
                <c:pt idx="120">
                  <c:v>1.2755190476190477</c:v>
                </c:pt>
                <c:pt idx="121">
                  <c:v>1.2705331904761905</c:v>
                </c:pt>
                <c:pt idx="122">
                  <c:v>1.2742011904761905</c:v>
                </c:pt>
                <c:pt idx="123">
                  <c:v>1.2794164761904765</c:v>
                </c:pt>
                <c:pt idx="124">
                  <c:v>1.280099619047619</c:v>
                </c:pt>
                <c:pt idx="125">
                  <c:v>1.2830013333333332</c:v>
                </c:pt>
                <c:pt idx="126">
                  <c:v>1.2867476666666666</c:v>
                </c:pt>
                <c:pt idx="127">
                  <c:v>1.2871745714285716</c:v>
                </c:pt>
                <c:pt idx="128">
                  <c:v>1.2921537142857142</c:v>
                </c:pt>
                <c:pt idx="129">
                  <c:v>1.2888985714285714</c:v>
                </c:pt>
                <c:pt idx="130">
                  <c:v>1.2871714285714286</c:v>
                </c:pt>
                <c:pt idx="131">
                  <c:v>1.2744692857142856</c:v>
                </c:pt>
                <c:pt idx="132">
                  <c:v>1.2727468571428571</c:v>
                </c:pt>
                <c:pt idx="133">
                  <c:v>1.2726425714285714</c:v>
                </c:pt>
                <c:pt idx="134">
                  <c:v>1.273996714285714</c:v>
                </c:pt>
                <c:pt idx="135">
                  <c:v>1.2739257142857145</c:v>
                </c:pt>
                <c:pt idx="136">
                  <c:v>1.2751962857142856</c:v>
                </c:pt>
                <c:pt idx="137">
                  <c:v>1.2742485714285716</c:v>
                </c:pt>
                <c:pt idx="138">
                  <c:v>1.2870078571428571</c:v>
                </c:pt>
                <c:pt idx="139">
                  <c:v>1.2861592857142858</c:v>
                </c:pt>
                <c:pt idx="140">
                  <c:v>1.2832640000000002</c:v>
                </c:pt>
                <c:pt idx="141">
                  <c:v>1.2822297142857144</c:v>
                </c:pt>
                <c:pt idx="142">
                  <c:v>1.2778122857142857</c:v>
                </c:pt>
                <c:pt idx="143">
                  <c:v>1.2816304285714286</c:v>
                </c:pt>
                <c:pt idx="144">
                  <c:v>1.2854947142857145</c:v>
                </c:pt>
                <c:pt idx="145">
                  <c:v>1.2863018571428573</c:v>
                </c:pt>
                <c:pt idx="146">
                  <c:v>1.2859272857142856</c:v>
                </c:pt>
                <c:pt idx="147">
                  <c:v>1.2865759999999999</c:v>
                </c:pt>
                <c:pt idx="148">
                  <c:v>1.2852705714285713</c:v>
                </c:pt>
                <c:pt idx="149">
                  <c:v>1.2863871428571427</c:v>
                </c:pt>
                <c:pt idx="150">
                  <c:v>1.278356</c:v>
                </c:pt>
                <c:pt idx="151">
                  <c:v>1.2755267142857143</c:v>
                </c:pt>
                <c:pt idx="152">
                  <c:v>1.268986142857143</c:v>
                </c:pt>
                <c:pt idx="153">
                  <c:v>1.2706654285714285</c:v>
                </c:pt>
                <c:pt idx="154">
                  <c:v>1.2707388571428573</c:v>
                </c:pt>
                <c:pt idx="155">
                  <c:v>1.2692567142857141</c:v>
                </c:pt>
                <c:pt idx="156">
                  <c:v>1.2688945714285715</c:v>
                </c:pt>
                <c:pt idx="157">
                  <c:v>1.2705610000000001</c:v>
                </c:pt>
                <c:pt idx="158">
                  <c:v>1.2704777142857144</c:v>
                </c:pt>
                <c:pt idx="159">
                  <c:v>1.2706495714285715</c:v>
                </c:pt>
                <c:pt idx="160">
                  <c:v>1.2670115714285717</c:v>
                </c:pt>
                <c:pt idx="161">
                  <c:v>1.2683844761904761</c:v>
                </c:pt>
                <c:pt idx="162">
                  <c:v>1.2713976190476191</c:v>
                </c:pt>
                <c:pt idx="163">
                  <c:v>1.2734946190476191</c:v>
                </c:pt>
                <c:pt idx="164">
                  <c:v>1.2783603333333333</c:v>
                </c:pt>
                <c:pt idx="165">
                  <c:v>1.2774164761904763</c:v>
                </c:pt>
                <c:pt idx="166">
                  <c:v>1.2784576190476191</c:v>
                </c:pt>
                <c:pt idx="167">
                  <c:v>1.281233476190476</c:v>
                </c:pt>
                <c:pt idx="168">
                  <c:v>1.2831244285714283</c:v>
                </c:pt>
                <c:pt idx="169">
                  <c:v>1.2863281428571427</c:v>
                </c:pt>
                <c:pt idx="170">
                  <c:v>1.2847261428571428</c:v>
                </c:pt>
                <c:pt idx="171">
                  <c:v>1.2850138571428573</c:v>
                </c:pt>
                <c:pt idx="172">
                  <c:v>1.2876817142857142</c:v>
                </c:pt>
                <c:pt idx="173">
                  <c:v>1.2910974285714285</c:v>
                </c:pt>
                <c:pt idx="174">
                  <c:v>1.2949207142857144</c:v>
                </c:pt>
                <c:pt idx="175">
                  <c:v>1.2946897142857143</c:v>
                </c:pt>
                <c:pt idx="176">
                  <c:v>1.2914805714285715</c:v>
                </c:pt>
                <c:pt idx="177">
                  <c:v>1.294869</c:v>
                </c:pt>
                <c:pt idx="178">
                  <c:v>1.2938775714285715</c:v>
                </c:pt>
                <c:pt idx="179">
                  <c:v>1.2905535714285714</c:v>
                </c:pt>
                <c:pt idx="180">
                  <c:v>1.2922015714285717</c:v>
                </c:pt>
                <c:pt idx="181">
                  <c:v>1.2926714285714287</c:v>
                </c:pt>
                <c:pt idx="182">
                  <c:v>1.2893562857142857</c:v>
                </c:pt>
                <c:pt idx="183">
                  <c:v>1.2899732857142856</c:v>
                </c:pt>
                <c:pt idx="184">
                  <c:v>1.2902412857142858</c:v>
                </c:pt>
                <c:pt idx="185">
                  <c:v>1.293518285714286</c:v>
                </c:pt>
                <c:pt idx="186">
                  <c:v>1.2976338571428574</c:v>
                </c:pt>
                <c:pt idx="187">
                  <c:v>1.2973479999999999</c:v>
                </c:pt>
                <c:pt idx="188">
                  <c:v>1.2915081428571429</c:v>
                </c:pt>
                <c:pt idx="189">
                  <c:v>1.2921875714285715</c:v>
                </c:pt>
                <c:pt idx="190">
                  <c:v>1.2884698571428572</c:v>
                </c:pt>
                <c:pt idx="191">
                  <c:v>1.2844978571428574</c:v>
                </c:pt>
                <c:pt idx="192">
                  <c:v>1.2814941428571429</c:v>
                </c:pt>
                <c:pt idx="193">
                  <c:v>1.2775878571428569</c:v>
                </c:pt>
                <c:pt idx="194">
                  <c:v>1.2758937142857143</c:v>
                </c:pt>
                <c:pt idx="195">
                  <c:v>1.2766488571428571</c:v>
                </c:pt>
                <c:pt idx="196">
                  <c:v>1.2764597142857144</c:v>
                </c:pt>
                <c:pt idx="197">
                  <c:v>1.2767641428571428</c:v>
                </c:pt>
                <c:pt idx="198">
                  <c:v>1.278318857142857</c:v>
                </c:pt>
                <c:pt idx="199">
                  <c:v>1.2777531428571429</c:v>
                </c:pt>
                <c:pt idx="200">
                  <c:v>1.2764412857142857</c:v>
                </c:pt>
                <c:pt idx="201">
                  <c:v>1.2746487142857141</c:v>
                </c:pt>
                <c:pt idx="202">
                  <c:v>1.2738252857142858</c:v>
                </c:pt>
                <c:pt idx="203">
                  <c:v>1.270865857142857</c:v>
                </c:pt>
                <c:pt idx="204">
                  <c:v>1.2671702857142857</c:v>
                </c:pt>
                <c:pt idx="205">
                  <c:v>1.2648361428571426</c:v>
                </c:pt>
                <c:pt idx="206">
                  <c:v>1.2627009999999999</c:v>
                </c:pt>
                <c:pt idx="207">
                  <c:v>1.2567041428571428</c:v>
                </c:pt>
                <c:pt idx="208">
                  <c:v>1.2527032857142859</c:v>
                </c:pt>
                <c:pt idx="209">
                  <c:v>1.2516891428571426</c:v>
                </c:pt>
                <c:pt idx="210">
                  <c:v>1.2493765714285714</c:v>
                </c:pt>
                <c:pt idx="211">
                  <c:v>1.2469464285714287</c:v>
                </c:pt>
                <c:pt idx="212">
                  <c:v>1.2430084285714287</c:v>
                </c:pt>
                <c:pt idx="213">
                  <c:v>1.2403521428571429</c:v>
                </c:pt>
                <c:pt idx="214">
                  <c:v>1.2388105714285713</c:v>
                </c:pt>
                <c:pt idx="215">
                  <c:v>1.2368397142857144</c:v>
                </c:pt>
                <c:pt idx="216">
                  <c:v>1.2316532857142857</c:v>
                </c:pt>
                <c:pt idx="217">
                  <c:v>1.2285245714285715</c:v>
                </c:pt>
                <c:pt idx="218">
                  <c:v>1.2291835714285715</c:v>
                </c:pt>
                <c:pt idx="219">
                  <c:v>1.2310085714285715</c:v>
                </c:pt>
                <c:pt idx="220">
                  <c:v>1.2314058571428572</c:v>
                </c:pt>
                <c:pt idx="221">
                  <c:v>1.2285540000000001</c:v>
                </c:pt>
                <c:pt idx="222">
                  <c:v>1.2267688571428572</c:v>
                </c:pt>
                <c:pt idx="223">
                  <c:v>1.2241724285714286</c:v>
                </c:pt>
                <c:pt idx="224">
                  <c:v>1.2231717142857141</c:v>
                </c:pt>
                <c:pt idx="225">
                  <c:v>1.2174181428571429</c:v>
                </c:pt>
                <c:pt idx="226">
                  <c:v>1.2173921428571428</c:v>
                </c:pt>
                <c:pt idx="227">
                  <c:v>1.2195754285714284</c:v>
                </c:pt>
                <c:pt idx="228">
                  <c:v>1.2278918571428572</c:v>
                </c:pt>
                <c:pt idx="229">
                  <c:v>1.2308081428571429</c:v>
                </c:pt>
                <c:pt idx="230">
                  <c:v>1.2330064285714284</c:v>
                </c:pt>
                <c:pt idx="231">
                  <c:v>1.2350424285714288</c:v>
                </c:pt>
                <c:pt idx="232">
                  <c:v>1.2406089999999999</c:v>
                </c:pt>
                <c:pt idx="233">
                  <c:v>1.2413201428571428</c:v>
                </c:pt>
                <c:pt idx="234">
                  <c:v>1.2427374285714285</c:v>
                </c:pt>
                <c:pt idx="235">
                  <c:v>1.2446662857142858</c:v>
                </c:pt>
                <c:pt idx="236">
                  <c:v>1.2503919999999999</c:v>
                </c:pt>
                <c:pt idx="237">
                  <c:v>1.2571248571428573</c:v>
                </c:pt>
                <c:pt idx="238">
                  <c:v>1.2628798571428574</c:v>
                </c:pt>
                <c:pt idx="239">
                  <c:v>1.2647922857142857</c:v>
                </c:pt>
                <c:pt idx="240">
                  <c:v>1.2634845714285714</c:v>
                </c:pt>
                <c:pt idx="241">
                  <c:v>1.2610717142857142</c:v>
                </c:pt>
                <c:pt idx="242">
                  <c:v>1.2573812857142859</c:v>
                </c:pt>
                <c:pt idx="243">
                  <c:v>1.2531922857142859</c:v>
                </c:pt>
                <c:pt idx="244">
                  <c:v>1.25091</c:v>
                </c:pt>
                <c:pt idx="245">
                  <c:v>1.2516852857142859</c:v>
                </c:pt>
                <c:pt idx="246">
                  <c:v>1.2529702857142857</c:v>
                </c:pt>
                <c:pt idx="247">
                  <c:v>1.2544862857142858</c:v>
                </c:pt>
                <c:pt idx="248">
                  <c:v>1.2569744285714286</c:v>
                </c:pt>
                <c:pt idx="249">
                  <c:v>1.2606814285714287</c:v>
                </c:pt>
                <c:pt idx="250">
                  <c:v>1.2625819999999999</c:v>
                </c:pt>
                <c:pt idx="251">
                  <c:v>1.2658719999999999</c:v>
                </c:pt>
                <c:pt idx="252">
                  <c:v>1.2691958571428572</c:v>
                </c:pt>
                <c:pt idx="253">
                  <c:v>1.2713237142857143</c:v>
                </c:pt>
                <c:pt idx="254">
                  <c:v>1.2704495714285715</c:v>
                </c:pt>
                <c:pt idx="255">
                  <c:v>1.2560292857142858</c:v>
                </c:pt>
                <c:pt idx="256">
                  <c:v>1.253842857142857</c:v>
                </c:pt>
                <c:pt idx="257">
                  <c:v>1.2543731428571427</c:v>
                </c:pt>
                <c:pt idx="258">
                  <c:v>1.2510881428571428</c:v>
                </c:pt>
                <c:pt idx="259">
                  <c:v>1.244455857142857</c:v>
                </c:pt>
                <c:pt idx="260">
                  <c:v>1.2430364285714286</c:v>
                </c:pt>
                <c:pt idx="261">
                  <c:v>1.2444054285714283</c:v>
                </c:pt>
                <c:pt idx="262">
                  <c:v>1.2588934285714284</c:v>
                </c:pt>
                <c:pt idx="263">
                  <c:v>1.2632499999999998</c:v>
                </c:pt>
                <c:pt idx="264">
                  <c:v>1.2663468571428569</c:v>
                </c:pt>
                <c:pt idx="265">
                  <c:v>1.274346</c:v>
                </c:pt>
                <c:pt idx="266">
                  <c:v>1.2843385714285713</c:v>
                </c:pt>
                <c:pt idx="267">
                  <c:v>1.2906714285714285</c:v>
                </c:pt>
                <c:pt idx="268">
                  <c:v>1.2949767142857145</c:v>
                </c:pt>
                <c:pt idx="269">
                  <c:v>1.2965961428571429</c:v>
                </c:pt>
                <c:pt idx="270">
                  <c:v>1.3038317142857141</c:v>
                </c:pt>
                <c:pt idx="271">
                  <c:v>1.3038629999999998</c:v>
                </c:pt>
                <c:pt idx="272">
                  <c:v>1.3031422857142858</c:v>
                </c:pt>
                <c:pt idx="273">
                  <c:v>1.2995007142857145</c:v>
                </c:pt>
                <c:pt idx="274">
                  <c:v>1.3004848571428571</c:v>
                </c:pt>
                <c:pt idx="275">
                  <c:v>1.2981960000000001</c:v>
                </c:pt>
                <c:pt idx="276">
                  <c:v>1.3062432857142858</c:v>
                </c:pt>
                <c:pt idx="277">
                  <c:v>1.3050791428571429</c:v>
                </c:pt>
                <c:pt idx="278">
                  <c:v>1.3122817142857142</c:v>
                </c:pt>
                <c:pt idx="279">
                  <c:v>1.3156694285714285</c:v>
                </c:pt>
                <c:pt idx="280">
                  <c:v>1.3229174285714287</c:v>
                </c:pt>
                <c:pt idx="281">
                  <c:v>1.3270884285714286</c:v>
                </c:pt>
                <c:pt idx="282">
                  <c:v>1.335485142857143</c:v>
                </c:pt>
                <c:pt idx="283">
                  <c:v>1.3319147142857144</c:v>
                </c:pt>
                <c:pt idx="284">
                  <c:v>1.3312841428571429</c:v>
                </c:pt>
                <c:pt idx="285">
                  <c:v>1.3285794285714285</c:v>
                </c:pt>
                <c:pt idx="286">
                  <c:v>1.327124</c:v>
                </c:pt>
                <c:pt idx="287">
                  <c:v>1.326472857142857</c:v>
                </c:pt>
                <c:pt idx="288">
                  <c:v>1.3239292857142857</c:v>
                </c:pt>
                <c:pt idx="289">
                  <c:v>1.3250015714285717</c:v>
                </c:pt>
                <c:pt idx="290">
                  <c:v>1.3275395714285716</c:v>
                </c:pt>
                <c:pt idx="291">
                  <c:v>1.3309528571428573</c:v>
                </c:pt>
                <c:pt idx="292">
                  <c:v>1.3357167142857143</c:v>
                </c:pt>
                <c:pt idx="293">
                  <c:v>1.3414950000000001</c:v>
                </c:pt>
                <c:pt idx="294">
                  <c:v>1.3447532857142857</c:v>
                </c:pt>
                <c:pt idx="295">
                  <c:v>1.3479671428571429</c:v>
                </c:pt>
                <c:pt idx="296">
                  <c:v>1.349191</c:v>
                </c:pt>
                <c:pt idx="297">
                  <c:v>1.3555320000000002</c:v>
                </c:pt>
                <c:pt idx="298">
                  <c:v>1.3410200000000003</c:v>
                </c:pt>
                <c:pt idx="299">
                  <c:v>1.3331921904761903</c:v>
                </c:pt>
                <c:pt idx="300">
                  <c:v>1.3241328095238096</c:v>
                </c:pt>
                <c:pt idx="301">
                  <c:v>1.3214702380952379</c:v>
                </c:pt>
                <c:pt idx="302">
                  <c:v>1.3131838095238098</c:v>
                </c:pt>
                <c:pt idx="303">
                  <c:v>1.3106338095238095</c:v>
                </c:pt>
                <c:pt idx="304">
                  <c:v>1.3060438095238098</c:v>
                </c:pt>
                <c:pt idx="305">
                  <c:v>1.3220408095238096</c:v>
                </c:pt>
                <c:pt idx="306">
                  <c:v>1.3326950476190476</c:v>
                </c:pt>
                <c:pt idx="307">
                  <c:v>1.3471732857142857</c:v>
                </c:pt>
                <c:pt idx="308">
                  <c:v>1.3534659999999998</c:v>
                </c:pt>
                <c:pt idx="309">
                  <c:v>1.3687147142857143</c:v>
                </c:pt>
                <c:pt idx="310">
                  <c:v>1.3786484285714287</c:v>
                </c:pt>
                <c:pt idx="311">
                  <c:v>1.3872594285714286</c:v>
                </c:pt>
                <c:pt idx="312">
                  <c:v>1.3930714285714285</c:v>
                </c:pt>
                <c:pt idx="313">
                  <c:v>1.3995594285714286</c:v>
                </c:pt>
                <c:pt idx="314">
                  <c:v>1.4001762857142857</c:v>
                </c:pt>
                <c:pt idx="315">
                  <c:v>1.4031391428571429</c:v>
                </c:pt>
                <c:pt idx="316">
                  <c:v>1.4045254285714286</c:v>
                </c:pt>
                <c:pt idx="317">
                  <c:v>1.4052907142857143</c:v>
                </c:pt>
                <c:pt idx="318">
                  <c:v>1.4079059999999999</c:v>
                </c:pt>
                <c:pt idx="319">
                  <c:v>1.4114352857142856</c:v>
                </c:pt>
                <c:pt idx="320">
                  <c:v>1.4114869999999997</c:v>
                </c:pt>
                <c:pt idx="321">
                  <c:v>1.4128098571428571</c:v>
                </c:pt>
                <c:pt idx="322">
                  <c:v>1.4157738571428573</c:v>
                </c:pt>
                <c:pt idx="323">
                  <c:v>1.4195679999999999</c:v>
                </c:pt>
                <c:pt idx="324">
                  <c:v>1.4225569999999998</c:v>
                </c:pt>
                <c:pt idx="325">
                  <c:v>1.4221074285714284</c:v>
                </c:pt>
                <c:pt idx="326">
                  <c:v>1.4234469999999999</c:v>
                </c:pt>
                <c:pt idx="327">
                  <c:v>1.4261715714285716</c:v>
                </c:pt>
                <c:pt idx="328">
                  <c:v>1.4330639999999999</c:v>
                </c:pt>
                <c:pt idx="329">
                  <c:v>1.4355005714285713</c:v>
                </c:pt>
                <c:pt idx="330">
                  <c:v>1.4340441428571427</c:v>
                </c:pt>
                <c:pt idx="331">
                  <c:v>1.4299329999999999</c:v>
                </c:pt>
                <c:pt idx="332">
                  <c:v>1.4357929999999999</c:v>
                </c:pt>
                <c:pt idx="333">
                  <c:v>1.4315697142857142</c:v>
                </c:pt>
                <c:pt idx="334">
                  <c:v>1.4345782857142857</c:v>
                </c:pt>
                <c:pt idx="335">
                  <c:v>1.4347918571428571</c:v>
                </c:pt>
                <c:pt idx="336">
                  <c:v>1.4390025714285712</c:v>
                </c:pt>
                <c:pt idx="337">
                  <c:v>1.4427631428571428</c:v>
                </c:pt>
                <c:pt idx="338">
                  <c:v>1.4468818571428572</c:v>
                </c:pt>
                <c:pt idx="339">
                  <c:v>1.4463131428571427</c:v>
                </c:pt>
                <c:pt idx="340">
                  <c:v>1.4548552857142858</c:v>
                </c:pt>
                <c:pt idx="341">
                  <c:v>1.4550111428571431</c:v>
                </c:pt>
                <c:pt idx="342">
                  <c:v>1.4526898571428573</c:v>
                </c:pt>
                <c:pt idx="343">
                  <c:v>1.4494941428571428</c:v>
                </c:pt>
                <c:pt idx="344">
                  <c:v>1.4484299999999999</c:v>
                </c:pt>
                <c:pt idx="345">
                  <c:v>1.4513995714285712</c:v>
                </c:pt>
                <c:pt idx="346">
                  <c:v>1.4498992857142858</c:v>
                </c:pt>
                <c:pt idx="347">
                  <c:v>1.4436118571428571</c:v>
                </c:pt>
                <c:pt idx="348">
                  <c:v>1.4339538571428572</c:v>
                </c:pt>
                <c:pt idx="349">
                  <c:v>1.4234755714285714</c:v>
                </c:pt>
                <c:pt idx="350">
                  <c:v>1.4089927142857144</c:v>
                </c:pt>
                <c:pt idx="351">
                  <c:v>1.3858168571428571</c:v>
                </c:pt>
                <c:pt idx="352">
                  <c:v>1.3637578571428572</c:v>
                </c:pt>
                <c:pt idx="353">
                  <c:v>1.344300857142857</c:v>
                </c:pt>
                <c:pt idx="354">
                  <c:v>1.308334857142857</c:v>
                </c:pt>
                <c:pt idx="355">
                  <c:v>1.2677064999999998</c:v>
                </c:pt>
                <c:pt idx="356">
                  <c:v>1.2297787142857144</c:v>
                </c:pt>
                <c:pt idx="357">
                  <c:v>1.1943663571428573</c:v>
                </c:pt>
                <c:pt idx="358">
                  <c:v>1.1690553571428572</c:v>
                </c:pt>
                <c:pt idx="359">
                  <c:v>1.1677630714285716</c:v>
                </c:pt>
                <c:pt idx="360">
                  <c:v>1.1618853571428571</c:v>
                </c:pt>
                <c:pt idx="361">
                  <c:v>1.1925880714285715</c:v>
                </c:pt>
                <c:pt idx="362">
                  <c:v>1.2232428571428571</c:v>
                </c:pt>
                <c:pt idx="363">
                  <c:v>1.2501390714285716</c:v>
                </c:pt>
                <c:pt idx="364">
                  <c:v>1.287944142857143</c:v>
                </c:pt>
                <c:pt idx="365">
                  <c:v>1.3320461428571428</c:v>
                </c:pt>
                <c:pt idx="366">
                  <c:v>1.3522524285714286</c:v>
                </c:pt>
                <c:pt idx="367">
                  <c:v>1.3770744285714289</c:v>
                </c:pt>
                <c:pt idx="368">
                  <c:v>1.3892590000000002</c:v>
                </c:pt>
                <c:pt idx="369">
                  <c:v>1.4112532857142859</c:v>
                </c:pt>
                <c:pt idx="370">
                  <c:v>1.4355281428571427</c:v>
                </c:pt>
                <c:pt idx="371">
                  <c:v>1.448836</c:v>
                </c:pt>
                <c:pt idx="372">
                  <c:v>1.4583818571428573</c:v>
                </c:pt>
                <c:pt idx="373">
                  <c:v>1.4674017142857143</c:v>
                </c:pt>
                <c:pt idx="374">
                  <c:v>1.4761957142857143</c:v>
                </c:pt>
                <c:pt idx="375">
                  <c:v>1.4826922857142859</c:v>
                </c:pt>
                <c:pt idx="376">
                  <c:v>1.4879997142857142</c:v>
                </c:pt>
                <c:pt idx="377">
                  <c:v>1.4943725714285712</c:v>
                </c:pt>
                <c:pt idx="378">
                  <c:v>1.5036457142857143</c:v>
                </c:pt>
                <c:pt idx="379">
                  <c:v>1.5044581428571426</c:v>
                </c:pt>
                <c:pt idx="380">
                  <c:v>1.5055722857142855</c:v>
                </c:pt>
                <c:pt idx="381">
                  <c:v>1.5037315714285715</c:v>
                </c:pt>
                <c:pt idx="382">
                  <c:v>1.4983070000000003</c:v>
                </c:pt>
                <c:pt idx="383">
                  <c:v>1.4915611428571431</c:v>
                </c:pt>
                <c:pt idx="384">
                  <c:v>1.4871164285714287</c:v>
                </c:pt>
                <c:pt idx="385">
                  <c:v>1.4771397142857143</c:v>
                </c:pt>
                <c:pt idx="386">
                  <c:v>1.4716487142857144</c:v>
                </c:pt>
                <c:pt idx="387">
                  <c:v>1.4678211428571433</c:v>
                </c:pt>
                <c:pt idx="388">
                  <c:v>1.464064</c:v>
                </c:pt>
                <c:pt idx="389">
                  <c:v>1.4654625714285712</c:v>
                </c:pt>
                <c:pt idx="390">
                  <c:v>1.4679087142857143</c:v>
                </c:pt>
                <c:pt idx="391">
                  <c:v>1.4687295714285713</c:v>
                </c:pt>
                <c:pt idx="392">
                  <c:v>1.4719642857142858</c:v>
                </c:pt>
                <c:pt idx="393">
                  <c:v>1.4741815714285715</c:v>
                </c:pt>
                <c:pt idx="394">
                  <c:v>1.4701197142857143</c:v>
                </c:pt>
                <c:pt idx="395">
                  <c:v>1.467309142857143</c:v>
                </c:pt>
                <c:pt idx="396">
                  <c:v>1.4623615714285716</c:v>
                </c:pt>
                <c:pt idx="397">
                  <c:v>1.4590634285714283</c:v>
                </c:pt>
                <c:pt idx="398">
                  <c:v>1.4583677142857143</c:v>
                </c:pt>
                <c:pt idx="399">
                  <c:v>1.4545924285714287</c:v>
                </c:pt>
                <c:pt idx="400">
                  <c:v>1.4534975714285718</c:v>
                </c:pt>
                <c:pt idx="401">
                  <c:v>1.4574564285714284</c:v>
                </c:pt>
                <c:pt idx="402">
                  <c:v>1.4606241428571427</c:v>
                </c:pt>
                <c:pt idx="403">
                  <c:v>1.4673431428571426</c:v>
                </c:pt>
                <c:pt idx="404">
                  <c:v>1.4689638571428569</c:v>
                </c:pt>
                <c:pt idx="405">
                  <c:v>1.4715544285714286</c:v>
                </c:pt>
                <c:pt idx="406">
                  <c:v>1.4732188571428571</c:v>
                </c:pt>
                <c:pt idx="407">
                  <c:v>1.4731764285714288</c:v>
                </c:pt>
                <c:pt idx="408">
                  <c:v>1.4701191428571432</c:v>
                </c:pt>
                <c:pt idx="409">
                  <c:v>1.4656755714285714</c:v>
                </c:pt>
                <c:pt idx="410">
                  <c:v>1.4555191428571426</c:v>
                </c:pt>
                <c:pt idx="411">
                  <c:v>1.4483352857142857</c:v>
                </c:pt>
                <c:pt idx="412">
                  <c:v>1.4362291428571432</c:v>
                </c:pt>
                <c:pt idx="413">
                  <c:v>1.4284948571428571</c:v>
                </c:pt>
                <c:pt idx="414">
                  <c:v>1.4196298571428572</c:v>
                </c:pt>
                <c:pt idx="415">
                  <c:v>1.4104617142857143</c:v>
                </c:pt>
                <c:pt idx="416">
                  <c:v>1.4049115714285716</c:v>
                </c:pt>
                <c:pt idx="417">
                  <c:v>1.3977692857142856</c:v>
                </c:pt>
                <c:pt idx="418">
                  <c:v>1.3939622857142857</c:v>
                </c:pt>
                <c:pt idx="419">
                  <c:v>1.392396142857143</c:v>
                </c:pt>
                <c:pt idx="420">
                  <c:v>1.3899492857142857</c:v>
                </c:pt>
                <c:pt idx="421">
                  <c:v>1.3909031428571428</c:v>
                </c:pt>
                <c:pt idx="422">
                  <c:v>1.3892392857142857</c:v>
                </c:pt>
                <c:pt idx="423">
                  <c:v>1.3895801428571428</c:v>
                </c:pt>
                <c:pt idx="424">
                  <c:v>1.3928664285714285</c:v>
                </c:pt>
                <c:pt idx="425">
                  <c:v>1.394254857142857</c:v>
                </c:pt>
                <c:pt idx="426">
                  <c:v>1.394917</c:v>
                </c:pt>
                <c:pt idx="427">
                  <c:v>1.3937580000000001</c:v>
                </c:pt>
                <c:pt idx="428">
                  <c:v>1.3932801428571431</c:v>
                </c:pt>
                <c:pt idx="429">
                  <c:v>1.3949069999999999</c:v>
                </c:pt>
                <c:pt idx="430">
                  <c:v>1.3922602857142856</c:v>
                </c:pt>
                <c:pt idx="431">
                  <c:v>1.3890514285714288</c:v>
                </c:pt>
                <c:pt idx="432">
                  <c:v>1.3845171428571426</c:v>
                </c:pt>
                <c:pt idx="433">
                  <c:v>1.3795434285714285</c:v>
                </c:pt>
                <c:pt idx="434">
                  <c:v>1.3740657142857142</c:v>
                </c:pt>
                <c:pt idx="435">
                  <c:v>1.3704339999999997</c:v>
                </c:pt>
                <c:pt idx="436">
                  <c:v>1.3700110000000001</c:v>
                </c:pt>
                <c:pt idx="437">
                  <c:v>1.3707917142857142</c:v>
                </c:pt>
                <c:pt idx="438">
                  <c:v>1.3722260000000002</c:v>
                </c:pt>
                <c:pt idx="439">
                  <c:v>1.3722472857142858</c:v>
                </c:pt>
                <c:pt idx="440">
                  <c:v>1.3713495714285713</c:v>
                </c:pt>
                <c:pt idx="441">
                  <c:v>1.3693825714285714</c:v>
                </c:pt>
                <c:pt idx="442">
                  <c:v>1.367454142857143</c:v>
                </c:pt>
                <c:pt idx="443">
                  <c:v>1.3515428571428569</c:v>
                </c:pt>
                <c:pt idx="444">
                  <c:v>1.3424714285714285</c:v>
                </c:pt>
                <c:pt idx="445">
                  <c:v>1.3369295714285714</c:v>
                </c:pt>
                <c:pt idx="446">
                  <c:v>1.3259304285714286</c:v>
                </c:pt>
                <c:pt idx="447">
                  <c:v>1.3221588571428573</c:v>
                </c:pt>
                <c:pt idx="448">
                  <c:v>1.3206914285714286</c:v>
                </c:pt>
                <c:pt idx="449">
                  <c:v>1.3158477142857143</c:v>
                </c:pt>
                <c:pt idx="450">
                  <c:v>1.3207855714285714</c:v>
                </c:pt>
                <c:pt idx="451">
                  <c:v>1.3166624285714283</c:v>
                </c:pt>
                <c:pt idx="452">
                  <c:v>1.3103875714285713</c:v>
                </c:pt>
                <c:pt idx="453">
                  <c:v>1.3108812857142857</c:v>
                </c:pt>
                <c:pt idx="454">
                  <c:v>1.310295</c:v>
                </c:pt>
                <c:pt idx="455">
                  <c:v>1.3114014285714286</c:v>
                </c:pt>
                <c:pt idx="456">
                  <c:v>1.311367142857143</c:v>
                </c:pt>
                <c:pt idx="457">
                  <c:v>1.3119051428571429</c:v>
                </c:pt>
                <c:pt idx="458">
                  <c:v>1.3131529999999998</c:v>
                </c:pt>
                <c:pt idx="459">
                  <c:v>1.3147462857142855</c:v>
                </c:pt>
                <c:pt idx="460">
                  <c:v>1.3150191428571427</c:v>
                </c:pt>
                <c:pt idx="461">
                  <c:v>1.3121245714285714</c:v>
                </c:pt>
                <c:pt idx="462">
                  <c:v>1.3082119999999999</c:v>
                </c:pt>
                <c:pt idx="463">
                  <c:v>1.3055830000000002</c:v>
                </c:pt>
                <c:pt idx="464">
                  <c:v>1.288766857142857</c:v>
                </c:pt>
                <c:pt idx="465">
                  <c:v>1.275583857142857</c:v>
                </c:pt>
                <c:pt idx="466">
                  <c:v>1.2716978571428572</c:v>
                </c:pt>
                <c:pt idx="467">
                  <c:v>1.271188</c:v>
                </c:pt>
                <c:pt idx="468">
                  <c:v>1.268419</c:v>
                </c:pt>
                <c:pt idx="469">
                  <c:v>1.265223</c:v>
                </c:pt>
                <c:pt idx="470">
                  <c:v>1.2623894285714283</c:v>
                </c:pt>
                <c:pt idx="471">
                  <c:v>1.2625578571428571</c:v>
                </c:pt>
                <c:pt idx="472">
                  <c:v>1.2593837142857143</c:v>
                </c:pt>
                <c:pt idx="473">
                  <c:v>1.2643354285714286</c:v>
                </c:pt>
                <c:pt idx="474">
                  <c:v>1.2599448571428573</c:v>
                </c:pt>
                <c:pt idx="475">
                  <c:v>1.2607390000000003</c:v>
                </c:pt>
                <c:pt idx="476">
                  <c:v>1.263989</c:v>
                </c:pt>
                <c:pt idx="477">
                  <c:v>1.2687760000000001</c:v>
                </c:pt>
                <c:pt idx="478">
                  <c:v>1.2837271428571431</c:v>
                </c:pt>
                <c:pt idx="479">
                  <c:v>1.2932004285714285</c:v>
                </c:pt>
                <c:pt idx="480">
                  <c:v>1.285099142857143</c:v>
                </c:pt>
                <c:pt idx="481">
                  <c:v>1.2883715714285715</c:v>
                </c:pt>
                <c:pt idx="482">
                  <c:v>1.2849241428571427</c:v>
                </c:pt>
                <c:pt idx="483">
                  <c:v>1.2795425238095237</c:v>
                </c:pt>
                <c:pt idx="484">
                  <c:v>1.2755190476190477</c:v>
                </c:pt>
                <c:pt idx="485">
                  <c:v>1.2705331904761905</c:v>
                </c:pt>
                <c:pt idx="486">
                  <c:v>1.2742011904761905</c:v>
                </c:pt>
                <c:pt idx="487">
                  <c:v>1.2794164761904765</c:v>
                </c:pt>
                <c:pt idx="488">
                  <c:v>1.280099619047619</c:v>
                </c:pt>
                <c:pt idx="489">
                  <c:v>1.2830013333333332</c:v>
                </c:pt>
                <c:pt idx="490">
                  <c:v>1.2867476666666666</c:v>
                </c:pt>
                <c:pt idx="491">
                  <c:v>1.2871745714285716</c:v>
                </c:pt>
                <c:pt idx="492">
                  <c:v>1.2921537142857142</c:v>
                </c:pt>
                <c:pt idx="493">
                  <c:v>1.2888985714285714</c:v>
                </c:pt>
                <c:pt idx="494">
                  <c:v>1.2871714285714286</c:v>
                </c:pt>
                <c:pt idx="495">
                  <c:v>1.2744692857142856</c:v>
                </c:pt>
                <c:pt idx="496">
                  <c:v>1.2727468571428571</c:v>
                </c:pt>
                <c:pt idx="497">
                  <c:v>1.2726425714285714</c:v>
                </c:pt>
                <c:pt idx="498">
                  <c:v>1.273996714285714</c:v>
                </c:pt>
                <c:pt idx="499">
                  <c:v>1.2739257142857145</c:v>
                </c:pt>
                <c:pt idx="500">
                  <c:v>1.2751962857142856</c:v>
                </c:pt>
                <c:pt idx="501">
                  <c:v>1.2742485714285716</c:v>
                </c:pt>
                <c:pt idx="502">
                  <c:v>1.2870078571428571</c:v>
                </c:pt>
                <c:pt idx="503">
                  <c:v>1.2861592857142858</c:v>
                </c:pt>
                <c:pt idx="504">
                  <c:v>1.2832640000000002</c:v>
                </c:pt>
                <c:pt idx="505">
                  <c:v>1.2822297142857144</c:v>
                </c:pt>
                <c:pt idx="506">
                  <c:v>1.2778122857142857</c:v>
                </c:pt>
                <c:pt idx="507">
                  <c:v>1.2816304285714286</c:v>
                </c:pt>
                <c:pt idx="508">
                  <c:v>1.2854947142857145</c:v>
                </c:pt>
                <c:pt idx="509">
                  <c:v>1.2863018571428573</c:v>
                </c:pt>
                <c:pt idx="510">
                  <c:v>1.2859272857142856</c:v>
                </c:pt>
                <c:pt idx="511">
                  <c:v>1.2865759999999999</c:v>
                </c:pt>
                <c:pt idx="512">
                  <c:v>1.2852705714285713</c:v>
                </c:pt>
                <c:pt idx="513">
                  <c:v>1.2863871428571427</c:v>
                </c:pt>
                <c:pt idx="514">
                  <c:v>1.278356</c:v>
                </c:pt>
                <c:pt idx="515">
                  <c:v>1.2755267142857143</c:v>
                </c:pt>
                <c:pt idx="516">
                  <c:v>1.268986142857143</c:v>
                </c:pt>
                <c:pt idx="517">
                  <c:v>1.2706654285714285</c:v>
                </c:pt>
                <c:pt idx="518">
                  <c:v>1.2707388571428573</c:v>
                </c:pt>
                <c:pt idx="519">
                  <c:v>1.2692567142857141</c:v>
                </c:pt>
                <c:pt idx="520">
                  <c:v>1.2688945714285715</c:v>
                </c:pt>
                <c:pt idx="521">
                  <c:v>1.2705610000000001</c:v>
                </c:pt>
                <c:pt idx="522">
                  <c:v>1.2704777142857144</c:v>
                </c:pt>
                <c:pt idx="523">
                  <c:v>1.2706495714285715</c:v>
                </c:pt>
                <c:pt idx="524">
                  <c:v>1.2670115714285717</c:v>
                </c:pt>
                <c:pt idx="525">
                  <c:v>1.2683844761904761</c:v>
                </c:pt>
                <c:pt idx="526">
                  <c:v>1.2713976190476191</c:v>
                </c:pt>
                <c:pt idx="527">
                  <c:v>1.2734946190476191</c:v>
                </c:pt>
                <c:pt idx="528">
                  <c:v>1.2783603333333333</c:v>
                </c:pt>
                <c:pt idx="529">
                  <c:v>1.2774164761904763</c:v>
                </c:pt>
                <c:pt idx="530">
                  <c:v>1.2784576190476191</c:v>
                </c:pt>
                <c:pt idx="531">
                  <c:v>1.281233476190476</c:v>
                </c:pt>
                <c:pt idx="532">
                  <c:v>1.2831244285714283</c:v>
                </c:pt>
                <c:pt idx="533">
                  <c:v>1.2863281428571427</c:v>
                </c:pt>
                <c:pt idx="534">
                  <c:v>1.2847261428571428</c:v>
                </c:pt>
                <c:pt idx="535">
                  <c:v>1.2850138571428573</c:v>
                </c:pt>
                <c:pt idx="536">
                  <c:v>1.2876817142857142</c:v>
                </c:pt>
                <c:pt idx="537">
                  <c:v>1.2910974285714285</c:v>
                </c:pt>
                <c:pt idx="538">
                  <c:v>1.2949207142857144</c:v>
                </c:pt>
                <c:pt idx="539">
                  <c:v>1.2946897142857143</c:v>
                </c:pt>
                <c:pt idx="540">
                  <c:v>1.2914805714285715</c:v>
                </c:pt>
                <c:pt idx="541">
                  <c:v>1.294869</c:v>
                </c:pt>
                <c:pt idx="542">
                  <c:v>1.2938775714285715</c:v>
                </c:pt>
                <c:pt idx="543">
                  <c:v>1.2905535714285714</c:v>
                </c:pt>
                <c:pt idx="544">
                  <c:v>1.2922015714285717</c:v>
                </c:pt>
                <c:pt idx="545">
                  <c:v>1.2926714285714287</c:v>
                </c:pt>
                <c:pt idx="546">
                  <c:v>1.2893562857142857</c:v>
                </c:pt>
                <c:pt idx="547">
                  <c:v>1.2899732857142856</c:v>
                </c:pt>
                <c:pt idx="548">
                  <c:v>1.2902412857142858</c:v>
                </c:pt>
                <c:pt idx="549">
                  <c:v>1.293518285714286</c:v>
                </c:pt>
                <c:pt idx="550">
                  <c:v>1.2976338571428574</c:v>
                </c:pt>
                <c:pt idx="551">
                  <c:v>1.2973479999999999</c:v>
                </c:pt>
                <c:pt idx="552">
                  <c:v>1.2915081428571429</c:v>
                </c:pt>
                <c:pt idx="553">
                  <c:v>1.2921875714285715</c:v>
                </c:pt>
                <c:pt idx="554">
                  <c:v>1.2884698571428572</c:v>
                </c:pt>
                <c:pt idx="555">
                  <c:v>1.2844978571428574</c:v>
                </c:pt>
                <c:pt idx="556">
                  <c:v>1.2814941428571429</c:v>
                </c:pt>
                <c:pt idx="557">
                  <c:v>1.2775878571428569</c:v>
                </c:pt>
                <c:pt idx="558">
                  <c:v>1.2758937142857143</c:v>
                </c:pt>
                <c:pt idx="559">
                  <c:v>1.2766488571428571</c:v>
                </c:pt>
                <c:pt idx="560">
                  <c:v>1.2764597142857144</c:v>
                </c:pt>
                <c:pt idx="561">
                  <c:v>1.2767641428571428</c:v>
                </c:pt>
                <c:pt idx="562">
                  <c:v>1.278318857142857</c:v>
                </c:pt>
                <c:pt idx="563">
                  <c:v>1.2777531428571429</c:v>
                </c:pt>
                <c:pt idx="564">
                  <c:v>1.2764412857142857</c:v>
                </c:pt>
                <c:pt idx="565">
                  <c:v>1.2746487142857141</c:v>
                </c:pt>
                <c:pt idx="566">
                  <c:v>1.2738252857142858</c:v>
                </c:pt>
                <c:pt idx="567">
                  <c:v>1.270865857142857</c:v>
                </c:pt>
                <c:pt idx="568">
                  <c:v>1.2671702857142857</c:v>
                </c:pt>
                <c:pt idx="569">
                  <c:v>1.2648361428571426</c:v>
                </c:pt>
                <c:pt idx="570">
                  <c:v>1.2627009999999999</c:v>
                </c:pt>
                <c:pt idx="571">
                  <c:v>1.2567041428571428</c:v>
                </c:pt>
                <c:pt idx="572">
                  <c:v>1.2527032857142859</c:v>
                </c:pt>
                <c:pt idx="573">
                  <c:v>1.2516891428571426</c:v>
                </c:pt>
                <c:pt idx="574">
                  <c:v>1.2493765714285714</c:v>
                </c:pt>
                <c:pt idx="575">
                  <c:v>1.2469464285714287</c:v>
                </c:pt>
                <c:pt idx="576">
                  <c:v>1.2430084285714287</c:v>
                </c:pt>
                <c:pt idx="577">
                  <c:v>1.2403521428571429</c:v>
                </c:pt>
                <c:pt idx="578">
                  <c:v>1.2388105714285713</c:v>
                </c:pt>
                <c:pt idx="579">
                  <c:v>1.2368397142857144</c:v>
                </c:pt>
                <c:pt idx="580">
                  <c:v>1.2316532857142857</c:v>
                </c:pt>
                <c:pt idx="581">
                  <c:v>1.2285245714285715</c:v>
                </c:pt>
                <c:pt idx="582">
                  <c:v>1.2291835714285715</c:v>
                </c:pt>
                <c:pt idx="583">
                  <c:v>1.2310085714285715</c:v>
                </c:pt>
                <c:pt idx="584">
                  <c:v>1.2314058571428572</c:v>
                </c:pt>
                <c:pt idx="585">
                  <c:v>1.2285540000000001</c:v>
                </c:pt>
                <c:pt idx="586">
                  <c:v>1.2267688571428572</c:v>
                </c:pt>
                <c:pt idx="587">
                  <c:v>1.2241724285714286</c:v>
                </c:pt>
                <c:pt idx="588">
                  <c:v>1.2231717142857141</c:v>
                </c:pt>
                <c:pt idx="589">
                  <c:v>1.2174181428571429</c:v>
                </c:pt>
                <c:pt idx="590">
                  <c:v>1.2173921428571428</c:v>
                </c:pt>
                <c:pt idx="591">
                  <c:v>1.2195754285714284</c:v>
                </c:pt>
                <c:pt idx="592">
                  <c:v>1.2278918571428572</c:v>
                </c:pt>
                <c:pt idx="593">
                  <c:v>1.2308081428571429</c:v>
                </c:pt>
                <c:pt idx="594">
                  <c:v>1.2330064285714284</c:v>
                </c:pt>
                <c:pt idx="595">
                  <c:v>1.2350424285714288</c:v>
                </c:pt>
                <c:pt idx="596">
                  <c:v>1.2406089999999999</c:v>
                </c:pt>
                <c:pt idx="597">
                  <c:v>1.2413201428571428</c:v>
                </c:pt>
                <c:pt idx="598">
                  <c:v>1.2427374285714285</c:v>
                </c:pt>
                <c:pt idx="599">
                  <c:v>1.2446662857142858</c:v>
                </c:pt>
                <c:pt idx="600">
                  <c:v>1.2503919999999999</c:v>
                </c:pt>
                <c:pt idx="601">
                  <c:v>1.2571248571428573</c:v>
                </c:pt>
                <c:pt idx="602">
                  <c:v>1.2628798571428574</c:v>
                </c:pt>
                <c:pt idx="603">
                  <c:v>1.2647922857142857</c:v>
                </c:pt>
                <c:pt idx="604">
                  <c:v>1.2634845714285714</c:v>
                </c:pt>
                <c:pt idx="605">
                  <c:v>1.2610717142857142</c:v>
                </c:pt>
                <c:pt idx="606">
                  <c:v>1.2573812857142859</c:v>
                </c:pt>
                <c:pt idx="607">
                  <c:v>1.2531922857142859</c:v>
                </c:pt>
                <c:pt idx="608">
                  <c:v>1.25091</c:v>
                </c:pt>
                <c:pt idx="609">
                  <c:v>1.2516852857142859</c:v>
                </c:pt>
                <c:pt idx="610">
                  <c:v>1.2529702857142857</c:v>
                </c:pt>
                <c:pt idx="611">
                  <c:v>1.2544862857142858</c:v>
                </c:pt>
                <c:pt idx="612">
                  <c:v>1.2569744285714286</c:v>
                </c:pt>
                <c:pt idx="613">
                  <c:v>1.2606814285714287</c:v>
                </c:pt>
                <c:pt idx="614">
                  <c:v>1.2625819999999999</c:v>
                </c:pt>
                <c:pt idx="615">
                  <c:v>1.2658719999999999</c:v>
                </c:pt>
                <c:pt idx="616">
                  <c:v>1.2691958571428572</c:v>
                </c:pt>
                <c:pt idx="617">
                  <c:v>1.2713237142857143</c:v>
                </c:pt>
                <c:pt idx="618">
                  <c:v>1.2704495714285715</c:v>
                </c:pt>
                <c:pt idx="619">
                  <c:v>1.2560292857142858</c:v>
                </c:pt>
                <c:pt idx="620">
                  <c:v>1.253842857142857</c:v>
                </c:pt>
                <c:pt idx="621">
                  <c:v>1.2543731428571427</c:v>
                </c:pt>
                <c:pt idx="622">
                  <c:v>1.2510881428571428</c:v>
                </c:pt>
                <c:pt idx="623">
                  <c:v>1.244455857142857</c:v>
                </c:pt>
                <c:pt idx="624">
                  <c:v>1.2430364285714286</c:v>
                </c:pt>
                <c:pt idx="625">
                  <c:v>1.2444054285714283</c:v>
                </c:pt>
                <c:pt idx="626">
                  <c:v>1.2588934285714284</c:v>
                </c:pt>
                <c:pt idx="627">
                  <c:v>1.2632499999999998</c:v>
                </c:pt>
                <c:pt idx="628">
                  <c:v>1.2663468571428569</c:v>
                </c:pt>
                <c:pt idx="629">
                  <c:v>1.274346</c:v>
                </c:pt>
                <c:pt idx="630">
                  <c:v>1.2843385714285713</c:v>
                </c:pt>
                <c:pt idx="631">
                  <c:v>1.2906714285714285</c:v>
                </c:pt>
                <c:pt idx="632">
                  <c:v>1.2949767142857145</c:v>
                </c:pt>
                <c:pt idx="633">
                  <c:v>1.2965961428571429</c:v>
                </c:pt>
                <c:pt idx="634">
                  <c:v>1.3038317142857141</c:v>
                </c:pt>
                <c:pt idx="635">
                  <c:v>1.3038629999999998</c:v>
                </c:pt>
                <c:pt idx="636">
                  <c:v>1.3031422857142858</c:v>
                </c:pt>
                <c:pt idx="637">
                  <c:v>1.2995007142857145</c:v>
                </c:pt>
                <c:pt idx="638">
                  <c:v>1.3004848571428571</c:v>
                </c:pt>
                <c:pt idx="639">
                  <c:v>1.2981960000000001</c:v>
                </c:pt>
                <c:pt idx="640">
                  <c:v>1.3062432857142858</c:v>
                </c:pt>
                <c:pt idx="641">
                  <c:v>1.3050791428571429</c:v>
                </c:pt>
                <c:pt idx="642">
                  <c:v>1.3122817142857142</c:v>
                </c:pt>
                <c:pt idx="643">
                  <c:v>1.3156694285714285</c:v>
                </c:pt>
                <c:pt idx="644">
                  <c:v>1.3229174285714287</c:v>
                </c:pt>
                <c:pt idx="645">
                  <c:v>1.3270884285714286</c:v>
                </c:pt>
                <c:pt idx="646">
                  <c:v>1.335485142857143</c:v>
                </c:pt>
                <c:pt idx="647">
                  <c:v>1.3319147142857144</c:v>
                </c:pt>
                <c:pt idx="648">
                  <c:v>1.3312841428571429</c:v>
                </c:pt>
                <c:pt idx="649">
                  <c:v>1.3285794285714285</c:v>
                </c:pt>
                <c:pt idx="650">
                  <c:v>1.327124</c:v>
                </c:pt>
                <c:pt idx="651">
                  <c:v>1.326472857142857</c:v>
                </c:pt>
                <c:pt idx="652">
                  <c:v>1.3239292857142857</c:v>
                </c:pt>
                <c:pt idx="653">
                  <c:v>1.3250015714285717</c:v>
                </c:pt>
                <c:pt idx="654">
                  <c:v>1.3275395714285716</c:v>
                </c:pt>
                <c:pt idx="655">
                  <c:v>1.3309528571428573</c:v>
                </c:pt>
                <c:pt idx="656">
                  <c:v>1.3357167142857143</c:v>
                </c:pt>
                <c:pt idx="657">
                  <c:v>1.3414950000000001</c:v>
                </c:pt>
                <c:pt idx="658">
                  <c:v>1.3447532857142857</c:v>
                </c:pt>
                <c:pt idx="659">
                  <c:v>1.3479671428571429</c:v>
                </c:pt>
                <c:pt idx="660">
                  <c:v>1.349191</c:v>
                </c:pt>
                <c:pt idx="661">
                  <c:v>1.3555320000000002</c:v>
                </c:pt>
                <c:pt idx="662">
                  <c:v>1.3410200000000003</c:v>
                </c:pt>
                <c:pt idx="663">
                  <c:v>1.3331921904761903</c:v>
                </c:pt>
                <c:pt idx="664">
                  <c:v>1.3241328095238096</c:v>
                </c:pt>
                <c:pt idx="665">
                  <c:v>1.3214702380952379</c:v>
                </c:pt>
                <c:pt idx="666">
                  <c:v>1.3131838095238098</c:v>
                </c:pt>
                <c:pt idx="667">
                  <c:v>1.3106338095238095</c:v>
                </c:pt>
                <c:pt idx="668">
                  <c:v>1.3060438095238098</c:v>
                </c:pt>
                <c:pt idx="669">
                  <c:v>1.3220408095238096</c:v>
                </c:pt>
                <c:pt idx="670">
                  <c:v>1.3326950476190476</c:v>
                </c:pt>
                <c:pt idx="671">
                  <c:v>1.3471732857142857</c:v>
                </c:pt>
                <c:pt idx="672">
                  <c:v>1.3534659999999998</c:v>
                </c:pt>
                <c:pt idx="673">
                  <c:v>1.3687147142857143</c:v>
                </c:pt>
                <c:pt idx="674">
                  <c:v>1.3786484285714287</c:v>
                </c:pt>
                <c:pt idx="675">
                  <c:v>1.3872594285714286</c:v>
                </c:pt>
                <c:pt idx="676">
                  <c:v>1.3930714285714285</c:v>
                </c:pt>
                <c:pt idx="677">
                  <c:v>1.3995594285714286</c:v>
                </c:pt>
                <c:pt idx="678">
                  <c:v>1.4001762857142857</c:v>
                </c:pt>
                <c:pt idx="679">
                  <c:v>1.4031391428571429</c:v>
                </c:pt>
                <c:pt idx="680">
                  <c:v>1.4045254285714286</c:v>
                </c:pt>
                <c:pt idx="681">
                  <c:v>1.4052907142857143</c:v>
                </c:pt>
                <c:pt idx="682">
                  <c:v>1.4079059999999999</c:v>
                </c:pt>
                <c:pt idx="683">
                  <c:v>1.4114352857142856</c:v>
                </c:pt>
                <c:pt idx="684">
                  <c:v>1.4114869999999997</c:v>
                </c:pt>
                <c:pt idx="685">
                  <c:v>1.4128098571428571</c:v>
                </c:pt>
                <c:pt idx="686">
                  <c:v>1.4157738571428573</c:v>
                </c:pt>
                <c:pt idx="687">
                  <c:v>1.4195679999999999</c:v>
                </c:pt>
                <c:pt idx="688">
                  <c:v>1.4225569999999998</c:v>
                </c:pt>
                <c:pt idx="689">
                  <c:v>1.4221074285714284</c:v>
                </c:pt>
                <c:pt idx="690">
                  <c:v>1.4234469999999999</c:v>
                </c:pt>
                <c:pt idx="691">
                  <c:v>1.4261715714285716</c:v>
                </c:pt>
                <c:pt idx="692">
                  <c:v>1.4330639999999999</c:v>
                </c:pt>
                <c:pt idx="693">
                  <c:v>1.4355005714285713</c:v>
                </c:pt>
                <c:pt idx="694">
                  <c:v>1.4340441428571427</c:v>
                </c:pt>
                <c:pt idx="695">
                  <c:v>1.4299329999999999</c:v>
                </c:pt>
                <c:pt idx="696">
                  <c:v>1.4357929999999999</c:v>
                </c:pt>
                <c:pt idx="697">
                  <c:v>1.4315697142857142</c:v>
                </c:pt>
                <c:pt idx="698">
                  <c:v>1.4345782857142857</c:v>
                </c:pt>
                <c:pt idx="699">
                  <c:v>1.4347918571428571</c:v>
                </c:pt>
                <c:pt idx="700">
                  <c:v>1.4390025714285712</c:v>
                </c:pt>
                <c:pt idx="701">
                  <c:v>1.4427631428571428</c:v>
                </c:pt>
                <c:pt idx="702">
                  <c:v>1.4468818571428572</c:v>
                </c:pt>
                <c:pt idx="703">
                  <c:v>1.4463131428571427</c:v>
                </c:pt>
                <c:pt idx="704">
                  <c:v>1.4548552857142858</c:v>
                </c:pt>
                <c:pt idx="705">
                  <c:v>1.4550111428571431</c:v>
                </c:pt>
                <c:pt idx="706">
                  <c:v>1.4526898571428573</c:v>
                </c:pt>
                <c:pt idx="707">
                  <c:v>1.4494941428571428</c:v>
                </c:pt>
                <c:pt idx="708">
                  <c:v>1.4484299999999999</c:v>
                </c:pt>
                <c:pt idx="709">
                  <c:v>1.4513995714285712</c:v>
                </c:pt>
                <c:pt idx="710">
                  <c:v>1.4498992857142858</c:v>
                </c:pt>
                <c:pt idx="711">
                  <c:v>1.4436118571428571</c:v>
                </c:pt>
                <c:pt idx="712">
                  <c:v>1.4339538571428572</c:v>
                </c:pt>
                <c:pt idx="713">
                  <c:v>1.4234755714285714</c:v>
                </c:pt>
                <c:pt idx="714">
                  <c:v>1.4089927142857144</c:v>
                </c:pt>
                <c:pt idx="715">
                  <c:v>1.3858168571428571</c:v>
                </c:pt>
                <c:pt idx="716">
                  <c:v>1.3637578571428572</c:v>
                </c:pt>
                <c:pt idx="717">
                  <c:v>1.344300857142857</c:v>
                </c:pt>
                <c:pt idx="718">
                  <c:v>1.308334857142857</c:v>
                </c:pt>
                <c:pt idx="719">
                  <c:v>1.2677064999999998</c:v>
                </c:pt>
                <c:pt idx="720">
                  <c:v>1.2297787142857144</c:v>
                </c:pt>
                <c:pt idx="721">
                  <c:v>1.1943663571428573</c:v>
                </c:pt>
                <c:pt idx="722">
                  <c:v>1.1690553571428572</c:v>
                </c:pt>
                <c:pt idx="723">
                  <c:v>1.1677630714285716</c:v>
                </c:pt>
                <c:pt idx="724">
                  <c:v>1.1618853571428571</c:v>
                </c:pt>
                <c:pt idx="725">
                  <c:v>1.1925880714285715</c:v>
                </c:pt>
                <c:pt idx="726">
                  <c:v>1.2232428571428571</c:v>
                </c:pt>
                <c:pt idx="727">
                  <c:v>1.2501390714285716</c:v>
                </c:pt>
                <c:pt idx="728">
                  <c:v>1.287944142857143</c:v>
                </c:pt>
                <c:pt idx="729">
                  <c:v>1.3320461428571428</c:v>
                </c:pt>
                <c:pt idx="730">
                  <c:v>1.3522524285714286</c:v>
                </c:pt>
                <c:pt idx="731">
                  <c:v>1.3770744285714289</c:v>
                </c:pt>
                <c:pt idx="732">
                  <c:v>1.3892590000000002</c:v>
                </c:pt>
                <c:pt idx="733">
                  <c:v>1.4112532857142859</c:v>
                </c:pt>
                <c:pt idx="734">
                  <c:v>1.4355281428571427</c:v>
                </c:pt>
                <c:pt idx="735">
                  <c:v>1.448836</c:v>
                </c:pt>
                <c:pt idx="736">
                  <c:v>1.4583818571428573</c:v>
                </c:pt>
                <c:pt idx="737">
                  <c:v>1.4674017142857143</c:v>
                </c:pt>
                <c:pt idx="738">
                  <c:v>1.4761957142857143</c:v>
                </c:pt>
                <c:pt idx="739">
                  <c:v>1.4826922857142859</c:v>
                </c:pt>
                <c:pt idx="740">
                  <c:v>1.4879997142857142</c:v>
                </c:pt>
                <c:pt idx="741">
                  <c:v>1.4943725714285712</c:v>
                </c:pt>
                <c:pt idx="742">
                  <c:v>1.5036457142857143</c:v>
                </c:pt>
                <c:pt idx="743">
                  <c:v>1.5044581428571426</c:v>
                </c:pt>
                <c:pt idx="744">
                  <c:v>1.5055722857142855</c:v>
                </c:pt>
                <c:pt idx="745">
                  <c:v>1.5037315714285715</c:v>
                </c:pt>
                <c:pt idx="746">
                  <c:v>1.4983070000000003</c:v>
                </c:pt>
                <c:pt idx="747">
                  <c:v>1.4915611428571431</c:v>
                </c:pt>
                <c:pt idx="748">
                  <c:v>1.4871164285714287</c:v>
                </c:pt>
                <c:pt idx="749">
                  <c:v>1.4771397142857143</c:v>
                </c:pt>
                <c:pt idx="750">
                  <c:v>1.4716487142857144</c:v>
                </c:pt>
                <c:pt idx="751">
                  <c:v>1.4678211428571433</c:v>
                </c:pt>
                <c:pt idx="752">
                  <c:v>1.464064</c:v>
                </c:pt>
                <c:pt idx="753">
                  <c:v>1.4654625714285712</c:v>
                </c:pt>
                <c:pt idx="754">
                  <c:v>1.4679087142857143</c:v>
                </c:pt>
                <c:pt idx="755">
                  <c:v>1.4687295714285713</c:v>
                </c:pt>
                <c:pt idx="756">
                  <c:v>1.4719642857142858</c:v>
                </c:pt>
                <c:pt idx="757">
                  <c:v>1.4741815714285715</c:v>
                </c:pt>
                <c:pt idx="758">
                  <c:v>1.4701197142857143</c:v>
                </c:pt>
                <c:pt idx="759">
                  <c:v>1.467309142857143</c:v>
                </c:pt>
                <c:pt idx="760">
                  <c:v>1.4623615714285716</c:v>
                </c:pt>
                <c:pt idx="761">
                  <c:v>1.4590634285714283</c:v>
                </c:pt>
                <c:pt idx="762">
                  <c:v>1.4583677142857143</c:v>
                </c:pt>
                <c:pt idx="763">
                  <c:v>1.4545924285714287</c:v>
                </c:pt>
                <c:pt idx="764">
                  <c:v>1.4534975714285718</c:v>
                </c:pt>
                <c:pt idx="765">
                  <c:v>1.4574564285714284</c:v>
                </c:pt>
                <c:pt idx="766">
                  <c:v>1.4606241428571427</c:v>
                </c:pt>
                <c:pt idx="767">
                  <c:v>1.4673431428571426</c:v>
                </c:pt>
                <c:pt idx="768">
                  <c:v>1.4689638571428569</c:v>
                </c:pt>
                <c:pt idx="769">
                  <c:v>1.4715544285714286</c:v>
                </c:pt>
                <c:pt idx="770">
                  <c:v>1.4732188571428571</c:v>
                </c:pt>
                <c:pt idx="771">
                  <c:v>1.4731764285714288</c:v>
                </c:pt>
                <c:pt idx="772">
                  <c:v>1.4701191428571432</c:v>
                </c:pt>
                <c:pt idx="773">
                  <c:v>1.4656755714285714</c:v>
                </c:pt>
                <c:pt idx="774">
                  <c:v>1.4555191428571426</c:v>
                </c:pt>
                <c:pt idx="775">
                  <c:v>1.4483352857142857</c:v>
                </c:pt>
                <c:pt idx="776">
                  <c:v>1.4362291428571432</c:v>
                </c:pt>
                <c:pt idx="777">
                  <c:v>1.4284948571428571</c:v>
                </c:pt>
                <c:pt idx="778">
                  <c:v>1.4196298571428572</c:v>
                </c:pt>
                <c:pt idx="779">
                  <c:v>1.4104617142857143</c:v>
                </c:pt>
                <c:pt idx="780">
                  <c:v>1.4049115714285716</c:v>
                </c:pt>
                <c:pt idx="781">
                  <c:v>1.3977692857142856</c:v>
                </c:pt>
                <c:pt idx="782">
                  <c:v>1.3939622857142857</c:v>
                </c:pt>
                <c:pt idx="783">
                  <c:v>1.392396142857143</c:v>
                </c:pt>
                <c:pt idx="784">
                  <c:v>1.3899492857142857</c:v>
                </c:pt>
                <c:pt idx="785">
                  <c:v>1.3909031428571428</c:v>
                </c:pt>
                <c:pt idx="786">
                  <c:v>1.3892392857142857</c:v>
                </c:pt>
                <c:pt idx="787">
                  <c:v>1.3895801428571428</c:v>
                </c:pt>
                <c:pt idx="788">
                  <c:v>1.3928664285714285</c:v>
                </c:pt>
                <c:pt idx="789">
                  <c:v>1.394254857142857</c:v>
                </c:pt>
                <c:pt idx="790">
                  <c:v>1.394917</c:v>
                </c:pt>
                <c:pt idx="791">
                  <c:v>1.3937580000000001</c:v>
                </c:pt>
                <c:pt idx="792">
                  <c:v>1.3932801428571431</c:v>
                </c:pt>
                <c:pt idx="793">
                  <c:v>1.3949069999999999</c:v>
                </c:pt>
                <c:pt idx="794">
                  <c:v>1.3922602857142856</c:v>
                </c:pt>
                <c:pt idx="795">
                  <c:v>1.3890514285714288</c:v>
                </c:pt>
                <c:pt idx="796">
                  <c:v>1.3845171428571426</c:v>
                </c:pt>
                <c:pt idx="797">
                  <c:v>1.3795434285714285</c:v>
                </c:pt>
                <c:pt idx="798">
                  <c:v>1.3740657142857142</c:v>
                </c:pt>
                <c:pt idx="799">
                  <c:v>1.3704339999999997</c:v>
                </c:pt>
                <c:pt idx="800">
                  <c:v>1.3700110000000001</c:v>
                </c:pt>
                <c:pt idx="801">
                  <c:v>1.3707917142857142</c:v>
                </c:pt>
                <c:pt idx="802">
                  <c:v>1.3722260000000002</c:v>
                </c:pt>
                <c:pt idx="803">
                  <c:v>1.3722472857142858</c:v>
                </c:pt>
                <c:pt idx="804">
                  <c:v>1.3713495714285713</c:v>
                </c:pt>
                <c:pt idx="805">
                  <c:v>1.3693825714285714</c:v>
                </c:pt>
                <c:pt idx="806">
                  <c:v>1.367454142857143</c:v>
                </c:pt>
                <c:pt idx="807">
                  <c:v>1.3515428571428569</c:v>
                </c:pt>
                <c:pt idx="808">
                  <c:v>1.3424714285714285</c:v>
                </c:pt>
                <c:pt idx="809">
                  <c:v>1.3369295714285714</c:v>
                </c:pt>
                <c:pt idx="810">
                  <c:v>1.3259304285714286</c:v>
                </c:pt>
                <c:pt idx="811">
                  <c:v>1.3221588571428573</c:v>
                </c:pt>
                <c:pt idx="812">
                  <c:v>1.3206914285714286</c:v>
                </c:pt>
                <c:pt idx="813">
                  <c:v>1.3158477142857143</c:v>
                </c:pt>
                <c:pt idx="814">
                  <c:v>1.3207855714285714</c:v>
                </c:pt>
                <c:pt idx="815">
                  <c:v>1.3166624285714283</c:v>
                </c:pt>
                <c:pt idx="816">
                  <c:v>1.3103875714285713</c:v>
                </c:pt>
                <c:pt idx="817">
                  <c:v>1.3108812857142857</c:v>
                </c:pt>
                <c:pt idx="818">
                  <c:v>1.310295</c:v>
                </c:pt>
                <c:pt idx="819">
                  <c:v>1.3114014285714286</c:v>
                </c:pt>
                <c:pt idx="820">
                  <c:v>1.311367142857143</c:v>
                </c:pt>
                <c:pt idx="821">
                  <c:v>1.3119051428571429</c:v>
                </c:pt>
                <c:pt idx="822">
                  <c:v>1.3131529999999998</c:v>
                </c:pt>
                <c:pt idx="823">
                  <c:v>1.3147462857142855</c:v>
                </c:pt>
                <c:pt idx="824">
                  <c:v>1.3150191428571427</c:v>
                </c:pt>
                <c:pt idx="825">
                  <c:v>1.3121245714285714</c:v>
                </c:pt>
                <c:pt idx="826">
                  <c:v>1.3082119999999999</c:v>
                </c:pt>
                <c:pt idx="827">
                  <c:v>1.3055830000000002</c:v>
                </c:pt>
                <c:pt idx="828">
                  <c:v>1.288766857142857</c:v>
                </c:pt>
                <c:pt idx="829">
                  <c:v>1.275583857142857</c:v>
                </c:pt>
                <c:pt idx="830">
                  <c:v>1.2716978571428572</c:v>
                </c:pt>
                <c:pt idx="831">
                  <c:v>1.271188</c:v>
                </c:pt>
                <c:pt idx="832">
                  <c:v>1.268419</c:v>
                </c:pt>
                <c:pt idx="833">
                  <c:v>1.265223</c:v>
                </c:pt>
                <c:pt idx="834">
                  <c:v>1.2623894285714283</c:v>
                </c:pt>
                <c:pt idx="835">
                  <c:v>1.2625578571428571</c:v>
                </c:pt>
                <c:pt idx="836">
                  <c:v>1.2593837142857143</c:v>
                </c:pt>
                <c:pt idx="837">
                  <c:v>1.2643354285714286</c:v>
                </c:pt>
                <c:pt idx="838">
                  <c:v>1.2599448571428573</c:v>
                </c:pt>
                <c:pt idx="839">
                  <c:v>1.2607390000000003</c:v>
                </c:pt>
                <c:pt idx="840">
                  <c:v>1.263989</c:v>
                </c:pt>
                <c:pt idx="841">
                  <c:v>1.2687760000000001</c:v>
                </c:pt>
                <c:pt idx="842">
                  <c:v>1.2837271428571431</c:v>
                </c:pt>
                <c:pt idx="843">
                  <c:v>1.2932004285714285</c:v>
                </c:pt>
                <c:pt idx="844">
                  <c:v>1.285099142857143</c:v>
                </c:pt>
                <c:pt idx="845">
                  <c:v>1.2883715714285715</c:v>
                </c:pt>
                <c:pt idx="846">
                  <c:v>1.2849241428571427</c:v>
                </c:pt>
                <c:pt idx="847">
                  <c:v>1.2795425238095237</c:v>
                </c:pt>
                <c:pt idx="848">
                  <c:v>1.2755190476190477</c:v>
                </c:pt>
                <c:pt idx="849">
                  <c:v>1.2705331904761905</c:v>
                </c:pt>
                <c:pt idx="850">
                  <c:v>1.2742011904761905</c:v>
                </c:pt>
                <c:pt idx="851">
                  <c:v>1.2794164761904765</c:v>
                </c:pt>
                <c:pt idx="852">
                  <c:v>1.280099619047619</c:v>
                </c:pt>
                <c:pt idx="853">
                  <c:v>1.2830013333333332</c:v>
                </c:pt>
                <c:pt idx="854">
                  <c:v>1.2867476666666666</c:v>
                </c:pt>
                <c:pt idx="855">
                  <c:v>1.2871745714285716</c:v>
                </c:pt>
                <c:pt idx="856">
                  <c:v>1.2921537142857142</c:v>
                </c:pt>
                <c:pt idx="857">
                  <c:v>1.2888985714285714</c:v>
                </c:pt>
                <c:pt idx="858">
                  <c:v>1.2871714285714286</c:v>
                </c:pt>
                <c:pt idx="859">
                  <c:v>1.2744692857142856</c:v>
                </c:pt>
                <c:pt idx="860">
                  <c:v>1.2727468571428571</c:v>
                </c:pt>
                <c:pt idx="861">
                  <c:v>1.2726425714285714</c:v>
                </c:pt>
                <c:pt idx="862">
                  <c:v>1.273996714285714</c:v>
                </c:pt>
                <c:pt idx="863">
                  <c:v>1.2739257142857145</c:v>
                </c:pt>
                <c:pt idx="864">
                  <c:v>1.2751962857142856</c:v>
                </c:pt>
                <c:pt idx="865">
                  <c:v>1.2742485714285716</c:v>
                </c:pt>
                <c:pt idx="866">
                  <c:v>1.2870078571428571</c:v>
                </c:pt>
                <c:pt idx="867">
                  <c:v>1.2861592857142858</c:v>
                </c:pt>
                <c:pt idx="868">
                  <c:v>1.2832640000000002</c:v>
                </c:pt>
                <c:pt idx="869">
                  <c:v>1.2822297142857144</c:v>
                </c:pt>
                <c:pt idx="870">
                  <c:v>1.2778122857142857</c:v>
                </c:pt>
                <c:pt idx="871">
                  <c:v>1.2816304285714286</c:v>
                </c:pt>
                <c:pt idx="872">
                  <c:v>1.2854947142857145</c:v>
                </c:pt>
                <c:pt idx="873">
                  <c:v>1.2863018571428573</c:v>
                </c:pt>
                <c:pt idx="874">
                  <c:v>1.2859272857142856</c:v>
                </c:pt>
                <c:pt idx="875">
                  <c:v>1.2865759999999999</c:v>
                </c:pt>
                <c:pt idx="876">
                  <c:v>1.2852705714285713</c:v>
                </c:pt>
                <c:pt idx="877">
                  <c:v>1.2863871428571427</c:v>
                </c:pt>
                <c:pt idx="878">
                  <c:v>1.278356</c:v>
                </c:pt>
                <c:pt idx="879">
                  <c:v>1.2755267142857143</c:v>
                </c:pt>
                <c:pt idx="880">
                  <c:v>1.268986142857143</c:v>
                </c:pt>
                <c:pt idx="881">
                  <c:v>1.2706654285714285</c:v>
                </c:pt>
                <c:pt idx="882">
                  <c:v>1.2707388571428573</c:v>
                </c:pt>
                <c:pt idx="883">
                  <c:v>1.2692567142857141</c:v>
                </c:pt>
                <c:pt idx="884">
                  <c:v>1.2688945714285715</c:v>
                </c:pt>
                <c:pt idx="885">
                  <c:v>1.2705610000000001</c:v>
                </c:pt>
                <c:pt idx="886">
                  <c:v>1.2704777142857144</c:v>
                </c:pt>
                <c:pt idx="887">
                  <c:v>1.2706495714285715</c:v>
                </c:pt>
                <c:pt idx="888">
                  <c:v>1.2670115714285717</c:v>
                </c:pt>
                <c:pt idx="889">
                  <c:v>1.2683844761904761</c:v>
                </c:pt>
                <c:pt idx="890">
                  <c:v>1.2713976190476191</c:v>
                </c:pt>
                <c:pt idx="891">
                  <c:v>1.2734946190476191</c:v>
                </c:pt>
                <c:pt idx="892">
                  <c:v>1.2783603333333333</c:v>
                </c:pt>
                <c:pt idx="893">
                  <c:v>1.2774164761904763</c:v>
                </c:pt>
                <c:pt idx="894">
                  <c:v>1.2784576190476191</c:v>
                </c:pt>
                <c:pt idx="895">
                  <c:v>1.281233476190476</c:v>
                </c:pt>
                <c:pt idx="896">
                  <c:v>1.2831244285714283</c:v>
                </c:pt>
                <c:pt idx="897">
                  <c:v>1.2863281428571427</c:v>
                </c:pt>
                <c:pt idx="898">
                  <c:v>1.2847261428571428</c:v>
                </c:pt>
                <c:pt idx="899">
                  <c:v>1.2850138571428573</c:v>
                </c:pt>
                <c:pt idx="900">
                  <c:v>1.2876817142857142</c:v>
                </c:pt>
                <c:pt idx="901">
                  <c:v>1.2910974285714285</c:v>
                </c:pt>
                <c:pt idx="902">
                  <c:v>1.2949207142857144</c:v>
                </c:pt>
                <c:pt idx="903">
                  <c:v>1.2946897142857143</c:v>
                </c:pt>
                <c:pt idx="904">
                  <c:v>1.2914805714285715</c:v>
                </c:pt>
                <c:pt idx="905">
                  <c:v>1.294869</c:v>
                </c:pt>
                <c:pt idx="906">
                  <c:v>1.2938775714285715</c:v>
                </c:pt>
                <c:pt idx="907">
                  <c:v>1.2905535714285714</c:v>
                </c:pt>
                <c:pt idx="908">
                  <c:v>1.2922015714285717</c:v>
                </c:pt>
                <c:pt idx="909">
                  <c:v>1.2926714285714287</c:v>
                </c:pt>
                <c:pt idx="910">
                  <c:v>1.2893562857142857</c:v>
                </c:pt>
                <c:pt idx="911">
                  <c:v>1.2899732857142856</c:v>
                </c:pt>
                <c:pt idx="912">
                  <c:v>1.2902412857142858</c:v>
                </c:pt>
                <c:pt idx="913">
                  <c:v>1.293518285714286</c:v>
                </c:pt>
                <c:pt idx="914">
                  <c:v>1.2976338571428574</c:v>
                </c:pt>
                <c:pt idx="915">
                  <c:v>1.2973479999999999</c:v>
                </c:pt>
                <c:pt idx="916">
                  <c:v>1.2915081428571429</c:v>
                </c:pt>
                <c:pt idx="917">
                  <c:v>1.2921875714285715</c:v>
                </c:pt>
                <c:pt idx="918">
                  <c:v>1.2884698571428572</c:v>
                </c:pt>
                <c:pt idx="919">
                  <c:v>1.2844978571428574</c:v>
                </c:pt>
                <c:pt idx="920">
                  <c:v>1.2814941428571429</c:v>
                </c:pt>
                <c:pt idx="921">
                  <c:v>1.2775878571428569</c:v>
                </c:pt>
                <c:pt idx="922">
                  <c:v>1.2758937142857143</c:v>
                </c:pt>
                <c:pt idx="923">
                  <c:v>1.2766488571428571</c:v>
                </c:pt>
                <c:pt idx="924">
                  <c:v>1.2764597142857144</c:v>
                </c:pt>
                <c:pt idx="925">
                  <c:v>1.2767641428571428</c:v>
                </c:pt>
                <c:pt idx="926">
                  <c:v>1.278318857142857</c:v>
                </c:pt>
                <c:pt idx="927">
                  <c:v>1.2777531428571429</c:v>
                </c:pt>
                <c:pt idx="928">
                  <c:v>1.2764412857142857</c:v>
                </c:pt>
                <c:pt idx="929">
                  <c:v>1.2746487142857141</c:v>
                </c:pt>
                <c:pt idx="930">
                  <c:v>1.2738252857142858</c:v>
                </c:pt>
                <c:pt idx="931">
                  <c:v>1.270865857142857</c:v>
                </c:pt>
                <c:pt idx="932">
                  <c:v>1.2671702857142857</c:v>
                </c:pt>
                <c:pt idx="933">
                  <c:v>1.2648361428571426</c:v>
                </c:pt>
                <c:pt idx="934">
                  <c:v>1.2627009999999999</c:v>
                </c:pt>
                <c:pt idx="935">
                  <c:v>1.2567041428571428</c:v>
                </c:pt>
                <c:pt idx="936">
                  <c:v>1.2527032857142859</c:v>
                </c:pt>
                <c:pt idx="937">
                  <c:v>1.2516891428571426</c:v>
                </c:pt>
                <c:pt idx="938">
                  <c:v>1.2493765714285714</c:v>
                </c:pt>
                <c:pt idx="939">
                  <c:v>1.2469464285714287</c:v>
                </c:pt>
                <c:pt idx="940">
                  <c:v>1.2430084285714287</c:v>
                </c:pt>
                <c:pt idx="941">
                  <c:v>1.2403521428571429</c:v>
                </c:pt>
                <c:pt idx="942">
                  <c:v>1.2388105714285713</c:v>
                </c:pt>
                <c:pt idx="943">
                  <c:v>1.2368397142857144</c:v>
                </c:pt>
                <c:pt idx="944">
                  <c:v>1.2316532857142857</c:v>
                </c:pt>
                <c:pt idx="945">
                  <c:v>1.2285245714285715</c:v>
                </c:pt>
                <c:pt idx="946">
                  <c:v>1.2291835714285715</c:v>
                </c:pt>
                <c:pt idx="947">
                  <c:v>1.2310085714285715</c:v>
                </c:pt>
                <c:pt idx="948">
                  <c:v>1.2314058571428572</c:v>
                </c:pt>
                <c:pt idx="949">
                  <c:v>1.2285540000000001</c:v>
                </c:pt>
                <c:pt idx="950">
                  <c:v>1.2267688571428572</c:v>
                </c:pt>
                <c:pt idx="951">
                  <c:v>1.2241724285714286</c:v>
                </c:pt>
                <c:pt idx="952">
                  <c:v>1.2231717142857141</c:v>
                </c:pt>
                <c:pt idx="953">
                  <c:v>1.2174181428571429</c:v>
                </c:pt>
                <c:pt idx="954">
                  <c:v>1.2173921428571428</c:v>
                </c:pt>
                <c:pt idx="955">
                  <c:v>1.2195754285714284</c:v>
                </c:pt>
                <c:pt idx="956">
                  <c:v>1.2278918571428572</c:v>
                </c:pt>
                <c:pt idx="957">
                  <c:v>1.2308081428571429</c:v>
                </c:pt>
                <c:pt idx="958">
                  <c:v>1.2330064285714284</c:v>
                </c:pt>
                <c:pt idx="959">
                  <c:v>1.2350424285714288</c:v>
                </c:pt>
                <c:pt idx="960">
                  <c:v>1.2406089999999999</c:v>
                </c:pt>
                <c:pt idx="961">
                  <c:v>1.2413201428571428</c:v>
                </c:pt>
                <c:pt idx="962">
                  <c:v>1.2427374285714285</c:v>
                </c:pt>
                <c:pt idx="963">
                  <c:v>1.2446662857142858</c:v>
                </c:pt>
                <c:pt idx="964">
                  <c:v>1.2503919999999999</c:v>
                </c:pt>
                <c:pt idx="965">
                  <c:v>1.2571248571428573</c:v>
                </c:pt>
                <c:pt idx="966">
                  <c:v>1.2628798571428574</c:v>
                </c:pt>
                <c:pt idx="967">
                  <c:v>1.2647922857142857</c:v>
                </c:pt>
                <c:pt idx="968">
                  <c:v>1.2634845714285714</c:v>
                </c:pt>
                <c:pt idx="969">
                  <c:v>1.2610717142857142</c:v>
                </c:pt>
                <c:pt idx="970">
                  <c:v>1.2573812857142859</c:v>
                </c:pt>
                <c:pt idx="971">
                  <c:v>1.2531922857142859</c:v>
                </c:pt>
                <c:pt idx="972">
                  <c:v>1.25091</c:v>
                </c:pt>
                <c:pt idx="973">
                  <c:v>1.2516852857142859</c:v>
                </c:pt>
                <c:pt idx="974">
                  <c:v>1.2529702857142857</c:v>
                </c:pt>
                <c:pt idx="975">
                  <c:v>1.2544862857142858</c:v>
                </c:pt>
                <c:pt idx="976">
                  <c:v>1.2569744285714286</c:v>
                </c:pt>
                <c:pt idx="977">
                  <c:v>1.2606814285714287</c:v>
                </c:pt>
                <c:pt idx="978">
                  <c:v>1.2625819999999999</c:v>
                </c:pt>
                <c:pt idx="979">
                  <c:v>1.2658719999999999</c:v>
                </c:pt>
                <c:pt idx="980">
                  <c:v>1.2691958571428572</c:v>
                </c:pt>
                <c:pt idx="981">
                  <c:v>1.2713237142857143</c:v>
                </c:pt>
                <c:pt idx="982">
                  <c:v>1.2704495714285715</c:v>
                </c:pt>
                <c:pt idx="983">
                  <c:v>1.2560292857142858</c:v>
                </c:pt>
                <c:pt idx="984">
                  <c:v>1.253842857142857</c:v>
                </c:pt>
                <c:pt idx="985">
                  <c:v>1.2543731428571427</c:v>
                </c:pt>
                <c:pt idx="986">
                  <c:v>1.2510881428571428</c:v>
                </c:pt>
                <c:pt idx="987">
                  <c:v>1.244455857142857</c:v>
                </c:pt>
                <c:pt idx="988">
                  <c:v>1.2430364285714286</c:v>
                </c:pt>
                <c:pt idx="989">
                  <c:v>1.2444054285714283</c:v>
                </c:pt>
                <c:pt idx="990">
                  <c:v>1.2588934285714284</c:v>
                </c:pt>
                <c:pt idx="991">
                  <c:v>1.2632499999999998</c:v>
                </c:pt>
                <c:pt idx="992">
                  <c:v>1.2663468571428569</c:v>
                </c:pt>
                <c:pt idx="993">
                  <c:v>1.274346</c:v>
                </c:pt>
                <c:pt idx="994">
                  <c:v>1.2843385714285713</c:v>
                </c:pt>
                <c:pt idx="995">
                  <c:v>1.2906714285714285</c:v>
                </c:pt>
                <c:pt idx="996">
                  <c:v>1.2949767142857145</c:v>
                </c:pt>
                <c:pt idx="997">
                  <c:v>1.2965961428571429</c:v>
                </c:pt>
                <c:pt idx="998">
                  <c:v>1.3038317142857141</c:v>
                </c:pt>
                <c:pt idx="999">
                  <c:v>1.3038629999999998</c:v>
                </c:pt>
                <c:pt idx="1000">
                  <c:v>1.3031422857142858</c:v>
                </c:pt>
                <c:pt idx="1001">
                  <c:v>1.2995007142857145</c:v>
                </c:pt>
                <c:pt idx="1002">
                  <c:v>1.3004848571428571</c:v>
                </c:pt>
                <c:pt idx="1003">
                  <c:v>1.2981960000000001</c:v>
                </c:pt>
                <c:pt idx="1004">
                  <c:v>1.3062432857142858</c:v>
                </c:pt>
                <c:pt idx="1005">
                  <c:v>1.3050791428571429</c:v>
                </c:pt>
                <c:pt idx="1006">
                  <c:v>1.3122817142857142</c:v>
                </c:pt>
                <c:pt idx="1007">
                  <c:v>1.3156694285714285</c:v>
                </c:pt>
                <c:pt idx="1008">
                  <c:v>1.3229174285714287</c:v>
                </c:pt>
                <c:pt idx="1009">
                  <c:v>1.3270884285714286</c:v>
                </c:pt>
                <c:pt idx="1010">
                  <c:v>1.335485142857143</c:v>
                </c:pt>
                <c:pt idx="1011">
                  <c:v>1.3319147142857144</c:v>
                </c:pt>
                <c:pt idx="1012">
                  <c:v>1.3312841428571429</c:v>
                </c:pt>
                <c:pt idx="1013">
                  <c:v>1.3285794285714285</c:v>
                </c:pt>
                <c:pt idx="1014">
                  <c:v>1.327124</c:v>
                </c:pt>
                <c:pt idx="1015">
                  <c:v>1.326472857142857</c:v>
                </c:pt>
                <c:pt idx="1016">
                  <c:v>1.3239292857142857</c:v>
                </c:pt>
                <c:pt idx="1017">
                  <c:v>1.3250015714285717</c:v>
                </c:pt>
                <c:pt idx="1018">
                  <c:v>1.3275395714285716</c:v>
                </c:pt>
                <c:pt idx="1019">
                  <c:v>1.3309528571428573</c:v>
                </c:pt>
              </c:numCache>
            </c:numRef>
          </c:val>
          <c:smooth val="0"/>
          <c:extLst xmlns:c15="http://schemas.microsoft.com/office/drawing/2012/chart" xmlns:c16r2="http://schemas.microsoft.com/office/drawing/2015/06/chart">
            <c:ext xmlns:c16="http://schemas.microsoft.com/office/drawing/2014/chart" uri="{C3380CC4-5D6E-409C-BE32-E72D297353CC}">
              <c16:uniqueId val="{00000005-A5D1-41C2-91C1-CB757797E113}"/>
            </c:ext>
          </c:extLst>
        </c:ser>
        <c:dLbls>
          <c:showLegendKey val="0"/>
          <c:showVal val="0"/>
          <c:showCatName val="0"/>
          <c:showSerName val="0"/>
          <c:showPercent val="0"/>
          <c:showBubbleSize val="0"/>
        </c:dLbls>
        <c:marker val="1"/>
        <c:smooth val="0"/>
        <c:axId val="337853824"/>
        <c:axId val="337859712"/>
        <c:extLst xmlns:c16r2="http://schemas.microsoft.com/office/drawing/2015/06/chart"/>
      </c:lineChart>
      <c:dateAx>
        <c:axId val="337853824"/>
        <c:scaling>
          <c:orientation val="minMax"/>
          <c:max val="44852"/>
          <c:min val="43831"/>
        </c:scaling>
        <c:delete val="0"/>
        <c:axPos val="b"/>
        <c:numFmt formatCode="dd/mm/yy" sourceLinked="0"/>
        <c:majorTickMark val="none"/>
        <c:minorTickMark val="none"/>
        <c:tickLblPos val="nextTo"/>
        <c:spPr>
          <a:noFill/>
          <a:ln w="9525" cap="flat" cmpd="sng" algn="ctr">
            <a:solidFill>
              <a:srgbClr val="B5C0C9"/>
            </a:solidFill>
            <a:round/>
          </a:ln>
          <a:effectLst/>
        </c:spPr>
        <c:txPr>
          <a:bodyPr rot="-5400000" spcFirstLastPara="1" vertOverflow="ellipsis" wrap="square" anchor="ctr" anchorCtr="1"/>
          <a:lstStyle/>
          <a:p>
            <a:pPr>
              <a:defRPr sz="1100" b="0" i="0" u="none" strike="noStrike" kern="1200" baseline="0">
                <a:solidFill>
                  <a:schemeClr val="tx1"/>
                </a:solidFill>
                <a:latin typeface="+mn-lt"/>
                <a:ea typeface="+mn-ea"/>
                <a:cs typeface="+mn-cs"/>
              </a:defRPr>
            </a:pPr>
            <a:endParaRPr lang="de-DE"/>
          </a:p>
        </c:txPr>
        <c:crossAx val="337859712"/>
        <c:crosses val="autoZero"/>
        <c:auto val="0"/>
        <c:lblOffset val="100"/>
        <c:baseTimeUnit val="days"/>
        <c:majorUnit val="1"/>
        <c:majorTimeUnit val="months"/>
        <c:minorUnit val="7"/>
      </c:dateAx>
      <c:valAx>
        <c:axId val="337859712"/>
        <c:scaling>
          <c:orientation val="minMax"/>
          <c:min val="1"/>
        </c:scaling>
        <c:delete val="0"/>
        <c:axPos val="l"/>
        <c:majorGridlines>
          <c:spPr>
            <a:ln w="9525" cap="flat" cmpd="sng" algn="ctr">
              <a:solidFill>
                <a:srgbClr val="B5C0C9"/>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de-DE" b="1" dirty="0">
                    <a:solidFill>
                      <a:schemeClr val="tx1"/>
                    </a:solidFill>
                    <a:latin typeface="+mn-lt"/>
                  </a:rPr>
                  <a:t>täglicher Stromverbrauch</a:t>
                </a:r>
                <a:br>
                  <a:rPr lang="de-DE" b="1" dirty="0">
                    <a:solidFill>
                      <a:schemeClr val="tx1"/>
                    </a:solidFill>
                    <a:latin typeface="+mn-lt"/>
                  </a:rPr>
                </a:br>
                <a:r>
                  <a:rPr lang="de-DE" b="1" dirty="0">
                    <a:solidFill>
                      <a:schemeClr val="tx1"/>
                    </a:solidFill>
                    <a:latin typeface="+mn-lt"/>
                  </a:rPr>
                  <a:t>in Mrd. kWh</a:t>
                </a:r>
              </a:p>
            </c:rich>
          </c:tx>
          <c:layout>
            <c:manualLayout>
              <c:xMode val="edge"/>
              <c:yMode val="edge"/>
              <c:x val="2.5708113591283738E-3"/>
              <c:y val="0.11641992646710744"/>
            </c:manualLayout>
          </c:layout>
          <c:overlay val="0"/>
          <c:spPr>
            <a:noFill/>
            <a:ln>
              <a:noFill/>
            </a:ln>
            <a:effectLst/>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37853824"/>
        <c:crosses val="autoZero"/>
        <c:crossBetween val="between"/>
      </c:valAx>
      <c:spPr>
        <a:noFill/>
        <a:ln>
          <a:noFill/>
        </a:ln>
        <a:effectLst/>
      </c:spPr>
    </c:plotArea>
    <c:legend>
      <c:legendPos val="r"/>
      <c:legendEntry>
        <c:idx val="0"/>
        <c:delete val="1"/>
      </c:legendEntry>
      <c:layout>
        <c:manualLayout>
          <c:xMode val="edge"/>
          <c:yMode val="edge"/>
          <c:x val="0.78073799943932021"/>
          <c:y val="0.21581407621375404"/>
          <c:w val="0.21496037024278922"/>
          <c:h val="0.339270636595933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7221506596993E-2"/>
          <c:y val="4.9318795070455869E-2"/>
          <c:w val="0.89530089094192966"/>
          <c:h val="0.67306446847485668"/>
        </c:manualLayout>
      </c:layout>
      <c:barChart>
        <c:barDir val="col"/>
        <c:grouping val="stacked"/>
        <c:varyColors val="0"/>
        <c:ser>
          <c:idx val="0"/>
          <c:order val="0"/>
          <c:tx>
            <c:strRef>
              <c:f>Tabelle1!$B$1</c:f>
              <c:strCache>
                <c:ptCount val="1"/>
                <c:pt idx="0">
                  <c:v>Grundpreis*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Tabelle1!$B$2:$B$7</c:f>
              <c:numCache>
                <c:formatCode>General</c:formatCode>
                <c:ptCount val="6"/>
                <c:pt idx="0">
                  <c:v>12</c:v>
                </c:pt>
                <c:pt idx="1">
                  <c:v>12</c:v>
                </c:pt>
                <c:pt idx="2">
                  <c:v>12</c:v>
                </c:pt>
                <c:pt idx="4">
                  <c:v>12</c:v>
                </c:pt>
                <c:pt idx="5">
                  <c:v>12</c:v>
                </c:pt>
              </c:numCache>
            </c:numRef>
          </c:val>
          <c:extLst xmlns:c16r2="http://schemas.microsoft.com/office/drawing/2015/06/chart">
            <c:ext xmlns:c16="http://schemas.microsoft.com/office/drawing/2014/chart" uri="{C3380CC4-5D6E-409C-BE32-E72D297353CC}">
              <c16:uniqueId val="{00000000-4077-4622-BF6B-CFD5B1BD3347}"/>
            </c:ext>
          </c:extLst>
        </c:ser>
        <c:ser>
          <c:idx val="2"/>
          <c:order val="1"/>
          <c:tx>
            <c:strRef>
              <c:f>Tabelle1!$D$1</c:f>
              <c:strCache>
                <c:ptCount val="1"/>
                <c:pt idx="0">
                  <c:v>Arbeitspreis gedeckelt (12 ct/kWh)</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Tabelle1!$D$2:$D$7</c:f>
              <c:numCache>
                <c:formatCode>General</c:formatCode>
                <c:ptCount val="6"/>
                <c:pt idx="2">
                  <c:v>200</c:v>
                </c:pt>
                <c:pt idx="4">
                  <c:v>200</c:v>
                </c:pt>
                <c:pt idx="5">
                  <c:v>200</c:v>
                </c:pt>
              </c:numCache>
            </c:numRef>
          </c:val>
          <c:extLst xmlns:c16r2="http://schemas.microsoft.com/office/drawing/2015/06/chart">
            <c:ext xmlns:c16="http://schemas.microsoft.com/office/drawing/2014/chart" uri="{C3380CC4-5D6E-409C-BE32-E72D297353CC}">
              <c16:uniqueId val="{00000004-4077-4622-BF6B-CFD5B1BD3347}"/>
            </c:ext>
          </c:extLst>
        </c:ser>
        <c:ser>
          <c:idx val="1"/>
          <c:order val="2"/>
          <c:tx>
            <c:strRef>
              <c:f>Tabelle1!$C$1</c:f>
              <c:strCache>
                <c:ptCount val="1"/>
                <c:pt idx="0">
                  <c:v>Arbeitspreis ungedeckelt</c:v>
                </c:pt>
              </c:strCache>
            </c:strRef>
          </c:tx>
          <c:spPr>
            <a:solidFill>
              <a:srgbClr val="00AFD8"/>
            </a:solidFill>
            <a:ln>
              <a:noFill/>
            </a:ln>
            <a:effectLst/>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346-4A5B-95E3-930FBCE2EAC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Tabelle1!$C$2:$C$7</c:f>
              <c:numCache>
                <c:formatCode>General</c:formatCode>
                <c:ptCount val="6"/>
                <c:pt idx="0">
                  <c:v>167</c:v>
                </c:pt>
                <c:pt idx="1">
                  <c:v>458</c:v>
                </c:pt>
                <c:pt idx="2">
                  <c:v>92</c:v>
                </c:pt>
                <c:pt idx="4">
                  <c:v>46</c:v>
                </c:pt>
                <c:pt idx="5">
                  <c:v>0</c:v>
                </c:pt>
              </c:numCache>
            </c:numRef>
          </c:val>
          <c:extLst xmlns:c16r2="http://schemas.microsoft.com/office/drawing/2015/06/chart">
            <c:ext xmlns:c16="http://schemas.microsoft.com/office/drawing/2014/chart" uri="{C3380CC4-5D6E-409C-BE32-E72D297353CC}">
              <c16:uniqueId val="{00000001-4077-4622-BF6B-CFD5B1BD3347}"/>
            </c:ext>
          </c:extLst>
        </c:ser>
        <c:dLbls>
          <c:showLegendKey val="0"/>
          <c:showVal val="0"/>
          <c:showCatName val="0"/>
          <c:showSerName val="0"/>
          <c:showPercent val="0"/>
          <c:showBubbleSize val="0"/>
        </c:dLbls>
        <c:gapWidth val="150"/>
        <c:overlap val="100"/>
        <c:axId val="314695040"/>
        <c:axId val="316007552"/>
      </c:barChart>
      <c:lineChart>
        <c:grouping val="standard"/>
        <c:varyColors val="0"/>
        <c:ser>
          <c:idx val="3"/>
          <c:order val="3"/>
          <c:tx>
            <c:v> </c:v>
          </c:tx>
          <c:spPr>
            <a:ln w="28575" cap="rnd">
              <a:noFill/>
              <a:round/>
            </a:ln>
            <a:effectLst/>
          </c:spPr>
          <c:marker>
            <c:symbol val="none"/>
          </c:marker>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346-4A5B-95E3-930FBCE2EA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Tabelle1!$E$2:$E$7</c:f>
              <c:numCache>
                <c:formatCode>General</c:formatCode>
                <c:ptCount val="6"/>
                <c:pt idx="0">
                  <c:v>179</c:v>
                </c:pt>
                <c:pt idx="1">
                  <c:v>470</c:v>
                </c:pt>
                <c:pt idx="2">
                  <c:v>304</c:v>
                </c:pt>
                <c:pt idx="3">
                  <c:v>0</c:v>
                </c:pt>
                <c:pt idx="4">
                  <c:v>258</c:v>
                </c:pt>
                <c:pt idx="5">
                  <c:v>212</c:v>
                </c:pt>
              </c:numCache>
            </c:numRef>
          </c:val>
          <c:smooth val="0"/>
          <c:extLst xmlns:c16r2="http://schemas.microsoft.com/office/drawing/2015/06/chart">
            <c:ext xmlns:c16="http://schemas.microsoft.com/office/drawing/2014/chart" uri="{C3380CC4-5D6E-409C-BE32-E72D297353CC}">
              <c16:uniqueId val="{00000001-F346-4A5B-95E3-930FBCE2EAC1}"/>
            </c:ext>
          </c:extLst>
        </c:ser>
        <c:dLbls>
          <c:showLegendKey val="0"/>
          <c:showVal val="0"/>
          <c:showCatName val="0"/>
          <c:showSerName val="0"/>
          <c:showPercent val="0"/>
          <c:showBubbleSize val="0"/>
        </c:dLbls>
        <c:marker val="1"/>
        <c:smooth val="0"/>
        <c:axId val="314695040"/>
        <c:axId val="316007552"/>
      </c:lineChart>
      <c:catAx>
        <c:axId val="31469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316007552"/>
        <c:crosses val="autoZero"/>
        <c:auto val="1"/>
        <c:lblAlgn val="ctr"/>
        <c:lblOffset val="100"/>
        <c:noMultiLvlLbl val="0"/>
      </c:catAx>
      <c:valAx>
        <c:axId val="316007552"/>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€/Monat</a:t>
                </a:r>
              </a:p>
            </c:rich>
          </c:tx>
          <c:layout>
            <c:manualLayout>
              <c:xMode val="edge"/>
              <c:yMode val="edge"/>
              <c:x val="6.7037628416459901E-3"/>
              <c:y val="0.28480763895684547"/>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1469504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7221506596993E-2"/>
          <c:y val="4.9318795070455869E-2"/>
          <c:w val="0.89530089094192966"/>
          <c:h val="0.67306446847485668"/>
        </c:manualLayout>
      </c:layout>
      <c:barChart>
        <c:barDir val="col"/>
        <c:grouping val="stacked"/>
        <c:varyColors val="0"/>
        <c:ser>
          <c:idx val="0"/>
          <c:order val="0"/>
          <c:tx>
            <c:strRef>
              <c:f>Tabelle1!$B$1</c:f>
              <c:strCache>
                <c:ptCount val="1"/>
                <c:pt idx="0">
                  <c:v>Grundpreis*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Tabelle1!$B$2:$B$7</c:f>
              <c:numCache>
                <c:formatCode>General</c:formatCode>
                <c:ptCount val="6"/>
                <c:pt idx="0">
                  <c:v>3</c:v>
                </c:pt>
                <c:pt idx="1">
                  <c:v>3</c:v>
                </c:pt>
                <c:pt idx="2">
                  <c:v>3</c:v>
                </c:pt>
                <c:pt idx="4">
                  <c:v>3</c:v>
                </c:pt>
                <c:pt idx="5">
                  <c:v>3</c:v>
                </c:pt>
              </c:numCache>
            </c:numRef>
          </c:val>
          <c:extLst xmlns:c16r2="http://schemas.microsoft.com/office/drawing/2015/06/chart">
            <c:ext xmlns:c16="http://schemas.microsoft.com/office/drawing/2014/chart" uri="{C3380CC4-5D6E-409C-BE32-E72D297353CC}">
              <c16:uniqueId val="{00000000-4077-4622-BF6B-CFD5B1BD3347}"/>
            </c:ext>
          </c:extLst>
        </c:ser>
        <c:ser>
          <c:idx val="2"/>
          <c:order val="1"/>
          <c:tx>
            <c:strRef>
              <c:f>Tabelle1!$D$1</c:f>
              <c:strCache>
                <c:ptCount val="1"/>
                <c:pt idx="0">
                  <c:v>Arbeitspreis gedeckelt (12 ct/kWh)</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Tabelle1!$D$2:$D$7</c:f>
              <c:numCache>
                <c:formatCode>General</c:formatCode>
                <c:ptCount val="6"/>
                <c:pt idx="2">
                  <c:v>96</c:v>
                </c:pt>
                <c:pt idx="4">
                  <c:v>96</c:v>
                </c:pt>
                <c:pt idx="5">
                  <c:v>96</c:v>
                </c:pt>
              </c:numCache>
            </c:numRef>
          </c:val>
          <c:extLst xmlns:c16r2="http://schemas.microsoft.com/office/drawing/2015/06/chart">
            <c:ext xmlns:c16="http://schemas.microsoft.com/office/drawing/2014/chart" uri="{C3380CC4-5D6E-409C-BE32-E72D297353CC}">
              <c16:uniqueId val="{00000004-4077-4622-BF6B-CFD5B1BD3347}"/>
            </c:ext>
          </c:extLst>
        </c:ser>
        <c:ser>
          <c:idx val="1"/>
          <c:order val="2"/>
          <c:tx>
            <c:strRef>
              <c:f>Tabelle1!$C$1</c:f>
              <c:strCache>
                <c:ptCount val="1"/>
                <c:pt idx="0">
                  <c:v>Arbeitspreis ungedeckelt</c:v>
                </c:pt>
              </c:strCache>
            </c:strRef>
          </c:tx>
          <c:spPr>
            <a:solidFill>
              <a:srgbClr val="00AFD8"/>
            </a:solidFill>
            <a:ln>
              <a:noFill/>
            </a:ln>
            <a:effectLst/>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346-4A5B-95E3-930FBCE2EAC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Tabelle1!$C$2:$C$7</c:f>
              <c:numCache>
                <c:formatCode>General</c:formatCode>
                <c:ptCount val="6"/>
                <c:pt idx="0">
                  <c:v>80</c:v>
                </c:pt>
                <c:pt idx="1">
                  <c:v>220</c:v>
                </c:pt>
                <c:pt idx="2">
                  <c:v>44</c:v>
                </c:pt>
                <c:pt idx="4">
                  <c:v>22</c:v>
                </c:pt>
                <c:pt idx="5">
                  <c:v>0</c:v>
                </c:pt>
              </c:numCache>
            </c:numRef>
          </c:val>
          <c:extLst xmlns:c16r2="http://schemas.microsoft.com/office/drawing/2015/06/chart">
            <c:ext xmlns:c16="http://schemas.microsoft.com/office/drawing/2014/chart" uri="{C3380CC4-5D6E-409C-BE32-E72D297353CC}">
              <c16:uniqueId val="{00000001-4077-4622-BF6B-CFD5B1BD3347}"/>
            </c:ext>
          </c:extLst>
        </c:ser>
        <c:dLbls>
          <c:showLegendKey val="0"/>
          <c:showVal val="0"/>
          <c:showCatName val="0"/>
          <c:showSerName val="0"/>
          <c:showPercent val="0"/>
          <c:showBubbleSize val="0"/>
        </c:dLbls>
        <c:gapWidth val="150"/>
        <c:overlap val="100"/>
        <c:axId val="316701312"/>
        <c:axId val="316711296"/>
      </c:barChart>
      <c:lineChart>
        <c:grouping val="standard"/>
        <c:varyColors val="0"/>
        <c:ser>
          <c:idx val="3"/>
          <c:order val="3"/>
          <c:tx>
            <c:v> </c:v>
          </c:tx>
          <c:spPr>
            <a:ln w="28575" cap="rnd">
              <a:noFill/>
              <a:round/>
            </a:ln>
            <a:effectLst/>
          </c:spPr>
          <c:marker>
            <c:symbol val="none"/>
          </c:marker>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346-4A5B-95E3-930FBCE2EA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Tabelle1!$E$2:$E$7</c:f>
              <c:numCache>
                <c:formatCode>General</c:formatCode>
                <c:ptCount val="6"/>
                <c:pt idx="0">
                  <c:v>83</c:v>
                </c:pt>
                <c:pt idx="1">
                  <c:v>223</c:v>
                </c:pt>
                <c:pt idx="2">
                  <c:v>143</c:v>
                </c:pt>
                <c:pt idx="3">
                  <c:v>0</c:v>
                </c:pt>
                <c:pt idx="4">
                  <c:v>121</c:v>
                </c:pt>
                <c:pt idx="5">
                  <c:v>99</c:v>
                </c:pt>
              </c:numCache>
            </c:numRef>
          </c:val>
          <c:smooth val="0"/>
          <c:extLst xmlns:c16r2="http://schemas.microsoft.com/office/drawing/2015/06/chart">
            <c:ext xmlns:c16="http://schemas.microsoft.com/office/drawing/2014/chart" uri="{C3380CC4-5D6E-409C-BE32-E72D297353CC}">
              <c16:uniqueId val="{00000001-F346-4A5B-95E3-930FBCE2EAC1}"/>
            </c:ext>
          </c:extLst>
        </c:ser>
        <c:dLbls>
          <c:showLegendKey val="0"/>
          <c:showVal val="0"/>
          <c:showCatName val="0"/>
          <c:showSerName val="0"/>
          <c:showPercent val="0"/>
          <c:showBubbleSize val="0"/>
        </c:dLbls>
        <c:marker val="1"/>
        <c:smooth val="0"/>
        <c:axId val="316701312"/>
        <c:axId val="316711296"/>
      </c:lineChart>
      <c:catAx>
        <c:axId val="31670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316711296"/>
        <c:crosses val="autoZero"/>
        <c:auto val="1"/>
        <c:lblAlgn val="ctr"/>
        <c:lblOffset val="100"/>
        <c:noMultiLvlLbl val="0"/>
      </c:catAx>
      <c:valAx>
        <c:axId val="316711296"/>
        <c:scaling>
          <c:orientation val="minMax"/>
          <c:max val="3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€/Monat</a:t>
                </a:r>
              </a:p>
            </c:rich>
          </c:tx>
          <c:layout>
            <c:manualLayout>
              <c:xMode val="edge"/>
              <c:yMode val="edge"/>
              <c:x val="6.7037628416459901E-3"/>
              <c:y val="0.28480763895684547"/>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1670131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7221506596993E-2"/>
          <c:y val="4.9318795070455869E-2"/>
          <c:w val="0.89530089094192966"/>
          <c:h val="0.67306446847485668"/>
        </c:manualLayout>
      </c:layout>
      <c:barChart>
        <c:barDir val="col"/>
        <c:grouping val="stacked"/>
        <c:varyColors val="0"/>
        <c:ser>
          <c:idx val="0"/>
          <c:order val="0"/>
          <c:tx>
            <c:strRef>
              <c:f>Tabelle1!$B$1</c:f>
              <c:strCache>
                <c:ptCount val="1"/>
                <c:pt idx="0">
                  <c:v>Grundpreis*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Tabelle1!$B$2:$B$7</c:f>
              <c:numCache>
                <c:formatCode>General</c:formatCode>
                <c:ptCount val="6"/>
                <c:pt idx="0">
                  <c:v>3</c:v>
                </c:pt>
                <c:pt idx="1">
                  <c:v>3</c:v>
                </c:pt>
                <c:pt idx="2">
                  <c:v>3</c:v>
                </c:pt>
                <c:pt idx="4">
                  <c:v>3</c:v>
                </c:pt>
                <c:pt idx="5">
                  <c:v>3</c:v>
                </c:pt>
              </c:numCache>
            </c:numRef>
          </c:val>
          <c:extLst xmlns:c16r2="http://schemas.microsoft.com/office/drawing/2015/06/chart">
            <c:ext xmlns:c16="http://schemas.microsoft.com/office/drawing/2014/chart" uri="{C3380CC4-5D6E-409C-BE32-E72D297353CC}">
              <c16:uniqueId val="{00000000-4077-4622-BF6B-CFD5B1BD3347}"/>
            </c:ext>
          </c:extLst>
        </c:ser>
        <c:ser>
          <c:idx val="2"/>
          <c:order val="1"/>
          <c:tx>
            <c:strRef>
              <c:f>Tabelle1!$D$1</c:f>
              <c:strCache>
                <c:ptCount val="1"/>
                <c:pt idx="0">
                  <c:v>Arbeitspreis gedeckelt (12 ct/kWh)</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Tabelle1!$D$2:$D$7</c:f>
              <c:numCache>
                <c:formatCode>General</c:formatCode>
                <c:ptCount val="6"/>
                <c:pt idx="2">
                  <c:v>120</c:v>
                </c:pt>
                <c:pt idx="4">
                  <c:v>120</c:v>
                </c:pt>
                <c:pt idx="5">
                  <c:v>120</c:v>
                </c:pt>
              </c:numCache>
            </c:numRef>
          </c:val>
          <c:extLst xmlns:c16r2="http://schemas.microsoft.com/office/drawing/2015/06/chart">
            <c:ext xmlns:c16="http://schemas.microsoft.com/office/drawing/2014/chart" uri="{C3380CC4-5D6E-409C-BE32-E72D297353CC}">
              <c16:uniqueId val="{00000004-4077-4622-BF6B-CFD5B1BD3347}"/>
            </c:ext>
          </c:extLst>
        </c:ser>
        <c:ser>
          <c:idx val="1"/>
          <c:order val="2"/>
          <c:tx>
            <c:strRef>
              <c:f>Tabelle1!$C$1</c:f>
              <c:strCache>
                <c:ptCount val="1"/>
                <c:pt idx="0">
                  <c:v>Arbeitspreis ungedeckelt</c:v>
                </c:pt>
              </c:strCache>
            </c:strRef>
          </c:tx>
          <c:spPr>
            <a:solidFill>
              <a:srgbClr val="00AFD8"/>
            </a:solidFill>
            <a:ln>
              <a:noFill/>
            </a:ln>
            <a:effectLst/>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346-4A5B-95E3-930FBCE2EAC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Tabelle1!$C$2:$C$7</c:f>
              <c:numCache>
                <c:formatCode>General</c:formatCode>
                <c:ptCount val="6"/>
                <c:pt idx="0">
                  <c:v>100</c:v>
                </c:pt>
                <c:pt idx="1">
                  <c:v>275</c:v>
                </c:pt>
                <c:pt idx="2">
                  <c:v>55</c:v>
                </c:pt>
                <c:pt idx="4">
                  <c:v>28</c:v>
                </c:pt>
                <c:pt idx="5">
                  <c:v>0</c:v>
                </c:pt>
              </c:numCache>
            </c:numRef>
          </c:val>
          <c:extLst xmlns:c16r2="http://schemas.microsoft.com/office/drawing/2015/06/chart">
            <c:ext xmlns:c16="http://schemas.microsoft.com/office/drawing/2014/chart" uri="{C3380CC4-5D6E-409C-BE32-E72D297353CC}">
              <c16:uniqueId val="{00000001-4077-4622-BF6B-CFD5B1BD3347}"/>
            </c:ext>
          </c:extLst>
        </c:ser>
        <c:dLbls>
          <c:showLegendKey val="0"/>
          <c:showVal val="0"/>
          <c:showCatName val="0"/>
          <c:showSerName val="0"/>
          <c:showPercent val="0"/>
          <c:showBubbleSize val="0"/>
        </c:dLbls>
        <c:gapWidth val="150"/>
        <c:overlap val="100"/>
        <c:axId val="320435712"/>
        <c:axId val="320437248"/>
      </c:barChart>
      <c:lineChart>
        <c:grouping val="standard"/>
        <c:varyColors val="0"/>
        <c:ser>
          <c:idx val="3"/>
          <c:order val="3"/>
          <c:tx>
            <c:v> </c:v>
          </c:tx>
          <c:spPr>
            <a:ln w="28575" cap="rnd">
              <a:noFill/>
              <a:round/>
            </a:ln>
            <a:effectLst/>
          </c:spPr>
          <c:marker>
            <c:symbol val="none"/>
          </c:marker>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346-4A5B-95E3-930FBCE2EA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Gaspreisbremse</c:v>
                </c:pt>
                <c:pt idx="2">
                  <c:v>Neuer Tarif mit Gaspreisbremse</c:v>
                </c:pt>
                <c:pt idx="4">
                  <c:v>Neuer Tarif mit Gaspreisbremse und 10% Einsparung</c:v>
                </c:pt>
                <c:pt idx="5">
                  <c:v>Neuer Tarif mit Gaspreisbremse und 20% Einsparung</c:v>
                </c:pt>
              </c:strCache>
            </c:strRef>
          </c:cat>
          <c:val>
            <c:numRef>
              <c:f>Tabelle1!$E$2:$E$7</c:f>
              <c:numCache>
                <c:formatCode>General</c:formatCode>
                <c:ptCount val="6"/>
                <c:pt idx="0">
                  <c:v>103</c:v>
                </c:pt>
                <c:pt idx="1">
                  <c:v>278</c:v>
                </c:pt>
                <c:pt idx="2">
                  <c:v>178</c:v>
                </c:pt>
                <c:pt idx="3">
                  <c:v>0</c:v>
                </c:pt>
                <c:pt idx="4">
                  <c:v>151</c:v>
                </c:pt>
                <c:pt idx="5">
                  <c:v>123</c:v>
                </c:pt>
              </c:numCache>
            </c:numRef>
          </c:val>
          <c:smooth val="0"/>
          <c:extLst xmlns:c16r2="http://schemas.microsoft.com/office/drawing/2015/06/chart">
            <c:ext xmlns:c16="http://schemas.microsoft.com/office/drawing/2014/chart" uri="{C3380CC4-5D6E-409C-BE32-E72D297353CC}">
              <c16:uniqueId val="{00000001-F346-4A5B-95E3-930FBCE2EAC1}"/>
            </c:ext>
          </c:extLst>
        </c:ser>
        <c:dLbls>
          <c:showLegendKey val="0"/>
          <c:showVal val="0"/>
          <c:showCatName val="0"/>
          <c:showSerName val="0"/>
          <c:showPercent val="0"/>
          <c:showBubbleSize val="0"/>
        </c:dLbls>
        <c:marker val="1"/>
        <c:smooth val="0"/>
        <c:axId val="320435712"/>
        <c:axId val="320437248"/>
      </c:lineChart>
      <c:catAx>
        <c:axId val="32043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320437248"/>
        <c:crosses val="autoZero"/>
        <c:auto val="1"/>
        <c:lblAlgn val="ctr"/>
        <c:lblOffset val="100"/>
        <c:noMultiLvlLbl val="0"/>
      </c:catAx>
      <c:valAx>
        <c:axId val="320437248"/>
        <c:scaling>
          <c:orientation val="minMax"/>
          <c:max val="3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€/Monat</a:t>
                </a:r>
              </a:p>
            </c:rich>
          </c:tx>
          <c:layout>
            <c:manualLayout>
              <c:xMode val="edge"/>
              <c:yMode val="edge"/>
              <c:x val="6.7037628416459901E-3"/>
              <c:y val="0.28480763895684547"/>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2043571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7221506596993E-2"/>
          <c:y val="4.9318795070455869E-2"/>
          <c:w val="0.89530089094192966"/>
          <c:h val="0.67306446847485668"/>
        </c:manualLayout>
      </c:layout>
      <c:barChart>
        <c:barDir val="col"/>
        <c:grouping val="stacked"/>
        <c:varyColors val="0"/>
        <c:ser>
          <c:idx val="0"/>
          <c:order val="0"/>
          <c:tx>
            <c:strRef>
              <c:f>Tabelle1!$B$1</c:f>
              <c:strCache>
                <c:ptCount val="1"/>
                <c:pt idx="0">
                  <c:v>Grundpreis*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Wärmepreisbremse</c:v>
                </c:pt>
                <c:pt idx="2">
                  <c:v>Neuer Tarif mit Wärmepreisbremse</c:v>
                </c:pt>
                <c:pt idx="4">
                  <c:v>Neuer Tarif mit Wärmepreisbremse und 10% Einsparung</c:v>
                </c:pt>
                <c:pt idx="5">
                  <c:v>Neuer Tarif mit Wärmepreisbremse und 20% Einsparung</c:v>
                </c:pt>
              </c:strCache>
            </c:strRef>
          </c:cat>
          <c:val>
            <c:numRef>
              <c:f>Tabelle1!$B$2:$B$7</c:f>
              <c:numCache>
                <c:formatCode>General</c:formatCode>
                <c:ptCount val="6"/>
                <c:pt idx="0">
                  <c:v>40</c:v>
                </c:pt>
                <c:pt idx="1">
                  <c:v>40</c:v>
                </c:pt>
                <c:pt idx="2">
                  <c:v>40</c:v>
                </c:pt>
                <c:pt idx="4">
                  <c:v>40</c:v>
                </c:pt>
                <c:pt idx="5">
                  <c:v>40</c:v>
                </c:pt>
              </c:numCache>
            </c:numRef>
          </c:val>
          <c:extLst xmlns:c16r2="http://schemas.microsoft.com/office/drawing/2015/06/chart">
            <c:ext xmlns:c16="http://schemas.microsoft.com/office/drawing/2014/chart" uri="{C3380CC4-5D6E-409C-BE32-E72D297353CC}">
              <c16:uniqueId val="{00000000-4077-4622-BF6B-CFD5B1BD3347}"/>
            </c:ext>
          </c:extLst>
        </c:ser>
        <c:ser>
          <c:idx val="2"/>
          <c:order val="1"/>
          <c:tx>
            <c:strRef>
              <c:f>Tabelle1!$D$1</c:f>
              <c:strCache>
                <c:ptCount val="1"/>
                <c:pt idx="0">
                  <c:v>Arbeitspreis gedeckelt (12 ct/kWh)</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Wärmepreisbremse</c:v>
                </c:pt>
                <c:pt idx="2">
                  <c:v>Neuer Tarif mit Wärmepreisbremse</c:v>
                </c:pt>
                <c:pt idx="4">
                  <c:v>Neuer Tarif mit Wärmepreisbremse und 10% Einsparung</c:v>
                </c:pt>
                <c:pt idx="5">
                  <c:v>Neuer Tarif mit Wärmepreisbremse und 20% Einsparung</c:v>
                </c:pt>
              </c:strCache>
            </c:strRef>
          </c:cat>
          <c:val>
            <c:numRef>
              <c:f>Tabelle1!$D$2:$D$7</c:f>
              <c:numCache>
                <c:formatCode>General</c:formatCode>
                <c:ptCount val="6"/>
                <c:pt idx="2">
                  <c:v>139</c:v>
                </c:pt>
                <c:pt idx="4">
                  <c:v>139</c:v>
                </c:pt>
                <c:pt idx="5">
                  <c:v>139</c:v>
                </c:pt>
              </c:numCache>
            </c:numRef>
          </c:val>
          <c:extLst xmlns:c16r2="http://schemas.microsoft.com/office/drawing/2015/06/chart">
            <c:ext xmlns:c16="http://schemas.microsoft.com/office/drawing/2014/chart" uri="{C3380CC4-5D6E-409C-BE32-E72D297353CC}">
              <c16:uniqueId val="{00000004-4077-4622-BF6B-CFD5B1BD3347}"/>
            </c:ext>
          </c:extLst>
        </c:ser>
        <c:ser>
          <c:idx val="1"/>
          <c:order val="2"/>
          <c:tx>
            <c:strRef>
              <c:f>Tabelle1!$C$1</c:f>
              <c:strCache>
                <c:ptCount val="1"/>
                <c:pt idx="0">
                  <c:v>Arbeitspreis ungedeckelt</c:v>
                </c:pt>
              </c:strCache>
            </c:strRef>
          </c:tx>
          <c:spPr>
            <a:solidFill>
              <a:srgbClr val="00AFD8"/>
            </a:solidFill>
            <a:ln>
              <a:noFill/>
            </a:ln>
            <a:effectLst/>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346-4A5B-95E3-930FBCE2EAC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Wärmepreisbremse</c:v>
                </c:pt>
                <c:pt idx="2">
                  <c:v>Neuer Tarif mit Wärmepreisbremse</c:v>
                </c:pt>
                <c:pt idx="4">
                  <c:v>Neuer Tarif mit Wärmepreisbremse und 10% Einsparung</c:v>
                </c:pt>
                <c:pt idx="5">
                  <c:v>Neuer Tarif mit Wärmepreisbremse und 20% Einsparung</c:v>
                </c:pt>
              </c:strCache>
            </c:strRef>
          </c:cat>
          <c:val>
            <c:numRef>
              <c:f>Tabelle1!$C$2:$C$7</c:f>
              <c:numCache>
                <c:formatCode>General</c:formatCode>
                <c:ptCount val="6"/>
                <c:pt idx="0">
                  <c:v>128</c:v>
                </c:pt>
                <c:pt idx="1">
                  <c:v>220</c:v>
                </c:pt>
                <c:pt idx="2">
                  <c:v>44</c:v>
                </c:pt>
                <c:pt idx="4">
                  <c:v>22</c:v>
                </c:pt>
                <c:pt idx="5">
                  <c:v>0</c:v>
                </c:pt>
              </c:numCache>
            </c:numRef>
          </c:val>
          <c:extLst xmlns:c16r2="http://schemas.microsoft.com/office/drawing/2015/06/chart">
            <c:ext xmlns:c16="http://schemas.microsoft.com/office/drawing/2014/chart" uri="{C3380CC4-5D6E-409C-BE32-E72D297353CC}">
              <c16:uniqueId val="{00000001-4077-4622-BF6B-CFD5B1BD3347}"/>
            </c:ext>
          </c:extLst>
        </c:ser>
        <c:dLbls>
          <c:showLegendKey val="0"/>
          <c:showVal val="0"/>
          <c:showCatName val="0"/>
          <c:showSerName val="0"/>
          <c:showPercent val="0"/>
          <c:showBubbleSize val="0"/>
        </c:dLbls>
        <c:gapWidth val="150"/>
        <c:overlap val="100"/>
        <c:axId val="319872000"/>
        <c:axId val="319881984"/>
      </c:barChart>
      <c:lineChart>
        <c:grouping val="standard"/>
        <c:varyColors val="0"/>
        <c:ser>
          <c:idx val="3"/>
          <c:order val="3"/>
          <c:tx>
            <c:v> </c:v>
          </c:tx>
          <c:spPr>
            <a:ln w="28575" cap="rnd">
              <a:noFill/>
              <a:round/>
            </a:ln>
            <a:effectLst/>
          </c:spPr>
          <c:marker>
            <c:symbol val="none"/>
          </c:marker>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346-4A5B-95E3-930FBCE2EA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Wärmepreisbremse</c:v>
                </c:pt>
                <c:pt idx="2">
                  <c:v>Neuer Tarif mit Wärmepreisbremse</c:v>
                </c:pt>
                <c:pt idx="4">
                  <c:v>Neuer Tarif mit Wärmepreisbremse und 10% Einsparung</c:v>
                </c:pt>
                <c:pt idx="5">
                  <c:v>Neuer Tarif mit Wärmepreisbremse und 20% Einsparung</c:v>
                </c:pt>
              </c:strCache>
            </c:strRef>
          </c:cat>
          <c:val>
            <c:numRef>
              <c:f>Tabelle1!$E$2:$E$7</c:f>
              <c:numCache>
                <c:formatCode>General</c:formatCode>
                <c:ptCount val="6"/>
                <c:pt idx="0">
                  <c:v>168</c:v>
                </c:pt>
                <c:pt idx="1">
                  <c:v>260</c:v>
                </c:pt>
                <c:pt idx="2">
                  <c:v>223</c:v>
                </c:pt>
                <c:pt idx="3">
                  <c:v>0</c:v>
                </c:pt>
                <c:pt idx="4">
                  <c:v>201</c:v>
                </c:pt>
                <c:pt idx="5">
                  <c:v>179</c:v>
                </c:pt>
              </c:numCache>
            </c:numRef>
          </c:val>
          <c:smooth val="0"/>
          <c:extLst xmlns:c16r2="http://schemas.microsoft.com/office/drawing/2015/06/chart">
            <c:ext xmlns:c16="http://schemas.microsoft.com/office/drawing/2014/chart" uri="{C3380CC4-5D6E-409C-BE32-E72D297353CC}">
              <c16:uniqueId val="{00000001-F346-4A5B-95E3-930FBCE2EAC1}"/>
            </c:ext>
          </c:extLst>
        </c:ser>
        <c:dLbls>
          <c:showLegendKey val="0"/>
          <c:showVal val="0"/>
          <c:showCatName val="0"/>
          <c:showSerName val="0"/>
          <c:showPercent val="0"/>
          <c:showBubbleSize val="0"/>
        </c:dLbls>
        <c:marker val="1"/>
        <c:smooth val="0"/>
        <c:axId val="319872000"/>
        <c:axId val="319881984"/>
      </c:lineChart>
      <c:catAx>
        <c:axId val="31987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319881984"/>
        <c:crosses val="autoZero"/>
        <c:auto val="1"/>
        <c:lblAlgn val="ctr"/>
        <c:lblOffset val="100"/>
        <c:noMultiLvlLbl val="0"/>
      </c:catAx>
      <c:valAx>
        <c:axId val="319881984"/>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€/Monat</a:t>
                </a:r>
              </a:p>
            </c:rich>
          </c:tx>
          <c:layout>
            <c:manualLayout>
              <c:xMode val="edge"/>
              <c:yMode val="edge"/>
              <c:x val="6.7037628416459901E-3"/>
              <c:y val="0.28480763895684547"/>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1987200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7221506596993E-2"/>
          <c:y val="4.9318795070455869E-2"/>
          <c:w val="0.89530089094192966"/>
          <c:h val="0.67306446847485668"/>
        </c:manualLayout>
      </c:layout>
      <c:barChart>
        <c:barDir val="col"/>
        <c:grouping val="stacked"/>
        <c:varyColors val="0"/>
        <c:ser>
          <c:idx val="0"/>
          <c:order val="0"/>
          <c:tx>
            <c:strRef>
              <c:f>Tabelle1!$B$1</c:f>
              <c:strCache>
                <c:ptCount val="1"/>
                <c:pt idx="0">
                  <c:v>Grundpreis*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Wärmepreisbremse</c:v>
                </c:pt>
                <c:pt idx="2">
                  <c:v>Neuer Tarif mit Wärmepreisbremse</c:v>
                </c:pt>
                <c:pt idx="4">
                  <c:v>Neuer Tarif mit Wärmepreisbremse und 10% Einsparung</c:v>
                </c:pt>
                <c:pt idx="5">
                  <c:v>Neuer Tarif mit Wärmepreisbremse und 20% Einsparung</c:v>
                </c:pt>
              </c:strCache>
            </c:strRef>
          </c:cat>
          <c:val>
            <c:numRef>
              <c:f>Tabelle1!$B$2:$B$7</c:f>
              <c:numCache>
                <c:formatCode>General</c:formatCode>
                <c:ptCount val="6"/>
                <c:pt idx="0">
                  <c:v>12</c:v>
                </c:pt>
                <c:pt idx="1">
                  <c:v>12</c:v>
                </c:pt>
                <c:pt idx="2">
                  <c:v>12</c:v>
                </c:pt>
                <c:pt idx="4">
                  <c:v>12</c:v>
                </c:pt>
                <c:pt idx="5">
                  <c:v>12</c:v>
                </c:pt>
              </c:numCache>
            </c:numRef>
          </c:val>
          <c:extLst xmlns:c16r2="http://schemas.microsoft.com/office/drawing/2015/06/chart">
            <c:ext xmlns:c16="http://schemas.microsoft.com/office/drawing/2014/chart" uri="{C3380CC4-5D6E-409C-BE32-E72D297353CC}">
              <c16:uniqueId val="{00000000-4077-4622-BF6B-CFD5B1BD3347}"/>
            </c:ext>
          </c:extLst>
        </c:ser>
        <c:ser>
          <c:idx val="2"/>
          <c:order val="1"/>
          <c:tx>
            <c:strRef>
              <c:f>Tabelle1!$D$1</c:f>
              <c:strCache>
                <c:ptCount val="1"/>
                <c:pt idx="0">
                  <c:v>Arbeitspreis gedeckelt (12 ct/kWh)</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Wärmepreisbremse</c:v>
                </c:pt>
                <c:pt idx="2">
                  <c:v>Neuer Tarif mit Wärmepreisbremse</c:v>
                </c:pt>
                <c:pt idx="4">
                  <c:v>Neuer Tarif mit Wärmepreisbremse und 10% Einsparung</c:v>
                </c:pt>
                <c:pt idx="5">
                  <c:v>Neuer Tarif mit Wärmepreisbremse und 20% Einsparung</c:v>
                </c:pt>
              </c:strCache>
            </c:strRef>
          </c:cat>
          <c:val>
            <c:numRef>
              <c:f>Tabelle1!$D$2:$D$7</c:f>
              <c:numCache>
                <c:formatCode>General</c:formatCode>
                <c:ptCount val="6"/>
                <c:pt idx="2">
                  <c:v>82</c:v>
                </c:pt>
                <c:pt idx="4">
                  <c:v>82</c:v>
                </c:pt>
                <c:pt idx="5">
                  <c:v>82</c:v>
                </c:pt>
              </c:numCache>
            </c:numRef>
          </c:val>
          <c:extLst xmlns:c16r2="http://schemas.microsoft.com/office/drawing/2015/06/chart">
            <c:ext xmlns:c16="http://schemas.microsoft.com/office/drawing/2014/chart" uri="{C3380CC4-5D6E-409C-BE32-E72D297353CC}">
              <c16:uniqueId val="{00000004-4077-4622-BF6B-CFD5B1BD3347}"/>
            </c:ext>
          </c:extLst>
        </c:ser>
        <c:ser>
          <c:idx val="1"/>
          <c:order val="2"/>
          <c:tx>
            <c:strRef>
              <c:f>Tabelle1!$C$1</c:f>
              <c:strCache>
                <c:ptCount val="1"/>
                <c:pt idx="0">
                  <c:v>Arbeitspreis ungedeckelt</c:v>
                </c:pt>
              </c:strCache>
            </c:strRef>
          </c:tx>
          <c:spPr>
            <a:solidFill>
              <a:srgbClr val="00AFD8"/>
            </a:solidFill>
            <a:ln>
              <a:noFill/>
            </a:ln>
            <a:effectLst/>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346-4A5B-95E3-930FBCE2EAC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Wärmepreisbremse</c:v>
                </c:pt>
                <c:pt idx="2">
                  <c:v>Neuer Tarif mit Wärmepreisbremse</c:v>
                </c:pt>
                <c:pt idx="4">
                  <c:v>Neuer Tarif mit Wärmepreisbremse und 10% Einsparung</c:v>
                </c:pt>
                <c:pt idx="5">
                  <c:v>Neuer Tarif mit Wärmepreisbremse und 20% Einsparung</c:v>
                </c:pt>
              </c:strCache>
            </c:strRef>
          </c:cat>
          <c:val>
            <c:numRef>
              <c:f>Tabelle1!$C$2:$C$7</c:f>
              <c:numCache>
                <c:formatCode>General</c:formatCode>
                <c:ptCount val="6"/>
                <c:pt idx="0">
                  <c:v>76</c:v>
                </c:pt>
                <c:pt idx="1">
                  <c:v>130</c:v>
                </c:pt>
                <c:pt idx="2">
                  <c:v>26</c:v>
                </c:pt>
                <c:pt idx="4">
                  <c:v>13</c:v>
                </c:pt>
                <c:pt idx="5">
                  <c:v>0</c:v>
                </c:pt>
              </c:numCache>
            </c:numRef>
          </c:val>
          <c:extLst xmlns:c16r2="http://schemas.microsoft.com/office/drawing/2015/06/chart">
            <c:ext xmlns:c16="http://schemas.microsoft.com/office/drawing/2014/chart" uri="{C3380CC4-5D6E-409C-BE32-E72D297353CC}">
              <c16:uniqueId val="{00000001-4077-4622-BF6B-CFD5B1BD3347}"/>
            </c:ext>
          </c:extLst>
        </c:ser>
        <c:dLbls>
          <c:showLegendKey val="0"/>
          <c:showVal val="0"/>
          <c:showCatName val="0"/>
          <c:showSerName val="0"/>
          <c:showPercent val="0"/>
          <c:showBubbleSize val="0"/>
        </c:dLbls>
        <c:gapWidth val="150"/>
        <c:overlap val="100"/>
        <c:axId val="320477440"/>
        <c:axId val="320491520"/>
      </c:barChart>
      <c:lineChart>
        <c:grouping val="standard"/>
        <c:varyColors val="0"/>
        <c:ser>
          <c:idx val="3"/>
          <c:order val="3"/>
          <c:tx>
            <c:v> </c:v>
          </c:tx>
          <c:spPr>
            <a:ln w="28575" cap="rnd">
              <a:noFill/>
              <a:round/>
            </a:ln>
            <a:effectLst/>
          </c:spPr>
          <c:marker>
            <c:symbol val="none"/>
          </c:marker>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346-4A5B-95E3-930FBCE2EA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Wärmepreisbremse</c:v>
                </c:pt>
                <c:pt idx="2">
                  <c:v>Neuer Tarif mit Wärmepreisbremse</c:v>
                </c:pt>
                <c:pt idx="4">
                  <c:v>Neuer Tarif mit Wärmepreisbremse und 10% Einsparung</c:v>
                </c:pt>
                <c:pt idx="5">
                  <c:v>Neuer Tarif mit Wärmepreisbremse und 20% Einsparung</c:v>
                </c:pt>
              </c:strCache>
            </c:strRef>
          </c:cat>
          <c:val>
            <c:numRef>
              <c:f>Tabelle1!$E$2:$E$7</c:f>
              <c:numCache>
                <c:formatCode>General</c:formatCode>
                <c:ptCount val="6"/>
                <c:pt idx="0">
                  <c:v>88</c:v>
                </c:pt>
                <c:pt idx="1">
                  <c:v>142</c:v>
                </c:pt>
                <c:pt idx="2">
                  <c:v>120</c:v>
                </c:pt>
                <c:pt idx="3">
                  <c:v>0</c:v>
                </c:pt>
                <c:pt idx="4">
                  <c:v>107</c:v>
                </c:pt>
                <c:pt idx="5">
                  <c:v>94</c:v>
                </c:pt>
              </c:numCache>
            </c:numRef>
          </c:val>
          <c:smooth val="0"/>
          <c:extLst xmlns:c16r2="http://schemas.microsoft.com/office/drawing/2015/06/chart">
            <c:ext xmlns:c16="http://schemas.microsoft.com/office/drawing/2014/chart" uri="{C3380CC4-5D6E-409C-BE32-E72D297353CC}">
              <c16:uniqueId val="{00000001-F346-4A5B-95E3-930FBCE2EAC1}"/>
            </c:ext>
          </c:extLst>
        </c:ser>
        <c:dLbls>
          <c:showLegendKey val="0"/>
          <c:showVal val="0"/>
          <c:showCatName val="0"/>
          <c:showSerName val="0"/>
          <c:showPercent val="0"/>
          <c:showBubbleSize val="0"/>
        </c:dLbls>
        <c:marker val="1"/>
        <c:smooth val="0"/>
        <c:axId val="320477440"/>
        <c:axId val="320491520"/>
      </c:lineChart>
      <c:catAx>
        <c:axId val="32047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320491520"/>
        <c:crosses val="autoZero"/>
        <c:auto val="1"/>
        <c:lblAlgn val="ctr"/>
        <c:lblOffset val="100"/>
        <c:noMultiLvlLbl val="0"/>
      </c:catAx>
      <c:valAx>
        <c:axId val="32049152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€/Monat</a:t>
                </a:r>
              </a:p>
            </c:rich>
          </c:tx>
          <c:layout>
            <c:manualLayout>
              <c:xMode val="edge"/>
              <c:yMode val="edge"/>
              <c:x val="6.7037628416459901E-3"/>
              <c:y val="0.28480763895684547"/>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20477440"/>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7221506596993E-2"/>
          <c:y val="4.9318795070455869E-2"/>
          <c:w val="0.89530089094192966"/>
          <c:h val="0.67306446847485668"/>
        </c:manualLayout>
      </c:layout>
      <c:barChart>
        <c:barDir val="col"/>
        <c:grouping val="stacked"/>
        <c:varyColors val="0"/>
        <c:ser>
          <c:idx val="0"/>
          <c:order val="0"/>
          <c:tx>
            <c:strRef>
              <c:f>Tabelle1!$B$1</c:f>
              <c:strCache>
                <c:ptCount val="1"/>
                <c:pt idx="0">
                  <c:v>Grundpreis*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Tabelle1!$B$2:$B$7</c:f>
              <c:numCache>
                <c:formatCode>General</c:formatCode>
                <c:ptCount val="6"/>
                <c:pt idx="0">
                  <c:v>10</c:v>
                </c:pt>
                <c:pt idx="1">
                  <c:v>10</c:v>
                </c:pt>
                <c:pt idx="2">
                  <c:v>10</c:v>
                </c:pt>
                <c:pt idx="4">
                  <c:v>10</c:v>
                </c:pt>
                <c:pt idx="5">
                  <c:v>10</c:v>
                </c:pt>
              </c:numCache>
            </c:numRef>
          </c:val>
          <c:extLst xmlns:c16r2="http://schemas.microsoft.com/office/drawing/2015/06/chart">
            <c:ext xmlns:c16="http://schemas.microsoft.com/office/drawing/2014/chart" uri="{C3380CC4-5D6E-409C-BE32-E72D297353CC}">
              <c16:uniqueId val="{00000000-4077-4622-BF6B-CFD5B1BD3347}"/>
            </c:ext>
          </c:extLst>
        </c:ser>
        <c:ser>
          <c:idx val="2"/>
          <c:order val="1"/>
          <c:tx>
            <c:strRef>
              <c:f>Tabelle1!$D$1</c:f>
              <c:strCache>
                <c:ptCount val="1"/>
                <c:pt idx="0">
                  <c:v>Arbeitspreis gedeckelt (12 ct/kWh)</c:v>
                </c:pt>
              </c:strCache>
            </c:strRef>
          </c:tx>
          <c:spPr>
            <a:solidFill>
              <a:schemeClr val="accent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Tabelle1!$D$2:$D$7</c:f>
              <c:numCache>
                <c:formatCode>General</c:formatCode>
                <c:ptCount val="6"/>
                <c:pt idx="2">
                  <c:v>120</c:v>
                </c:pt>
                <c:pt idx="4">
                  <c:v>120</c:v>
                </c:pt>
                <c:pt idx="5">
                  <c:v>120</c:v>
                </c:pt>
              </c:numCache>
            </c:numRef>
          </c:val>
          <c:extLst xmlns:c16r2="http://schemas.microsoft.com/office/drawing/2015/06/chart">
            <c:ext xmlns:c16="http://schemas.microsoft.com/office/drawing/2014/chart" uri="{C3380CC4-5D6E-409C-BE32-E72D297353CC}">
              <c16:uniqueId val="{00000004-4077-4622-BF6B-CFD5B1BD3347}"/>
            </c:ext>
          </c:extLst>
        </c:ser>
        <c:ser>
          <c:idx val="1"/>
          <c:order val="2"/>
          <c:tx>
            <c:strRef>
              <c:f>Tabelle1!$C$1</c:f>
              <c:strCache>
                <c:ptCount val="1"/>
                <c:pt idx="0">
                  <c:v>Arbeitspreis ungedeckelt</c:v>
                </c:pt>
              </c:strCache>
            </c:strRef>
          </c:tx>
          <c:spPr>
            <a:solidFill>
              <a:srgbClr val="00AFD8"/>
            </a:solidFill>
            <a:ln>
              <a:noFill/>
            </a:ln>
            <a:effectLst/>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346-4A5B-95E3-930FBCE2EAC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Tabelle1!$C$2:$C$7</c:f>
              <c:numCache>
                <c:formatCode>General</c:formatCode>
                <c:ptCount val="6"/>
                <c:pt idx="0">
                  <c:v>113</c:v>
                </c:pt>
                <c:pt idx="1">
                  <c:v>188</c:v>
                </c:pt>
                <c:pt idx="2">
                  <c:v>38</c:v>
                </c:pt>
                <c:pt idx="4">
                  <c:v>19</c:v>
                </c:pt>
                <c:pt idx="5">
                  <c:v>0</c:v>
                </c:pt>
              </c:numCache>
            </c:numRef>
          </c:val>
          <c:extLst xmlns:c16r2="http://schemas.microsoft.com/office/drawing/2015/06/chart">
            <c:ext xmlns:c16="http://schemas.microsoft.com/office/drawing/2014/chart" uri="{C3380CC4-5D6E-409C-BE32-E72D297353CC}">
              <c16:uniqueId val="{00000001-4077-4622-BF6B-CFD5B1BD3347}"/>
            </c:ext>
          </c:extLst>
        </c:ser>
        <c:dLbls>
          <c:showLegendKey val="0"/>
          <c:showVal val="0"/>
          <c:showCatName val="0"/>
          <c:showSerName val="0"/>
          <c:showPercent val="0"/>
          <c:showBubbleSize val="0"/>
        </c:dLbls>
        <c:gapWidth val="150"/>
        <c:overlap val="100"/>
        <c:axId val="325832064"/>
        <c:axId val="325854336"/>
      </c:barChart>
      <c:lineChart>
        <c:grouping val="standard"/>
        <c:varyColors val="0"/>
        <c:ser>
          <c:idx val="3"/>
          <c:order val="3"/>
          <c:tx>
            <c:v> </c:v>
          </c:tx>
          <c:spPr>
            <a:ln w="28575" cap="rnd">
              <a:noFill/>
              <a:round/>
            </a:ln>
            <a:effectLst/>
          </c:spPr>
          <c:marker>
            <c:symbol val="none"/>
          </c:marker>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346-4A5B-95E3-930FBCE2EA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Alter Tarif</c:v>
                </c:pt>
                <c:pt idx="1">
                  <c:v>Neuer Tarif ohne Strompreisbremse</c:v>
                </c:pt>
                <c:pt idx="2">
                  <c:v>Neuer Tarif mit Strompreisbremse</c:v>
                </c:pt>
                <c:pt idx="4">
                  <c:v>Neuer Tarif mit Strompreisbremse und 10% Einsparung</c:v>
                </c:pt>
                <c:pt idx="5">
                  <c:v>Neuer Tarif mit Strompreisbremse und 20% Einsparung</c:v>
                </c:pt>
              </c:strCache>
            </c:strRef>
          </c:cat>
          <c:val>
            <c:numRef>
              <c:f>Tabelle1!$E$2:$E$7</c:f>
              <c:numCache>
                <c:formatCode>General</c:formatCode>
                <c:ptCount val="6"/>
                <c:pt idx="0">
                  <c:v>123</c:v>
                </c:pt>
                <c:pt idx="1">
                  <c:v>198</c:v>
                </c:pt>
                <c:pt idx="2">
                  <c:v>168</c:v>
                </c:pt>
                <c:pt idx="3">
                  <c:v>0</c:v>
                </c:pt>
                <c:pt idx="4">
                  <c:v>149</c:v>
                </c:pt>
                <c:pt idx="5">
                  <c:v>130</c:v>
                </c:pt>
              </c:numCache>
            </c:numRef>
          </c:val>
          <c:smooth val="0"/>
          <c:extLst xmlns:c16r2="http://schemas.microsoft.com/office/drawing/2015/06/chart">
            <c:ext xmlns:c16="http://schemas.microsoft.com/office/drawing/2014/chart" uri="{C3380CC4-5D6E-409C-BE32-E72D297353CC}">
              <c16:uniqueId val="{00000001-F346-4A5B-95E3-930FBCE2EAC1}"/>
            </c:ext>
          </c:extLst>
        </c:ser>
        <c:dLbls>
          <c:showLegendKey val="0"/>
          <c:showVal val="0"/>
          <c:showCatName val="0"/>
          <c:showSerName val="0"/>
          <c:showPercent val="0"/>
          <c:showBubbleSize val="0"/>
        </c:dLbls>
        <c:marker val="1"/>
        <c:smooth val="0"/>
        <c:axId val="325832064"/>
        <c:axId val="325854336"/>
      </c:lineChart>
      <c:catAx>
        <c:axId val="32583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325854336"/>
        <c:crosses val="autoZero"/>
        <c:auto val="1"/>
        <c:lblAlgn val="ctr"/>
        <c:lblOffset val="100"/>
        <c:noMultiLvlLbl val="0"/>
      </c:catAx>
      <c:valAx>
        <c:axId val="325854336"/>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de-DE" sz="1200">
                    <a:solidFill>
                      <a:schemeClr val="tx1"/>
                    </a:solidFill>
                  </a:rPr>
                  <a:t>€/Monat</a:t>
                </a:r>
              </a:p>
            </c:rich>
          </c:tx>
          <c:layout>
            <c:manualLayout>
              <c:xMode val="edge"/>
              <c:yMode val="edge"/>
              <c:x val="6.7037628416459901E-3"/>
              <c:y val="0.28480763895684547"/>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2583206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 xmlns:a16="http://schemas.microsoft.com/office/drawing/2014/main" id="{B1C955D4-2D68-4515-9F29-045D02EA159D}"/>
              </a:ext>
            </a:extLst>
          </p:cNvPr>
          <p:cNvSpPr>
            <a:spLocks noGrp="1"/>
          </p:cNvSpPr>
          <p:nvPr>
            <p:ph type="hdr" sz="quarter"/>
          </p:nvPr>
        </p:nvSpPr>
        <p:spPr>
          <a:xfrm>
            <a:off x="482496" y="251544"/>
            <a:ext cx="4572000" cy="216000"/>
          </a:xfrm>
          <a:prstGeom prst="rect">
            <a:avLst/>
          </a:prstGeom>
        </p:spPr>
        <p:txBody>
          <a:bodyPr vert="horz" wrap="none" lIns="0" tIns="0" rIns="0" bIns="0" rtlCol="0" anchor="ctr" anchorCtr="0"/>
          <a:lstStyle>
            <a:lvl1pPr algn="l">
              <a:defRPr sz="800"/>
            </a:lvl1pPr>
          </a:lstStyle>
          <a:p>
            <a:r>
              <a:rPr lang="de-DE"/>
              <a:t>Autor | Präsentationstitel</a:t>
            </a:r>
          </a:p>
        </p:txBody>
      </p:sp>
      <p:sp>
        <p:nvSpPr>
          <p:cNvPr id="7" name="Datumsplatzhalter 2">
            <a:extLst>
              <a:ext uri="{FF2B5EF4-FFF2-40B4-BE49-F238E27FC236}">
                <a16:creationId xmlns="" xmlns:a16="http://schemas.microsoft.com/office/drawing/2014/main" id="{53EC91C1-14EE-487C-870D-EB1C8583CCF7}"/>
              </a:ext>
            </a:extLst>
          </p:cNvPr>
          <p:cNvSpPr>
            <a:spLocks noGrp="1"/>
          </p:cNvSpPr>
          <p:nvPr>
            <p:ph type="dt" idx="1"/>
          </p:nvPr>
        </p:nvSpPr>
        <p:spPr>
          <a:xfrm>
            <a:off x="4935424" y="8892480"/>
            <a:ext cx="720000" cy="216000"/>
          </a:xfrm>
          <a:prstGeom prst="rect">
            <a:avLst/>
          </a:prstGeom>
        </p:spPr>
        <p:txBody>
          <a:bodyPr vert="horz" lIns="0" tIns="0" rIns="0" bIns="0" rtlCol="0" anchor="ctr" anchorCtr="0"/>
          <a:lstStyle>
            <a:lvl1pPr algn="r">
              <a:defRPr sz="800"/>
            </a:lvl1pPr>
          </a:lstStyle>
          <a:p>
            <a:fld id="{4E15FEFA-65C9-40A8-BD8F-6426217A0C12}" type="datetime1">
              <a:rPr lang="de-DE" smtClean="0"/>
              <a:t>31.01.2023</a:t>
            </a:fld>
            <a:endParaRPr lang="de-DE"/>
          </a:p>
        </p:txBody>
      </p:sp>
      <p:sp>
        <p:nvSpPr>
          <p:cNvPr id="8" name="Fußzeilenplatzhalter 5">
            <a:extLst>
              <a:ext uri="{FF2B5EF4-FFF2-40B4-BE49-F238E27FC236}">
                <a16:creationId xmlns="" xmlns:a16="http://schemas.microsoft.com/office/drawing/2014/main" id="{F12C81DC-9ABC-4AFC-9D49-E631F76A85F9}"/>
              </a:ext>
            </a:extLst>
          </p:cNvPr>
          <p:cNvSpPr>
            <a:spLocks noGrp="1"/>
          </p:cNvSpPr>
          <p:nvPr>
            <p:ph type="ftr" sz="quarter" idx="2"/>
          </p:nvPr>
        </p:nvSpPr>
        <p:spPr>
          <a:xfrm>
            <a:off x="482496" y="8892504"/>
            <a:ext cx="2971800" cy="216000"/>
          </a:xfrm>
          <a:prstGeom prst="rect">
            <a:avLst/>
          </a:prstGeom>
        </p:spPr>
        <p:txBody>
          <a:bodyPr vert="horz" lIns="0" tIns="0" rIns="0" bIns="0" rtlCol="0" anchor="ctr" anchorCtr="0"/>
          <a:lstStyle>
            <a:lvl1pPr algn="l">
              <a:defRPr sz="800"/>
            </a:lvl1pPr>
          </a:lstStyle>
          <a:p>
            <a:r>
              <a:rPr lang="de-DE"/>
              <a:t>© BDEW e.V. | Bundesverband der Energie- und Wasserwirtschaft </a:t>
            </a:r>
            <a:endParaRPr lang="de-DE" dirty="0"/>
          </a:p>
        </p:txBody>
      </p:sp>
      <p:sp>
        <p:nvSpPr>
          <p:cNvPr id="9" name="Foliennummernplatzhalter 6">
            <a:extLst>
              <a:ext uri="{FF2B5EF4-FFF2-40B4-BE49-F238E27FC236}">
                <a16:creationId xmlns="" xmlns:a16="http://schemas.microsoft.com/office/drawing/2014/main" id="{7D21C880-5AFB-4F69-9787-E76DB9AA66D2}"/>
              </a:ext>
            </a:extLst>
          </p:cNvPr>
          <p:cNvSpPr>
            <a:spLocks noGrp="1"/>
          </p:cNvSpPr>
          <p:nvPr>
            <p:ph type="sldNum" sz="quarter" idx="3"/>
          </p:nvPr>
        </p:nvSpPr>
        <p:spPr>
          <a:xfrm>
            <a:off x="5658416" y="8892504"/>
            <a:ext cx="720000" cy="216000"/>
          </a:xfrm>
          <a:prstGeom prst="rect">
            <a:avLst/>
          </a:prstGeom>
        </p:spPr>
        <p:txBody>
          <a:bodyPr vert="horz" lIns="0" tIns="0" rIns="0" bIns="0" rtlCol="0" anchor="ctr" anchorCtr="0"/>
          <a:lstStyle>
            <a:lvl1pPr algn="r">
              <a:defRPr sz="800"/>
            </a:lvl1pPr>
          </a:lstStyle>
          <a:p>
            <a:r>
              <a:rPr lang="de-DE" dirty="0"/>
              <a:t>Folie </a:t>
            </a:r>
            <a:fld id="{6D4C9060-DEFA-4A83-8BDF-49E32732D5D6}" type="slidenum">
              <a:rPr lang="de-DE" smtClean="0"/>
              <a:pPr/>
              <a:t>‹Nr.›</a:t>
            </a:fld>
            <a:endParaRPr lang="de-DE" dirty="0"/>
          </a:p>
        </p:txBody>
      </p:sp>
      <p:grpSp>
        <p:nvGrpSpPr>
          <p:cNvPr id="10" name="Gruppieren 9">
            <a:extLst>
              <a:ext uri="{FF2B5EF4-FFF2-40B4-BE49-F238E27FC236}">
                <a16:creationId xmlns="" xmlns:a16="http://schemas.microsoft.com/office/drawing/2014/main" id="{C8FA567A-F1A4-46F2-BAD0-5E454F8A6E62}"/>
              </a:ext>
            </a:extLst>
          </p:cNvPr>
          <p:cNvGrpSpPr>
            <a:grpSpLocks noChangeAspect="1"/>
          </p:cNvGrpSpPr>
          <p:nvPr/>
        </p:nvGrpSpPr>
        <p:grpSpPr>
          <a:xfrm>
            <a:off x="0" y="1"/>
            <a:ext cx="6861600" cy="739329"/>
            <a:chOff x="-11966" y="-1340"/>
            <a:chExt cx="6861600" cy="739329"/>
          </a:xfrm>
        </p:grpSpPr>
        <p:cxnSp>
          <p:nvCxnSpPr>
            <p:cNvPr id="11" name="Gerader Verbinder 10">
              <a:extLst>
                <a:ext uri="{FF2B5EF4-FFF2-40B4-BE49-F238E27FC236}">
                  <a16:creationId xmlns="" xmlns:a16="http://schemas.microsoft.com/office/drawing/2014/main" id="{A975A6C2-0CBA-448E-A796-1A1E37674BC5}"/>
                </a:ext>
              </a:extLst>
            </p:cNvPr>
            <p:cNvCxnSpPr/>
            <p:nvPr/>
          </p:nvCxnSpPr>
          <p:spPr>
            <a:xfrm>
              <a:off x="-11966" y="543849"/>
              <a:ext cx="6861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Gruppieren 11">
              <a:extLst>
                <a:ext uri="{FF2B5EF4-FFF2-40B4-BE49-F238E27FC236}">
                  <a16:creationId xmlns="" xmlns:a16="http://schemas.microsoft.com/office/drawing/2014/main" id="{B9FDDCC5-CBE4-4F0B-BD61-F0F2A1C60F2B}"/>
                </a:ext>
              </a:extLst>
            </p:cNvPr>
            <p:cNvGrpSpPr>
              <a:grpSpLocks noChangeAspect="1"/>
            </p:cNvGrpSpPr>
            <p:nvPr/>
          </p:nvGrpSpPr>
          <p:grpSpPr>
            <a:xfrm>
              <a:off x="5277612" y="-1340"/>
              <a:ext cx="1104108" cy="739329"/>
              <a:chOff x="5277612" y="-1340"/>
              <a:chExt cx="1104108" cy="739329"/>
            </a:xfrm>
          </p:grpSpPr>
          <p:sp>
            <p:nvSpPr>
              <p:cNvPr id="13" name="Rectangle 23">
                <a:extLst>
                  <a:ext uri="{FF2B5EF4-FFF2-40B4-BE49-F238E27FC236}">
                    <a16:creationId xmlns="" xmlns:a16="http://schemas.microsoft.com/office/drawing/2014/main" id="{259A039F-5FD0-47D7-A439-F165FF3B5891}"/>
                  </a:ext>
                </a:extLst>
              </p:cNvPr>
              <p:cNvSpPr>
                <a:spLocks noChangeArrowheads="1"/>
              </p:cNvSpPr>
              <p:nvPr/>
            </p:nvSpPr>
            <p:spPr bwMode="auto">
              <a:xfrm>
                <a:off x="5277612" y="-134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 name="Freeform 24">
                <a:extLst>
                  <a:ext uri="{FF2B5EF4-FFF2-40B4-BE49-F238E27FC236}">
                    <a16:creationId xmlns="" xmlns:a16="http://schemas.microsoft.com/office/drawing/2014/main" id="{04D43EE7-CF55-4BA3-8353-BA008387A333}"/>
                  </a:ext>
                </a:extLst>
              </p:cNvPr>
              <p:cNvSpPr>
                <a:spLocks/>
              </p:cNvSpPr>
              <p:nvPr/>
            </p:nvSpPr>
            <p:spPr bwMode="auto">
              <a:xfrm>
                <a:off x="5993735" y="24659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Freeform 25">
                <a:extLst>
                  <a:ext uri="{FF2B5EF4-FFF2-40B4-BE49-F238E27FC236}">
                    <a16:creationId xmlns="" xmlns:a16="http://schemas.microsoft.com/office/drawing/2014/main" id="{65ACBFE5-8EE8-44C0-B1E2-6DBF73845BEB}"/>
                  </a:ext>
                </a:extLst>
              </p:cNvPr>
              <p:cNvSpPr>
                <a:spLocks/>
              </p:cNvSpPr>
              <p:nvPr/>
            </p:nvSpPr>
            <p:spPr bwMode="auto">
              <a:xfrm>
                <a:off x="5804425" y="23601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26">
                <a:extLst>
                  <a:ext uri="{FF2B5EF4-FFF2-40B4-BE49-F238E27FC236}">
                    <a16:creationId xmlns="" xmlns:a16="http://schemas.microsoft.com/office/drawing/2014/main" id="{920383D7-F007-45F9-87FB-1528102E6801}"/>
                  </a:ext>
                </a:extLst>
              </p:cNvPr>
              <p:cNvSpPr>
                <a:spLocks noEditPoints="1"/>
              </p:cNvSpPr>
              <p:nvPr/>
            </p:nvSpPr>
            <p:spPr bwMode="auto">
              <a:xfrm>
                <a:off x="5628142" y="17005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27">
                <a:extLst>
                  <a:ext uri="{FF2B5EF4-FFF2-40B4-BE49-F238E27FC236}">
                    <a16:creationId xmlns="" xmlns:a16="http://schemas.microsoft.com/office/drawing/2014/main" id="{6D23BEE6-EA51-4DAB-BAFB-4CEB146B4467}"/>
                  </a:ext>
                </a:extLst>
              </p:cNvPr>
              <p:cNvSpPr>
                <a:spLocks noEditPoints="1"/>
              </p:cNvSpPr>
              <p:nvPr/>
            </p:nvSpPr>
            <p:spPr bwMode="auto">
              <a:xfrm>
                <a:off x="5448195" y="17005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28">
                <a:extLst>
                  <a:ext uri="{FF2B5EF4-FFF2-40B4-BE49-F238E27FC236}">
                    <a16:creationId xmlns="" xmlns:a16="http://schemas.microsoft.com/office/drawing/2014/main" id="{AD560DDF-FC6B-4E6E-9A19-9354B138DD9F}"/>
                  </a:ext>
                </a:extLst>
              </p:cNvPr>
              <p:cNvSpPr>
                <a:spLocks noEditPoints="1"/>
              </p:cNvSpPr>
              <p:nvPr/>
            </p:nvSpPr>
            <p:spPr bwMode="auto">
              <a:xfrm>
                <a:off x="5448195" y="49534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3766939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lienbildplatzhalter 3">
            <a:extLst>
              <a:ext uri="{FF2B5EF4-FFF2-40B4-BE49-F238E27FC236}">
                <a16:creationId xmlns="" xmlns:a16="http://schemas.microsoft.com/office/drawing/2014/main" id="{51E4F40E-0654-4FAB-9FDD-139A768D05BE}"/>
              </a:ext>
            </a:extLst>
          </p:cNvPr>
          <p:cNvSpPr>
            <a:spLocks noGrp="1" noRot="1" noChangeAspect="1"/>
          </p:cNvSpPr>
          <p:nvPr>
            <p:ph type="sldImg" idx="2"/>
          </p:nvPr>
        </p:nvSpPr>
        <p:spPr>
          <a:xfrm>
            <a:off x="514350" y="830263"/>
            <a:ext cx="3452813" cy="1943100"/>
          </a:xfrm>
          <a:prstGeom prst="rect">
            <a:avLst/>
          </a:prstGeom>
          <a:noFill/>
          <a:ln w="12700">
            <a:solidFill>
              <a:prstClr val="black"/>
            </a:solidFill>
          </a:ln>
        </p:spPr>
        <p:txBody>
          <a:bodyPr vert="horz" lIns="91440" tIns="45720" rIns="91440" bIns="45720" rtlCol="0" anchor="ctr"/>
          <a:lstStyle/>
          <a:p>
            <a:endParaRPr lang="de-DE"/>
          </a:p>
        </p:txBody>
      </p:sp>
      <p:sp>
        <p:nvSpPr>
          <p:cNvPr id="9" name="Notizenplatzhalter 4">
            <a:extLst>
              <a:ext uri="{FF2B5EF4-FFF2-40B4-BE49-F238E27FC236}">
                <a16:creationId xmlns="" xmlns:a16="http://schemas.microsoft.com/office/drawing/2014/main" id="{35AF475C-9DAE-4F9D-8B16-53B17069437B}"/>
              </a:ext>
            </a:extLst>
          </p:cNvPr>
          <p:cNvSpPr>
            <a:spLocks noGrp="1"/>
          </p:cNvSpPr>
          <p:nvPr>
            <p:ph type="body" sz="quarter" idx="3"/>
          </p:nvPr>
        </p:nvSpPr>
        <p:spPr>
          <a:xfrm>
            <a:off x="506836" y="3071333"/>
            <a:ext cx="5976000" cy="5544000"/>
          </a:xfrm>
          <a:prstGeom prst="rect">
            <a:avLst/>
          </a:prstGeom>
          <a:noFill/>
        </p:spPr>
        <p:txBody>
          <a:bodyPr vert="horz" lIns="0" tIns="0" rIns="0" bIns="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Kopfzeilenplatzhalter 1">
            <a:extLst>
              <a:ext uri="{FF2B5EF4-FFF2-40B4-BE49-F238E27FC236}">
                <a16:creationId xmlns="" xmlns:a16="http://schemas.microsoft.com/office/drawing/2014/main" id="{EE96D575-2731-48B5-856B-1F801AD6B7F2}"/>
              </a:ext>
            </a:extLst>
          </p:cNvPr>
          <p:cNvSpPr>
            <a:spLocks noGrp="1"/>
          </p:cNvSpPr>
          <p:nvPr>
            <p:ph type="hdr" sz="quarter"/>
          </p:nvPr>
        </p:nvSpPr>
        <p:spPr>
          <a:xfrm>
            <a:off x="513184" y="251544"/>
            <a:ext cx="4572000" cy="216000"/>
          </a:xfrm>
          <a:prstGeom prst="rect">
            <a:avLst/>
          </a:prstGeom>
          <a:noFill/>
        </p:spPr>
        <p:txBody>
          <a:bodyPr vert="horz" wrap="none" lIns="0" tIns="0" rIns="0" bIns="0" rtlCol="0" anchor="ctr" anchorCtr="0"/>
          <a:lstStyle>
            <a:lvl1pPr algn="l">
              <a:defRPr sz="800">
                <a:solidFill>
                  <a:schemeClr val="tx1"/>
                </a:solidFill>
              </a:defRPr>
            </a:lvl1pPr>
          </a:lstStyle>
          <a:p>
            <a:r>
              <a:rPr lang="de-DE"/>
              <a:t>Autor | Präsentationstitel</a:t>
            </a:r>
          </a:p>
        </p:txBody>
      </p:sp>
      <p:sp>
        <p:nvSpPr>
          <p:cNvPr id="11" name="Datumsplatzhalter 2">
            <a:extLst>
              <a:ext uri="{FF2B5EF4-FFF2-40B4-BE49-F238E27FC236}">
                <a16:creationId xmlns="" xmlns:a16="http://schemas.microsoft.com/office/drawing/2014/main" id="{2E0A825E-744F-4B1D-B2D3-0698C18B93C2}"/>
              </a:ext>
            </a:extLst>
          </p:cNvPr>
          <p:cNvSpPr>
            <a:spLocks noGrp="1"/>
          </p:cNvSpPr>
          <p:nvPr>
            <p:ph type="dt" idx="1"/>
          </p:nvPr>
        </p:nvSpPr>
        <p:spPr>
          <a:xfrm>
            <a:off x="5040175" y="8892480"/>
            <a:ext cx="720000" cy="216000"/>
          </a:xfrm>
          <a:prstGeom prst="rect">
            <a:avLst/>
          </a:prstGeom>
          <a:noFill/>
        </p:spPr>
        <p:txBody>
          <a:bodyPr vert="horz" lIns="0" tIns="0" rIns="0" bIns="0" rtlCol="0" anchor="ctr" anchorCtr="0"/>
          <a:lstStyle>
            <a:lvl1pPr algn="r">
              <a:defRPr sz="800">
                <a:solidFill>
                  <a:schemeClr val="tx1"/>
                </a:solidFill>
              </a:defRPr>
            </a:lvl1pPr>
          </a:lstStyle>
          <a:p>
            <a:fld id="{D90F7B4B-92B7-4992-BBBF-B1DAE2A1010F}" type="datetime1">
              <a:rPr lang="de-DE" smtClean="0"/>
              <a:t>31.01.2023</a:t>
            </a:fld>
            <a:endParaRPr lang="de-DE"/>
          </a:p>
        </p:txBody>
      </p:sp>
      <p:sp>
        <p:nvSpPr>
          <p:cNvPr id="12" name="Fußzeilenplatzhalter 5">
            <a:extLst>
              <a:ext uri="{FF2B5EF4-FFF2-40B4-BE49-F238E27FC236}">
                <a16:creationId xmlns="" xmlns:a16="http://schemas.microsoft.com/office/drawing/2014/main" id="{FDDF738C-3551-4DAB-AE86-53A8EE605C52}"/>
              </a:ext>
            </a:extLst>
          </p:cNvPr>
          <p:cNvSpPr>
            <a:spLocks noGrp="1"/>
          </p:cNvSpPr>
          <p:nvPr>
            <p:ph type="ftr" sz="quarter" idx="4"/>
          </p:nvPr>
        </p:nvSpPr>
        <p:spPr>
          <a:xfrm>
            <a:off x="503238" y="8892076"/>
            <a:ext cx="2971800" cy="216000"/>
          </a:xfrm>
          <a:prstGeom prst="rect">
            <a:avLst/>
          </a:prstGeom>
          <a:noFill/>
        </p:spPr>
        <p:txBody>
          <a:bodyPr vert="horz" lIns="0" tIns="0" rIns="0" bIns="0" rtlCol="0" anchor="ctr" anchorCtr="0"/>
          <a:lstStyle>
            <a:lvl1pPr algn="l">
              <a:defRPr sz="800">
                <a:solidFill>
                  <a:schemeClr val="tx1"/>
                </a:solidFill>
              </a:defRPr>
            </a:lvl1pPr>
          </a:lstStyle>
          <a:p>
            <a:r>
              <a:rPr lang="de-DE" dirty="0"/>
              <a:t>© BDEW e.V. | Bundesverband der Energie- und Wasserwirtschaft </a:t>
            </a:r>
          </a:p>
        </p:txBody>
      </p:sp>
      <p:sp>
        <p:nvSpPr>
          <p:cNvPr id="13" name="Foliennummernplatzhalter 6">
            <a:extLst>
              <a:ext uri="{FF2B5EF4-FFF2-40B4-BE49-F238E27FC236}">
                <a16:creationId xmlns="" xmlns:a16="http://schemas.microsoft.com/office/drawing/2014/main" id="{EC0FB421-FFC9-4275-867E-4FAF9DF0EF1F}"/>
              </a:ext>
            </a:extLst>
          </p:cNvPr>
          <p:cNvSpPr>
            <a:spLocks noGrp="1"/>
          </p:cNvSpPr>
          <p:nvPr>
            <p:ph type="sldNum" sz="quarter" idx="5"/>
          </p:nvPr>
        </p:nvSpPr>
        <p:spPr>
          <a:xfrm>
            <a:off x="5760175" y="8892480"/>
            <a:ext cx="720000" cy="216000"/>
          </a:xfrm>
          <a:prstGeom prst="rect">
            <a:avLst/>
          </a:prstGeom>
          <a:noFill/>
        </p:spPr>
        <p:txBody>
          <a:bodyPr vert="horz" lIns="0" tIns="0" rIns="0" bIns="0" rtlCol="0" anchor="ctr" anchorCtr="0"/>
          <a:lstStyle>
            <a:lvl1pPr algn="r">
              <a:defRPr sz="800">
                <a:solidFill>
                  <a:schemeClr val="tx1"/>
                </a:solidFill>
              </a:defRPr>
            </a:lvl1pPr>
          </a:lstStyle>
          <a:p>
            <a:r>
              <a:rPr lang="de-DE"/>
              <a:t>Folie </a:t>
            </a:r>
            <a:fld id="{6D4C9060-DEFA-4A83-8BDF-49E32732D5D6}" type="slidenum">
              <a:rPr lang="de-DE" smtClean="0"/>
              <a:pPr/>
              <a:t>‹Nr.›</a:t>
            </a:fld>
            <a:endParaRPr lang="de-DE" dirty="0"/>
          </a:p>
        </p:txBody>
      </p:sp>
      <p:cxnSp>
        <p:nvCxnSpPr>
          <p:cNvPr id="14" name="Gerader Verbinder 13">
            <a:extLst>
              <a:ext uri="{FF2B5EF4-FFF2-40B4-BE49-F238E27FC236}">
                <a16:creationId xmlns="" xmlns:a16="http://schemas.microsoft.com/office/drawing/2014/main" id="{D66601FD-528B-45EB-8AE5-02A378DBA802}"/>
              </a:ext>
            </a:extLst>
          </p:cNvPr>
          <p:cNvCxnSpPr/>
          <p:nvPr/>
        </p:nvCxnSpPr>
        <p:spPr>
          <a:xfrm>
            <a:off x="0" y="545189"/>
            <a:ext cx="6861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 xmlns:a16="http://schemas.microsoft.com/office/drawing/2014/main" id="{E3232490-A574-43F3-8B03-4079A9FE93C4}"/>
              </a:ext>
            </a:extLst>
          </p:cNvPr>
          <p:cNvGrpSpPr>
            <a:grpSpLocks noChangeAspect="1"/>
          </p:cNvGrpSpPr>
          <p:nvPr/>
        </p:nvGrpSpPr>
        <p:grpSpPr>
          <a:xfrm>
            <a:off x="5376666" y="1"/>
            <a:ext cx="1104108" cy="739329"/>
            <a:chOff x="5277612" y="-1340"/>
            <a:chExt cx="1104108" cy="739329"/>
          </a:xfrm>
        </p:grpSpPr>
        <p:sp>
          <p:nvSpPr>
            <p:cNvPr id="16" name="Rectangle 23">
              <a:extLst>
                <a:ext uri="{FF2B5EF4-FFF2-40B4-BE49-F238E27FC236}">
                  <a16:creationId xmlns="" xmlns:a16="http://schemas.microsoft.com/office/drawing/2014/main" id="{4B27EC9B-CDA3-4FD7-832D-98F12E646DB9}"/>
                </a:ext>
              </a:extLst>
            </p:cNvPr>
            <p:cNvSpPr>
              <a:spLocks noChangeArrowheads="1"/>
            </p:cNvSpPr>
            <p:nvPr/>
          </p:nvSpPr>
          <p:spPr bwMode="auto">
            <a:xfrm>
              <a:off x="5277612" y="-134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24">
              <a:extLst>
                <a:ext uri="{FF2B5EF4-FFF2-40B4-BE49-F238E27FC236}">
                  <a16:creationId xmlns="" xmlns:a16="http://schemas.microsoft.com/office/drawing/2014/main" id="{7EEDE243-359D-4164-9216-663073BC5E33}"/>
                </a:ext>
              </a:extLst>
            </p:cNvPr>
            <p:cNvSpPr>
              <a:spLocks/>
            </p:cNvSpPr>
            <p:nvPr/>
          </p:nvSpPr>
          <p:spPr bwMode="auto">
            <a:xfrm>
              <a:off x="5993735" y="24659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25">
              <a:extLst>
                <a:ext uri="{FF2B5EF4-FFF2-40B4-BE49-F238E27FC236}">
                  <a16:creationId xmlns="" xmlns:a16="http://schemas.microsoft.com/office/drawing/2014/main" id="{517DA62B-180F-4E43-98A2-67C5BFCBBB1C}"/>
                </a:ext>
              </a:extLst>
            </p:cNvPr>
            <p:cNvSpPr>
              <a:spLocks/>
            </p:cNvSpPr>
            <p:nvPr/>
          </p:nvSpPr>
          <p:spPr bwMode="auto">
            <a:xfrm>
              <a:off x="5804425" y="23601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26">
              <a:extLst>
                <a:ext uri="{FF2B5EF4-FFF2-40B4-BE49-F238E27FC236}">
                  <a16:creationId xmlns="" xmlns:a16="http://schemas.microsoft.com/office/drawing/2014/main" id="{793B4FAE-8BA2-482D-9F1D-A6E7C3E9345A}"/>
                </a:ext>
              </a:extLst>
            </p:cNvPr>
            <p:cNvSpPr>
              <a:spLocks noEditPoints="1"/>
            </p:cNvSpPr>
            <p:nvPr/>
          </p:nvSpPr>
          <p:spPr bwMode="auto">
            <a:xfrm>
              <a:off x="5628142" y="17005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27">
              <a:extLst>
                <a:ext uri="{FF2B5EF4-FFF2-40B4-BE49-F238E27FC236}">
                  <a16:creationId xmlns="" xmlns:a16="http://schemas.microsoft.com/office/drawing/2014/main" id="{40B018AB-9020-43A8-831B-FCC180A5088D}"/>
                </a:ext>
              </a:extLst>
            </p:cNvPr>
            <p:cNvSpPr>
              <a:spLocks noEditPoints="1"/>
            </p:cNvSpPr>
            <p:nvPr/>
          </p:nvSpPr>
          <p:spPr bwMode="auto">
            <a:xfrm>
              <a:off x="5448195" y="17005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 name="Freeform 28">
              <a:extLst>
                <a:ext uri="{FF2B5EF4-FFF2-40B4-BE49-F238E27FC236}">
                  <a16:creationId xmlns="" xmlns:a16="http://schemas.microsoft.com/office/drawing/2014/main" id="{CBE3A827-CBCF-43B0-88AA-7D2629E75D9D}"/>
                </a:ext>
              </a:extLst>
            </p:cNvPr>
            <p:cNvSpPr>
              <a:spLocks noEditPoints="1"/>
            </p:cNvSpPr>
            <p:nvPr/>
          </p:nvSpPr>
          <p:spPr bwMode="auto">
            <a:xfrm>
              <a:off x="5448195" y="49534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2" name="Foliennummernplatzhalter 6">
            <a:extLst>
              <a:ext uri="{FF2B5EF4-FFF2-40B4-BE49-F238E27FC236}">
                <a16:creationId xmlns="" xmlns:a16="http://schemas.microsoft.com/office/drawing/2014/main" id="{972408B9-09A5-4BD3-BE46-FDA5C286A27C}"/>
              </a:ext>
            </a:extLst>
          </p:cNvPr>
          <p:cNvSpPr txBox="1">
            <a:spLocks/>
          </p:cNvSpPr>
          <p:nvPr/>
        </p:nvSpPr>
        <p:spPr>
          <a:xfrm>
            <a:off x="4077072" y="2557175"/>
            <a:ext cx="720000" cy="216000"/>
          </a:xfrm>
          <a:prstGeom prst="rect">
            <a:avLst/>
          </a:prstGeom>
        </p:spPr>
        <p:txBody>
          <a:bodyPr vert="horz" lIns="0" tIns="0" rIns="0" bIns="0" rtlCol="0" anchor="b" anchorCtr="0"/>
          <a:lstStyle>
            <a:defPPr>
              <a:defRPr lang="de-DE"/>
            </a:defPPr>
            <a:lvl1pPr marL="0" algn="r" defTabSz="691195" rtl="0" eaLnBrk="1" latinLnBrk="0" hangingPunct="1">
              <a:defRPr sz="800"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pPr algn="l"/>
            <a:r>
              <a:rPr lang="de-DE">
                <a:solidFill>
                  <a:schemeClr val="bg1"/>
                </a:solidFill>
              </a:rPr>
              <a:t>Folie </a:t>
            </a:r>
            <a:fld id="{6D4C9060-DEFA-4A83-8BDF-49E32732D5D6}" type="slidenum">
              <a:rPr lang="de-DE" smtClean="0">
                <a:solidFill>
                  <a:schemeClr val="bg1"/>
                </a:solidFill>
              </a:rPr>
              <a:pPr algn="l"/>
              <a:t>‹Nr.›</a:t>
            </a:fld>
            <a:endParaRPr lang="de-DE" dirty="0">
              <a:solidFill>
                <a:schemeClr val="bg1"/>
              </a:solidFill>
            </a:endParaRPr>
          </a:p>
        </p:txBody>
      </p:sp>
    </p:spTree>
    <p:extLst>
      <p:ext uri="{BB962C8B-B14F-4D97-AF65-F5344CB8AC3E}">
        <p14:creationId xmlns:p14="http://schemas.microsoft.com/office/powerpoint/2010/main" val="2843112485"/>
      </p:ext>
    </p:extLst>
  </p:cSld>
  <p:clrMap bg1="lt1" tx1="dk1" bg2="lt2" tx2="dk2" accent1="accent1" accent2="accent2" accent3="accent3" accent4="accent4" accent5="accent5" accent6="accent6" hlink="hlink" folHlink="folHlink"/>
  <p:hf/>
  <p:notesStyle>
    <a:lvl1pPr marL="0" algn="l" defTabSz="691195" rtl="0" eaLnBrk="1" latinLnBrk="0" hangingPunct="1">
      <a:defRPr sz="907" kern="1200">
        <a:solidFill>
          <a:schemeClr val="tx1"/>
        </a:solidFill>
        <a:latin typeface="+mn-lt"/>
        <a:ea typeface="+mn-ea"/>
        <a:cs typeface="+mn-cs"/>
      </a:defRPr>
    </a:lvl1pPr>
    <a:lvl2pPr marL="345597" algn="l" defTabSz="691195" rtl="0" eaLnBrk="1" latinLnBrk="0" hangingPunct="1">
      <a:defRPr sz="907" kern="1200">
        <a:solidFill>
          <a:schemeClr val="tx1"/>
        </a:solidFill>
        <a:latin typeface="+mn-lt"/>
        <a:ea typeface="+mn-ea"/>
        <a:cs typeface="+mn-cs"/>
      </a:defRPr>
    </a:lvl2pPr>
    <a:lvl3pPr marL="691195" algn="l" defTabSz="691195" rtl="0" eaLnBrk="1" latinLnBrk="0" hangingPunct="1">
      <a:defRPr sz="907" kern="1200">
        <a:solidFill>
          <a:schemeClr val="tx1"/>
        </a:solidFill>
        <a:latin typeface="+mn-lt"/>
        <a:ea typeface="+mn-ea"/>
        <a:cs typeface="+mn-cs"/>
      </a:defRPr>
    </a:lvl3pPr>
    <a:lvl4pPr marL="1036792" algn="l" defTabSz="691195" rtl="0" eaLnBrk="1" latinLnBrk="0" hangingPunct="1">
      <a:defRPr sz="907" kern="1200">
        <a:solidFill>
          <a:schemeClr val="tx1"/>
        </a:solidFill>
        <a:latin typeface="+mn-lt"/>
        <a:ea typeface="+mn-ea"/>
        <a:cs typeface="+mn-cs"/>
      </a:defRPr>
    </a:lvl4pPr>
    <a:lvl5pPr marL="1382390" algn="l" defTabSz="691195" rtl="0" eaLnBrk="1" latinLnBrk="0" hangingPunct="1">
      <a:defRPr sz="907" kern="1200">
        <a:solidFill>
          <a:schemeClr val="tx1"/>
        </a:solidFill>
        <a:latin typeface="+mn-lt"/>
        <a:ea typeface="+mn-ea"/>
        <a:cs typeface="+mn-cs"/>
      </a:defRPr>
    </a:lvl5pPr>
    <a:lvl6pPr marL="1727987" algn="l" defTabSz="691195" rtl="0" eaLnBrk="1" latinLnBrk="0" hangingPunct="1">
      <a:defRPr sz="907" kern="1200">
        <a:solidFill>
          <a:schemeClr val="tx1"/>
        </a:solidFill>
        <a:latin typeface="+mn-lt"/>
        <a:ea typeface="+mn-ea"/>
        <a:cs typeface="+mn-cs"/>
      </a:defRPr>
    </a:lvl6pPr>
    <a:lvl7pPr marL="2073585" algn="l" defTabSz="691195" rtl="0" eaLnBrk="1" latinLnBrk="0" hangingPunct="1">
      <a:defRPr sz="907" kern="1200">
        <a:solidFill>
          <a:schemeClr val="tx1"/>
        </a:solidFill>
        <a:latin typeface="+mn-lt"/>
        <a:ea typeface="+mn-ea"/>
        <a:cs typeface="+mn-cs"/>
      </a:defRPr>
    </a:lvl7pPr>
    <a:lvl8pPr marL="2419182" algn="l" defTabSz="691195" rtl="0" eaLnBrk="1" latinLnBrk="0" hangingPunct="1">
      <a:defRPr sz="907" kern="1200">
        <a:solidFill>
          <a:schemeClr val="tx1"/>
        </a:solidFill>
        <a:latin typeface="+mn-lt"/>
        <a:ea typeface="+mn-ea"/>
        <a:cs typeface="+mn-cs"/>
      </a:defRPr>
    </a:lvl8pPr>
    <a:lvl9pPr marL="2764780" algn="l" defTabSz="691195" rtl="0" eaLnBrk="1" latinLnBrk="0" hangingPunct="1">
      <a:defRPr sz="9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Autor | Präsentationstitel</a:t>
            </a:r>
          </a:p>
        </p:txBody>
      </p:sp>
      <p:sp>
        <p:nvSpPr>
          <p:cNvPr id="5" name="Datumsplatzhalter 4"/>
          <p:cNvSpPr>
            <a:spLocks noGrp="1"/>
          </p:cNvSpPr>
          <p:nvPr>
            <p:ph type="dt" idx="1"/>
          </p:nvPr>
        </p:nvSpPr>
        <p:spPr/>
        <p:txBody>
          <a:bodyPr/>
          <a:lstStyle/>
          <a:p>
            <a:fld id="{D90F7B4B-92B7-4992-BBBF-B1DAE2A1010F}" type="datetime1">
              <a:rPr lang="de-DE" smtClean="0"/>
              <a:t>31.01.2023</a:t>
            </a:fld>
            <a:endParaRPr lang="de-DE"/>
          </a:p>
        </p:txBody>
      </p:sp>
      <p:sp>
        <p:nvSpPr>
          <p:cNvPr id="6" name="Fußzeilenplatzhalter 5"/>
          <p:cNvSpPr>
            <a:spLocks noGrp="1"/>
          </p:cNvSpPr>
          <p:nvPr>
            <p:ph type="ftr" sz="quarter" idx="4"/>
          </p:nvPr>
        </p:nvSpPr>
        <p:spPr/>
        <p:txBody>
          <a:bodyPr/>
          <a:lstStyle/>
          <a:p>
            <a:r>
              <a:rPr lang="de-DE"/>
              <a:t>© BDEW e.V. | Bundesverband der Energie- und Wasserwirtschaft </a:t>
            </a:r>
            <a:endParaRPr lang="de-DE" dirty="0"/>
          </a:p>
        </p:txBody>
      </p:sp>
      <p:sp>
        <p:nvSpPr>
          <p:cNvPr id="7" name="Foliennummernplatzhalter 6"/>
          <p:cNvSpPr>
            <a:spLocks noGrp="1"/>
          </p:cNvSpPr>
          <p:nvPr>
            <p:ph type="sldNum" sz="quarter" idx="5"/>
          </p:nvPr>
        </p:nvSpPr>
        <p:spPr/>
        <p:txBody>
          <a:bodyPr/>
          <a:lstStyle/>
          <a:p>
            <a:r>
              <a:rPr lang="de-DE"/>
              <a:t>Folie </a:t>
            </a:r>
            <a:fld id="{6D4C9060-DEFA-4A83-8BDF-49E32732D5D6}" type="slidenum">
              <a:rPr lang="de-DE" smtClean="0"/>
              <a:pPr/>
              <a:t>1</a:t>
            </a:fld>
            <a:endParaRPr lang="de-DE" dirty="0"/>
          </a:p>
        </p:txBody>
      </p:sp>
    </p:spTree>
    <p:extLst>
      <p:ext uri="{BB962C8B-B14F-4D97-AF65-F5344CB8AC3E}">
        <p14:creationId xmlns:p14="http://schemas.microsoft.com/office/powerpoint/2010/main" val="2783998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Autor | Präsentationstitel</a:t>
            </a:r>
          </a:p>
        </p:txBody>
      </p:sp>
      <p:sp>
        <p:nvSpPr>
          <p:cNvPr id="5" name="Datumsplatzhalter 4"/>
          <p:cNvSpPr>
            <a:spLocks noGrp="1"/>
          </p:cNvSpPr>
          <p:nvPr>
            <p:ph type="dt" idx="1"/>
          </p:nvPr>
        </p:nvSpPr>
        <p:spPr/>
        <p:txBody>
          <a:bodyPr/>
          <a:lstStyle/>
          <a:p>
            <a:fld id="{D90F7B4B-92B7-4992-BBBF-B1DAE2A1010F}" type="datetime1">
              <a:rPr lang="de-DE" smtClean="0"/>
              <a:t>31.01.2023</a:t>
            </a:fld>
            <a:endParaRPr lang="de-DE"/>
          </a:p>
        </p:txBody>
      </p:sp>
      <p:sp>
        <p:nvSpPr>
          <p:cNvPr id="6" name="Fußzeilenplatzhalter 5"/>
          <p:cNvSpPr>
            <a:spLocks noGrp="1"/>
          </p:cNvSpPr>
          <p:nvPr>
            <p:ph type="ftr" sz="quarter" idx="4"/>
          </p:nvPr>
        </p:nvSpPr>
        <p:spPr/>
        <p:txBody>
          <a:bodyPr/>
          <a:lstStyle/>
          <a:p>
            <a:r>
              <a:rPr lang="de-DE"/>
              <a:t>© BDEW e.V. | Bundesverband der Energie- und Wasserwirtschaft </a:t>
            </a:r>
            <a:endParaRPr lang="de-DE" dirty="0"/>
          </a:p>
        </p:txBody>
      </p:sp>
      <p:sp>
        <p:nvSpPr>
          <p:cNvPr id="7" name="Foliennummernplatzhalter 6"/>
          <p:cNvSpPr>
            <a:spLocks noGrp="1"/>
          </p:cNvSpPr>
          <p:nvPr>
            <p:ph type="sldNum" sz="quarter" idx="5"/>
          </p:nvPr>
        </p:nvSpPr>
        <p:spPr/>
        <p:txBody>
          <a:bodyPr/>
          <a:lstStyle/>
          <a:p>
            <a:r>
              <a:rPr lang="de-DE"/>
              <a:t>Folie </a:t>
            </a:r>
            <a:fld id="{6D4C9060-DEFA-4A83-8BDF-49E32732D5D6}" type="slidenum">
              <a:rPr lang="de-DE" smtClean="0"/>
              <a:pPr/>
              <a:t>26</a:t>
            </a:fld>
            <a:endParaRPr lang="de-DE" dirty="0"/>
          </a:p>
        </p:txBody>
      </p:sp>
    </p:spTree>
    <p:extLst>
      <p:ext uri="{BB962C8B-B14F-4D97-AF65-F5344CB8AC3E}">
        <p14:creationId xmlns:p14="http://schemas.microsoft.com/office/powerpoint/2010/main" val="61984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Autor | Präsentationstitel</a:t>
            </a:r>
          </a:p>
        </p:txBody>
      </p:sp>
      <p:sp>
        <p:nvSpPr>
          <p:cNvPr id="5" name="Datumsplatzhalter 4"/>
          <p:cNvSpPr>
            <a:spLocks noGrp="1"/>
          </p:cNvSpPr>
          <p:nvPr>
            <p:ph type="dt" idx="1"/>
          </p:nvPr>
        </p:nvSpPr>
        <p:spPr/>
        <p:txBody>
          <a:bodyPr/>
          <a:lstStyle/>
          <a:p>
            <a:fld id="{D90F7B4B-92B7-4992-BBBF-B1DAE2A1010F}" type="datetime1">
              <a:rPr lang="de-DE" smtClean="0"/>
              <a:t>31.01.2023</a:t>
            </a:fld>
            <a:endParaRPr lang="de-DE"/>
          </a:p>
        </p:txBody>
      </p:sp>
      <p:sp>
        <p:nvSpPr>
          <p:cNvPr id="6" name="Fußzeilenplatzhalter 5"/>
          <p:cNvSpPr>
            <a:spLocks noGrp="1"/>
          </p:cNvSpPr>
          <p:nvPr>
            <p:ph type="ftr" sz="quarter" idx="4"/>
          </p:nvPr>
        </p:nvSpPr>
        <p:spPr/>
        <p:txBody>
          <a:bodyPr/>
          <a:lstStyle/>
          <a:p>
            <a:r>
              <a:rPr lang="de-DE"/>
              <a:t>© BDEW e.V. | Bundesverband der Energie- und Wasserwirtschaft </a:t>
            </a:r>
            <a:endParaRPr lang="de-DE" dirty="0"/>
          </a:p>
        </p:txBody>
      </p:sp>
      <p:sp>
        <p:nvSpPr>
          <p:cNvPr id="7" name="Foliennummernplatzhalter 6"/>
          <p:cNvSpPr>
            <a:spLocks noGrp="1"/>
          </p:cNvSpPr>
          <p:nvPr>
            <p:ph type="sldNum" sz="quarter" idx="5"/>
          </p:nvPr>
        </p:nvSpPr>
        <p:spPr/>
        <p:txBody>
          <a:bodyPr/>
          <a:lstStyle/>
          <a:p>
            <a:r>
              <a:rPr lang="de-DE"/>
              <a:t>Folie </a:t>
            </a:r>
            <a:fld id="{6D4C9060-DEFA-4A83-8BDF-49E32732D5D6}" type="slidenum">
              <a:rPr lang="de-DE" smtClean="0"/>
              <a:pPr/>
              <a:t>27</a:t>
            </a:fld>
            <a:endParaRPr lang="de-DE" dirty="0"/>
          </a:p>
        </p:txBody>
      </p:sp>
    </p:spTree>
    <p:extLst>
      <p:ext uri="{BB962C8B-B14F-4D97-AF65-F5344CB8AC3E}">
        <p14:creationId xmlns:p14="http://schemas.microsoft.com/office/powerpoint/2010/main" val="79014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512763" y="828675"/>
            <a:ext cx="3455987" cy="1944688"/>
          </a:xfrm>
          <a:ln/>
        </p:spPr>
      </p:sp>
      <p:sp>
        <p:nvSpPr>
          <p:cNvPr id="286723" name="Rectangle 3"/>
          <p:cNvSpPr>
            <a:spLocks noGrp="1" noChangeArrowheads="1"/>
          </p:cNvSpPr>
          <p:nvPr>
            <p:ph type="body" idx="1"/>
          </p:nvPr>
        </p:nvSpPr>
        <p:spPr>
          <a:xfrm>
            <a:off x="900630" y="5251858"/>
            <a:ext cx="4963300" cy="3935050"/>
          </a:xfrm>
        </p:spPr>
        <p:txBody>
          <a:bodyPr lIns="87971" tIns="43986" rIns="87971" bIns="43986"/>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xfrm>
            <a:off x="511175" y="827088"/>
            <a:ext cx="3459163" cy="1946275"/>
          </a:xfrm>
          <a:ln/>
        </p:spPr>
      </p:sp>
      <p:sp>
        <p:nvSpPr>
          <p:cNvPr id="2969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xfrm>
            <a:off x="511175" y="827088"/>
            <a:ext cx="3459163" cy="1946275"/>
          </a:xfrm>
          <a:ln/>
        </p:spPr>
      </p:sp>
      <p:sp>
        <p:nvSpPr>
          <p:cNvPr id="29696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509697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5763" y="927100"/>
            <a:ext cx="3867150" cy="2176463"/>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679322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2763" y="828675"/>
            <a:ext cx="3455987" cy="1944688"/>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Calibri"/>
                <a:ea typeface="+mn-ea"/>
                <a:cs typeface="Calibri"/>
              </a:rPr>
              <a:t>© 2011 BDEW</a:t>
            </a:r>
          </a:p>
        </p:txBody>
      </p:sp>
      <p:sp>
        <p:nvSpPr>
          <p:cNvPr id="5" name="Datumsplatzhalter 4"/>
          <p:cNvSpPr>
            <a:spLocks noGrp="1"/>
          </p:cNvSpPr>
          <p:nvPr>
            <p:ph type="dt" sz="quarter" idx="11"/>
          </p:nvPr>
        </p:nvSpPr>
        <p:spPr/>
        <p:txBody>
          <a:bodyPr/>
          <a:lstStyle/>
          <a:p>
            <a:pPr marL="0" marR="0" lvl="0" indent="0" algn="r" defTabSz="691195" rtl="0" eaLnBrk="1" fontAlgn="auto" latinLnBrk="0" hangingPunct="1">
              <a:lnSpc>
                <a:spcPct val="100000"/>
              </a:lnSpc>
              <a:spcBef>
                <a:spcPts val="0"/>
              </a:spcBef>
              <a:spcAft>
                <a:spcPts val="0"/>
              </a:spcAft>
              <a:buClrTx/>
              <a:buSzTx/>
              <a:buFontTx/>
              <a:buNone/>
              <a:tabLst/>
              <a:defRPr/>
            </a:pPr>
            <a:fld id="{71F843E4-5E5A-4747-9D82-57A8AE381A54}" type="datetime1">
              <a:rPr kumimoji="0" lang="de-DE" sz="800" b="0" i="0" u="none" strike="noStrike" kern="1200" cap="none" spc="0" normalizeH="0" baseline="0" noProof="0" smtClean="0">
                <a:ln>
                  <a:noFill/>
                </a:ln>
                <a:solidFill>
                  <a:srgbClr val="000000"/>
                </a:solidFill>
                <a:effectLst/>
                <a:uLnTx/>
                <a:uFillTx/>
                <a:latin typeface="Calibri"/>
                <a:ea typeface="+mn-ea"/>
                <a:cs typeface="Calibri"/>
              </a:rPr>
              <a:t>31.01.2023</a:t>
            </a:fld>
            <a:endParaRPr kumimoji="0" lang="de-DE" sz="800" b="0" i="0" u="none" strike="noStrike" kern="1200" cap="none" spc="0" normalizeH="0" baseline="0" noProof="0">
              <a:ln>
                <a:noFill/>
              </a:ln>
              <a:solidFill>
                <a:srgbClr val="000000"/>
              </a:solidFill>
              <a:effectLst/>
              <a:uLnTx/>
              <a:uFillTx/>
              <a:latin typeface="Calibri"/>
              <a:ea typeface="+mn-ea"/>
              <a:cs typeface="Calibri"/>
            </a:endParaRPr>
          </a:p>
        </p:txBody>
      </p:sp>
      <p:sp>
        <p:nvSpPr>
          <p:cNvPr id="6" name="Foliennummernplatzhalter 5"/>
          <p:cNvSpPr>
            <a:spLocks noGrp="1"/>
          </p:cNvSpPr>
          <p:nvPr>
            <p:ph type="sldNum" sz="quarter" idx="12"/>
          </p:nvPr>
        </p:nvSpPr>
        <p:spPr/>
        <p:txBody>
          <a:bodyPr/>
          <a:lstStyle/>
          <a:p>
            <a:pPr marL="0" marR="0" lvl="0" indent="0" algn="r" defTabSz="69119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Calibri"/>
                <a:ea typeface="+mn-ea"/>
                <a:cs typeface="Calibri"/>
              </a:rPr>
              <a:t>Seite </a:t>
            </a:r>
            <a:fld id="{A7B0E584-BE88-4E77-A877-883B1F5EA48F}" type="slidenum">
              <a:rPr kumimoji="0" lang="de-DE" sz="800" b="0" i="0" u="none" strike="noStrike" kern="1200" cap="none" spc="0" normalizeH="0" baseline="0" noProof="0" smtClean="0">
                <a:ln>
                  <a:noFill/>
                </a:ln>
                <a:solidFill>
                  <a:srgbClr val="000000"/>
                </a:solidFill>
                <a:effectLst/>
                <a:uLnTx/>
                <a:uFillTx/>
                <a:latin typeface="Calibri"/>
                <a:ea typeface="+mn-ea"/>
                <a:cs typeface="Calibri"/>
              </a:rPr>
              <a:pPr marL="0" marR="0" lvl="0" indent="0" algn="r" defTabSz="691195" rtl="0" eaLnBrk="1" fontAlgn="auto" latinLnBrk="0" hangingPunct="1">
                <a:lnSpc>
                  <a:spcPct val="100000"/>
                </a:lnSpc>
                <a:spcBef>
                  <a:spcPts val="0"/>
                </a:spcBef>
                <a:spcAft>
                  <a:spcPts val="0"/>
                </a:spcAft>
                <a:buClrTx/>
                <a:buSzTx/>
                <a:buFontTx/>
                <a:buNone/>
                <a:tabLst/>
                <a:defRPr/>
              </a:pPr>
              <a:t>35</a:t>
            </a:fld>
            <a:endParaRPr kumimoji="0" lang="de-DE" sz="800" b="0" i="0" u="none" strike="noStrike" kern="1200" cap="none" spc="0" normalizeH="0" baseline="0" noProof="0">
              <a:ln>
                <a:noFill/>
              </a:ln>
              <a:solidFill>
                <a:srgbClr val="000000"/>
              </a:solidFill>
              <a:effectLst/>
              <a:uLnTx/>
              <a:uFillTx/>
              <a:latin typeface="Calibri"/>
              <a:ea typeface="+mn-ea"/>
              <a:cs typeface="Calibri"/>
            </a:endParaRPr>
          </a:p>
        </p:txBody>
      </p:sp>
    </p:spTree>
    <p:extLst>
      <p:ext uri="{BB962C8B-B14F-4D97-AF65-F5344CB8AC3E}">
        <p14:creationId xmlns:p14="http://schemas.microsoft.com/office/powerpoint/2010/main" val="181715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Autor | Präsentationstitel</a:t>
            </a:r>
          </a:p>
        </p:txBody>
      </p:sp>
      <p:sp>
        <p:nvSpPr>
          <p:cNvPr id="5" name="Datumsplatzhalter 4"/>
          <p:cNvSpPr>
            <a:spLocks noGrp="1"/>
          </p:cNvSpPr>
          <p:nvPr>
            <p:ph type="dt" idx="1"/>
          </p:nvPr>
        </p:nvSpPr>
        <p:spPr/>
        <p:txBody>
          <a:bodyPr/>
          <a:lstStyle/>
          <a:p>
            <a:fld id="{D90F7B4B-92B7-4992-BBBF-B1DAE2A1010F}" type="datetime1">
              <a:rPr lang="de-DE" smtClean="0"/>
              <a:t>31.01.2023</a:t>
            </a:fld>
            <a:endParaRPr lang="de-DE"/>
          </a:p>
        </p:txBody>
      </p:sp>
      <p:sp>
        <p:nvSpPr>
          <p:cNvPr id="6" name="Fußzeilenplatzhalter 5"/>
          <p:cNvSpPr>
            <a:spLocks noGrp="1"/>
          </p:cNvSpPr>
          <p:nvPr>
            <p:ph type="ftr" sz="quarter" idx="4"/>
          </p:nvPr>
        </p:nvSpPr>
        <p:spPr/>
        <p:txBody>
          <a:bodyPr/>
          <a:lstStyle/>
          <a:p>
            <a:r>
              <a:rPr lang="de-DE"/>
              <a:t>© BDEW e.V. | Bundesverband der Energie- und Wasserwirtschaft </a:t>
            </a:r>
            <a:endParaRPr lang="de-DE" dirty="0"/>
          </a:p>
        </p:txBody>
      </p:sp>
      <p:sp>
        <p:nvSpPr>
          <p:cNvPr id="7" name="Foliennummernplatzhalter 6"/>
          <p:cNvSpPr>
            <a:spLocks noGrp="1"/>
          </p:cNvSpPr>
          <p:nvPr>
            <p:ph type="sldNum" sz="quarter" idx="5"/>
          </p:nvPr>
        </p:nvSpPr>
        <p:spPr/>
        <p:txBody>
          <a:bodyPr/>
          <a:lstStyle/>
          <a:p>
            <a:r>
              <a:rPr lang="de-DE"/>
              <a:t>Folie </a:t>
            </a:r>
            <a:fld id="{6D4C9060-DEFA-4A83-8BDF-49E32732D5D6}" type="slidenum">
              <a:rPr lang="de-DE" smtClean="0"/>
              <a:pPr/>
              <a:t>36</a:t>
            </a:fld>
            <a:endParaRPr lang="de-DE" dirty="0"/>
          </a:p>
        </p:txBody>
      </p:sp>
    </p:spTree>
    <p:extLst>
      <p:ext uri="{BB962C8B-B14F-4D97-AF65-F5344CB8AC3E}">
        <p14:creationId xmlns:p14="http://schemas.microsoft.com/office/powerpoint/2010/main" val="174969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Autor | Präsentationstitel</a:t>
            </a:r>
          </a:p>
        </p:txBody>
      </p:sp>
      <p:sp>
        <p:nvSpPr>
          <p:cNvPr id="5" name="Datumsplatzhalter 4"/>
          <p:cNvSpPr>
            <a:spLocks noGrp="1"/>
          </p:cNvSpPr>
          <p:nvPr>
            <p:ph type="dt" idx="1"/>
          </p:nvPr>
        </p:nvSpPr>
        <p:spPr/>
        <p:txBody>
          <a:bodyPr/>
          <a:lstStyle/>
          <a:p>
            <a:fld id="{D90F7B4B-92B7-4992-BBBF-B1DAE2A1010F}" type="datetime1">
              <a:rPr lang="de-DE" smtClean="0"/>
              <a:t>31.01.2023</a:t>
            </a:fld>
            <a:endParaRPr lang="de-DE"/>
          </a:p>
        </p:txBody>
      </p:sp>
      <p:sp>
        <p:nvSpPr>
          <p:cNvPr id="6" name="Fußzeilenplatzhalter 5"/>
          <p:cNvSpPr>
            <a:spLocks noGrp="1"/>
          </p:cNvSpPr>
          <p:nvPr>
            <p:ph type="ftr" sz="quarter" idx="4"/>
          </p:nvPr>
        </p:nvSpPr>
        <p:spPr/>
        <p:txBody>
          <a:bodyPr/>
          <a:lstStyle/>
          <a:p>
            <a:r>
              <a:rPr lang="de-DE"/>
              <a:t>© BDEW e.V. | Bundesverband der Energie- und Wasserwirtschaft </a:t>
            </a:r>
            <a:endParaRPr lang="de-DE" dirty="0"/>
          </a:p>
        </p:txBody>
      </p:sp>
      <p:sp>
        <p:nvSpPr>
          <p:cNvPr id="7" name="Foliennummernplatzhalter 6"/>
          <p:cNvSpPr>
            <a:spLocks noGrp="1"/>
          </p:cNvSpPr>
          <p:nvPr>
            <p:ph type="sldNum" sz="quarter" idx="5"/>
          </p:nvPr>
        </p:nvSpPr>
        <p:spPr/>
        <p:txBody>
          <a:bodyPr/>
          <a:lstStyle/>
          <a:p>
            <a:r>
              <a:rPr lang="de-DE"/>
              <a:t>Folie </a:t>
            </a:r>
            <a:fld id="{6D4C9060-DEFA-4A83-8BDF-49E32732D5D6}" type="slidenum">
              <a:rPr lang="de-DE" smtClean="0"/>
              <a:pPr/>
              <a:t>37</a:t>
            </a:fld>
            <a:endParaRPr lang="de-DE" dirty="0"/>
          </a:p>
        </p:txBody>
      </p:sp>
    </p:spTree>
    <p:extLst>
      <p:ext uri="{BB962C8B-B14F-4D97-AF65-F5344CB8AC3E}">
        <p14:creationId xmlns:p14="http://schemas.microsoft.com/office/powerpoint/2010/main" val="604583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827088"/>
            <a:ext cx="3459163" cy="1946275"/>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30390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Autor | Präsentationstitel</a:t>
            </a:r>
          </a:p>
        </p:txBody>
      </p:sp>
      <p:sp>
        <p:nvSpPr>
          <p:cNvPr id="5" name="Datumsplatzhalter 4"/>
          <p:cNvSpPr>
            <a:spLocks noGrp="1"/>
          </p:cNvSpPr>
          <p:nvPr>
            <p:ph type="dt" idx="1"/>
          </p:nvPr>
        </p:nvSpPr>
        <p:spPr/>
        <p:txBody>
          <a:bodyPr/>
          <a:lstStyle/>
          <a:p>
            <a:fld id="{D90F7B4B-92B7-4992-BBBF-B1DAE2A1010F}" type="datetime1">
              <a:rPr lang="de-DE" smtClean="0"/>
              <a:t>31.01.2023</a:t>
            </a:fld>
            <a:endParaRPr lang="de-DE"/>
          </a:p>
        </p:txBody>
      </p:sp>
      <p:sp>
        <p:nvSpPr>
          <p:cNvPr id="6" name="Fußzeilenplatzhalter 5"/>
          <p:cNvSpPr>
            <a:spLocks noGrp="1"/>
          </p:cNvSpPr>
          <p:nvPr>
            <p:ph type="ftr" sz="quarter" idx="4"/>
          </p:nvPr>
        </p:nvSpPr>
        <p:spPr/>
        <p:txBody>
          <a:bodyPr/>
          <a:lstStyle/>
          <a:p>
            <a:r>
              <a:rPr lang="de-DE"/>
              <a:t>© BDEW e.V. | Bundesverband der Energie- und Wasserwirtschaft </a:t>
            </a:r>
            <a:endParaRPr lang="de-DE" dirty="0"/>
          </a:p>
        </p:txBody>
      </p:sp>
      <p:sp>
        <p:nvSpPr>
          <p:cNvPr id="7" name="Foliennummernplatzhalter 6"/>
          <p:cNvSpPr>
            <a:spLocks noGrp="1"/>
          </p:cNvSpPr>
          <p:nvPr>
            <p:ph type="sldNum" sz="quarter" idx="5"/>
          </p:nvPr>
        </p:nvSpPr>
        <p:spPr/>
        <p:txBody>
          <a:bodyPr/>
          <a:lstStyle/>
          <a:p>
            <a:r>
              <a:rPr lang="de-DE"/>
              <a:t>Folie </a:t>
            </a:r>
            <a:fld id="{6D4C9060-DEFA-4A83-8BDF-49E32732D5D6}" type="slidenum">
              <a:rPr lang="de-DE" smtClean="0"/>
              <a:pPr/>
              <a:t>2</a:t>
            </a:fld>
            <a:endParaRPr lang="de-DE" dirty="0"/>
          </a:p>
        </p:txBody>
      </p:sp>
    </p:spTree>
    <p:extLst>
      <p:ext uri="{BB962C8B-B14F-4D97-AF65-F5344CB8AC3E}">
        <p14:creationId xmlns:p14="http://schemas.microsoft.com/office/powerpoint/2010/main" val="1677002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512763" y="828675"/>
            <a:ext cx="3455987" cy="1944688"/>
          </a:xfrm>
          <a:ln/>
        </p:spPr>
      </p:sp>
      <p:sp>
        <p:nvSpPr>
          <p:cNvPr id="286723" name="Rectangle 3"/>
          <p:cNvSpPr>
            <a:spLocks noGrp="1" noChangeArrowheads="1"/>
          </p:cNvSpPr>
          <p:nvPr>
            <p:ph type="body" idx="1"/>
          </p:nvPr>
        </p:nvSpPr>
        <p:spPr>
          <a:xfrm>
            <a:off x="1313771" y="3603920"/>
            <a:ext cx="7240086" cy="2700302"/>
          </a:xfrm>
        </p:spPr>
        <p:txBody>
          <a:bodyPr lIns="87961" tIns="43981" rIns="87961" bIns="43981"/>
          <a:lstStyle/>
          <a:p>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1175" y="827088"/>
            <a:ext cx="3459163" cy="1946275"/>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764525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5763" y="927100"/>
            <a:ext cx="3867150" cy="2176463"/>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290919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a:xfrm>
            <a:off x="2695575" y="830263"/>
            <a:ext cx="4530725" cy="2549525"/>
          </a:xfrm>
          <a:ln/>
        </p:spPr>
      </p:sp>
      <p:sp>
        <p:nvSpPr>
          <p:cNvPr id="406531" name="Rectangle 3"/>
          <p:cNvSpPr>
            <a:spLocks noGrp="1" noChangeArrowheads="1"/>
          </p:cNvSpPr>
          <p:nvPr>
            <p:ph type="body" idx="1"/>
          </p:nvPr>
        </p:nvSpPr>
        <p:spPr>
          <a:xfrm>
            <a:off x="1319285" y="3603187"/>
            <a:ext cx="7282707" cy="2702115"/>
          </a:xfrm>
        </p:spPr>
        <p:txBody>
          <a:bodyPr/>
          <a:lstStyle/>
          <a:p>
            <a:endParaRPr lang="de-DE" dirty="0"/>
          </a:p>
        </p:txBody>
      </p:sp>
    </p:spTree>
    <p:extLst>
      <p:ext uri="{BB962C8B-B14F-4D97-AF65-F5344CB8AC3E}">
        <p14:creationId xmlns:p14="http://schemas.microsoft.com/office/powerpoint/2010/main" val="385054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9263" y="1512888"/>
            <a:ext cx="5903912" cy="3322637"/>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Calibri"/>
                <a:ea typeface="+mn-ea"/>
                <a:cs typeface="Calibri"/>
              </a:rPr>
              <a:t>© 2018 BDEW</a:t>
            </a:r>
          </a:p>
        </p:txBody>
      </p:sp>
      <p:sp>
        <p:nvSpPr>
          <p:cNvPr id="5" name="Datumsplatzhalter 4"/>
          <p:cNvSpPr>
            <a:spLocks noGrp="1"/>
          </p:cNvSpPr>
          <p:nvPr>
            <p:ph type="dt" sz="quarter" idx="11"/>
          </p:nvPr>
        </p:nvSpPr>
        <p:spPr/>
        <p:txBody>
          <a:bodyPr/>
          <a:lstStyle/>
          <a:p>
            <a:pPr marL="0" marR="0" lvl="0" indent="0" algn="r" defTabSz="691195" rtl="0" eaLnBrk="1" fontAlgn="auto" latinLnBrk="0" hangingPunct="1">
              <a:lnSpc>
                <a:spcPct val="100000"/>
              </a:lnSpc>
              <a:spcBef>
                <a:spcPts val="0"/>
              </a:spcBef>
              <a:spcAft>
                <a:spcPts val="0"/>
              </a:spcAft>
              <a:buClrTx/>
              <a:buSzTx/>
              <a:buFontTx/>
              <a:buNone/>
              <a:tabLst/>
              <a:defRPr/>
            </a:pPr>
            <a:fld id="{E3307E19-6E09-47FA-B761-9EC18C34F81B}" type="datetime1">
              <a:rPr kumimoji="0" lang="de-DE" sz="800" b="0" i="0" u="none" strike="noStrike" kern="1200" cap="none" spc="0" normalizeH="0" baseline="0" noProof="0" smtClean="0">
                <a:ln>
                  <a:noFill/>
                </a:ln>
                <a:solidFill>
                  <a:srgbClr val="000000"/>
                </a:solidFill>
                <a:effectLst/>
                <a:uLnTx/>
                <a:uFillTx/>
                <a:latin typeface="Calibri"/>
                <a:ea typeface="+mn-ea"/>
                <a:cs typeface="Calibri"/>
              </a:rPr>
              <a:t>31.01.2023</a:t>
            </a:fld>
            <a:endParaRPr kumimoji="0" lang="de-DE" sz="8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6" name="Foliennummernplatzhalter 5"/>
          <p:cNvSpPr>
            <a:spLocks noGrp="1"/>
          </p:cNvSpPr>
          <p:nvPr>
            <p:ph type="sldNum" sz="quarter" idx="12"/>
          </p:nvPr>
        </p:nvSpPr>
        <p:spPr/>
        <p:txBody>
          <a:bodyPr/>
          <a:lstStyle/>
          <a:p>
            <a:pPr marL="0" marR="0" lvl="0" indent="0" algn="r" defTabSz="69119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Calibri"/>
                <a:ea typeface="+mn-ea"/>
                <a:cs typeface="Calibri"/>
              </a:rPr>
              <a:t>Seite </a:t>
            </a:r>
            <a:fld id="{A7B0E584-BE88-4E77-A877-883B1F5EA48F}" type="slidenum">
              <a:rPr kumimoji="0" lang="de-DE" sz="800" b="0" i="0" u="none" strike="noStrike" kern="1200" cap="none" spc="0" normalizeH="0" baseline="0" noProof="0" smtClean="0">
                <a:ln>
                  <a:noFill/>
                </a:ln>
                <a:solidFill>
                  <a:srgbClr val="000000"/>
                </a:solidFill>
                <a:effectLst/>
                <a:uLnTx/>
                <a:uFillTx/>
                <a:latin typeface="Calibri"/>
                <a:ea typeface="+mn-ea"/>
                <a:cs typeface="Calibri"/>
              </a:rPr>
              <a:pPr marL="0" marR="0" lvl="0" indent="0" algn="r" defTabSz="691195" rtl="0" eaLnBrk="1" fontAlgn="auto" latinLnBrk="0" hangingPunct="1">
                <a:lnSpc>
                  <a:spcPct val="100000"/>
                </a:lnSpc>
                <a:spcBef>
                  <a:spcPts val="0"/>
                </a:spcBef>
                <a:spcAft>
                  <a:spcPts val="0"/>
                </a:spcAft>
                <a:buClrTx/>
                <a:buSzTx/>
                <a:buFontTx/>
                <a:buNone/>
                <a:tabLst/>
                <a:defRPr/>
              </a:pPr>
              <a:t>43</a:t>
            </a:fld>
            <a:endParaRPr kumimoji="0" lang="de-DE" sz="800" b="0" i="0" u="none" strike="noStrike" kern="1200" cap="none" spc="0" normalizeH="0" baseline="0" noProof="0">
              <a:ln>
                <a:noFill/>
              </a:ln>
              <a:solidFill>
                <a:srgbClr val="000000"/>
              </a:solidFill>
              <a:effectLst/>
              <a:uLnTx/>
              <a:uFillTx/>
              <a:latin typeface="Calibri"/>
              <a:ea typeface="+mn-ea"/>
              <a:cs typeface="Calibri"/>
            </a:endParaRPr>
          </a:p>
        </p:txBody>
      </p:sp>
      <p:sp>
        <p:nvSpPr>
          <p:cNvPr id="7" name="Fußzeilenplatzhalter 6"/>
          <p:cNvSpPr>
            <a:spLocks noGrp="1"/>
          </p:cNvSpPr>
          <p:nvPr>
            <p:ph type="ftr" sz="quarter" idx="13"/>
          </p:nvPr>
        </p:nvSpPr>
        <p:spPr/>
        <p:txBody>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Calibri"/>
                <a:ea typeface="+mn-ea"/>
                <a:cs typeface="Calibri"/>
              </a:rPr>
              <a:t>Autor der Präsentation</a:t>
            </a:r>
          </a:p>
        </p:txBody>
      </p:sp>
    </p:spTree>
    <p:extLst>
      <p:ext uri="{BB962C8B-B14F-4D97-AF65-F5344CB8AC3E}">
        <p14:creationId xmlns:p14="http://schemas.microsoft.com/office/powerpoint/2010/main" val="136667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Autor | Präsentationstitel</a:t>
            </a:r>
          </a:p>
        </p:txBody>
      </p:sp>
      <p:sp>
        <p:nvSpPr>
          <p:cNvPr id="5" name="Datumsplatzhalter 4"/>
          <p:cNvSpPr>
            <a:spLocks noGrp="1"/>
          </p:cNvSpPr>
          <p:nvPr>
            <p:ph type="dt" idx="1"/>
          </p:nvPr>
        </p:nvSpPr>
        <p:spPr/>
        <p:txBody>
          <a:bodyPr/>
          <a:lstStyle/>
          <a:p>
            <a:fld id="{D90F7B4B-92B7-4992-BBBF-B1DAE2A1010F}" type="datetime1">
              <a:rPr lang="de-DE" smtClean="0"/>
              <a:t>31.01.2023</a:t>
            </a:fld>
            <a:endParaRPr lang="de-DE"/>
          </a:p>
        </p:txBody>
      </p:sp>
      <p:sp>
        <p:nvSpPr>
          <p:cNvPr id="6" name="Fußzeilenplatzhalter 5"/>
          <p:cNvSpPr>
            <a:spLocks noGrp="1"/>
          </p:cNvSpPr>
          <p:nvPr>
            <p:ph type="ftr" sz="quarter" idx="4"/>
          </p:nvPr>
        </p:nvSpPr>
        <p:spPr/>
        <p:txBody>
          <a:bodyPr/>
          <a:lstStyle/>
          <a:p>
            <a:r>
              <a:rPr lang="de-DE"/>
              <a:t>© BDEW e.V. | Bundesverband der Energie- und Wasserwirtschaft </a:t>
            </a:r>
            <a:endParaRPr lang="de-DE" dirty="0"/>
          </a:p>
        </p:txBody>
      </p:sp>
      <p:sp>
        <p:nvSpPr>
          <p:cNvPr id="7" name="Foliennummernplatzhalter 6"/>
          <p:cNvSpPr>
            <a:spLocks noGrp="1"/>
          </p:cNvSpPr>
          <p:nvPr>
            <p:ph type="sldNum" sz="quarter" idx="5"/>
          </p:nvPr>
        </p:nvSpPr>
        <p:spPr/>
        <p:txBody>
          <a:bodyPr/>
          <a:lstStyle/>
          <a:p>
            <a:r>
              <a:rPr lang="de-DE"/>
              <a:t>Folie </a:t>
            </a:r>
            <a:fld id="{6D4C9060-DEFA-4A83-8BDF-49E32732D5D6}" type="slidenum">
              <a:rPr lang="de-DE" smtClean="0"/>
              <a:pPr/>
              <a:t>44</a:t>
            </a:fld>
            <a:endParaRPr lang="de-DE" dirty="0"/>
          </a:p>
        </p:txBody>
      </p:sp>
    </p:spTree>
    <p:extLst>
      <p:ext uri="{BB962C8B-B14F-4D97-AF65-F5344CB8AC3E}">
        <p14:creationId xmlns:p14="http://schemas.microsoft.com/office/powerpoint/2010/main" val="85749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Autor | Präsentationstitel</a:t>
            </a:r>
          </a:p>
        </p:txBody>
      </p:sp>
      <p:sp>
        <p:nvSpPr>
          <p:cNvPr id="5" name="Datumsplatzhalter 4"/>
          <p:cNvSpPr>
            <a:spLocks noGrp="1"/>
          </p:cNvSpPr>
          <p:nvPr>
            <p:ph type="dt" idx="1"/>
          </p:nvPr>
        </p:nvSpPr>
        <p:spPr/>
        <p:txBody>
          <a:bodyPr/>
          <a:lstStyle/>
          <a:p>
            <a:fld id="{D90F7B4B-92B7-4992-BBBF-B1DAE2A1010F}" type="datetime1">
              <a:rPr lang="de-DE" smtClean="0"/>
              <a:t>31.01.2023</a:t>
            </a:fld>
            <a:endParaRPr lang="de-DE"/>
          </a:p>
        </p:txBody>
      </p:sp>
      <p:sp>
        <p:nvSpPr>
          <p:cNvPr id="6" name="Fußzeilenplatzhalter 5"/>
          <p:cNvSpPr>
            <a:spLocks noGrp="1"/>
          </p:cNvSpPr>
          <p:nvPr>
            <p:ph type="ftr" sz="quarter" idx="4"/>
          </p:nvPr>
        </p:nvSpPr>
        <p:spPr/>
        <p:txBody>
          <a:bodyPr/>
          <a:lstStyle/>
          <a:p>
            <a:r>
              <a:rPr lang="de-DE"/>
              <a:t>© BDEW e.V. | Bundesverband der Energie- und Wasserwirtschaft </a:t>
            </a:r>
            <a:endParaRPr lang="de-DE" dirty="0"/>
          </a:p>
        </p:txBody>
      </p:sp>
      <p:sp>
        <p:nvSpPr>
          <p:cNvPr id="7" name="Foliennummernplatzhalter 6"/>
          <p:cNvSpPr>
            <a:spLocks noGrp="1"/>
          </p:cNvSpPr>
          <p:nvPr>
            <p:ph type="sldNum" sz="quarter" idx="5"/>
          </p:nvPr>
        </p:nvSpPr>
        <p:spPr/>
        <p:txBody>
          <a:bodyPr/>
          <a:lstStyle/>
          <a:p>
            <a:r>
              <a:rPr lang="de-DE"/>
              <a:t>Folie </a:t>
            </a:r>
            <a:fld id="{6D4C9060-DEFA-4A83-8BDF-49E32732D5D6}" type="slidenum">
              <a:rPr lang="de-DE" smtClean="0"/>
              <a:pPr/>
              <a:t>3</a:t>
            </a:fld>
            <a:endParaRPr lang="de-DE" dirty="0"/>
          </a:p>
        </p:txBody>
      </p:sp>
    </p:spTree>
    <p:extLst>
      <p:ext uri="{BB962C8B-B14F-4D97-AF65-F5344CB8AC3E}">
        <p14:creationId xmlns:p14="http://schemas.microsoft.com/office/powerpoint/2010/main" val="313072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1225550" y="684213"/>
            <a:ext cx="9453563" cy="5319712"/>
          </a:xfrm>
          <a:ln/>
        </p:spPr>
      </p:sp>
      <p:sp>
        <p:nvSpPr>
          <p:cNvPr id="239619" name="Rectangle 3"/>
          <p:cNvSpPr>
            <a:spLocks noGrp="1" noChangeArrowheads="1"/>
          </p:cNvSpPr>
          <p:nvPr>
            <p:ph type="body" idx="1"/>
          </p:nvPr>
        </p:nvSpPr>
        <p:spPr>
          <a:xfrm>
            <a:off x="235243" y="6460478"/>
            <a:ext cx="6446230" cy="323025"/>
          </a:xfrm>
        </p:spPr>
        <p:txBody>
          <a:bodyPr lIns="94660" tIns="47329" rIns="94660" bIns="47329"/>
          <a:lstStyle/>
          <a:p>
            <a:endParaRPr lang="de-DE"/>
          </a:p>
        </p:txBody>
      </p:sp>
    </p:spTree>
    <p:extLst>
      <p:ext uri="{BB962C8B-B14F-4D97-AF65-F5344CB8AC3E}">
        <p14:creationId xmlns:p14="http://schemas.microsoft.com/office/powerpoint/2010/main" val="278444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1652588" y="757238"/>
            <a:ext cx="10583863" cy="5954712"/>
          </a:xfrm>
          <a:ln/>
        </p:spPr>
      </p:sp>
      <p:sp>
        <p:nvSpPr>
          <p:cNvPr id="7171" name="Rectangle 3"/>
          <p:cNvSpPr>
            <a:spLocks noGrp="1" noChangeArrowheads="1"/>
          </p:cNvSpPr>
          <p:nvPr>
            <p:ph type="body" idx="1"/>
          </p:nvPr>
        </p:nvSpPr>
        <p:spPr>
          <a:xfrm>
            <a:off x="244670" y="7138620"/>
            <a:ext cx="6706238" cy="362775"/>
          </a:xfrm>
          <a:noFill/>
          <a:ln/>
        </p:spPr>
        <p:txBody>
          <a:bodyPr/>
          <a:lstStyle/>
          <a:p>
            <a:pPr eaLnBrk="1" hangingPunct="1"/>
            <a:endParaRPr lang="de-DE" dirty="0">
              <a:latin typeface="Arial" charset="0"/>
            </a:endParaRPr>
          </a:p>
        </p:txBody>
      </p:sp>
    </p:spTree>
    <p:extLst>
      <p:ext uri="{BB962C8B-B14F-4D97-AF65-F5344CB8AC3E}">
        <p14:creationId xmlns:p14="http://schemas.microsoft.com/office/powerpoint/2010/main" val="60415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1663700" y="758825"/>
            <a:ext cx="10617200" cy="5973763"/>
          </a:xfrm>
          <a:ln/>
        </p:spPr>
      </p:sp>
      <p:sp>
        <p:nvSpPr>
          <p:cNvPr id="7171" name="Rectangle 3"/>
          <p:cNvSpPr>
            <a:spLocks noGrp="1" noChangeArrowheads="1"/>
          </p:cNvSpPr>
          <p:nvPr>
            <p:ph type="body" idx="1"/>
          </p:nvPr>
        </p:nvSpPr>
        <p:spPr>
          <a:xfrm>
            <a:off x="244973" y="7161573"/>
            <a:ext cx="6714552" cy="363944"/>
          </a:xfrm>
          <a:noFill/>
          <a:ln/>
        </p:spPr>
        <p:txBody>
          <a:bodyPr/>
          <a:lstStyle/>
          <a:p>
            <a:pPr eaLnBrk="1" hangingPunct="1"/>
            <a:endParaRPr lang="de-DE" dirty="0">
              <a:latin typeface="Arial" charset="0"/>
            </a:endParaRPr>
          </a:p>
        </p:txBody>
      </p:sp>
    </p:spTree>
    <p:extLst>
      <p:ext uri="{BB962C8B-B14F-4D97-AF65-F5344CB8AC3E}">
        <p14:creationId xmlns:p14="http://schemas.microsoft.com/office/powerpoint/2010/main" val="235200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Autor | Präsentationstitel</a:t>
            </a:r>
          </a:p>
        </p:txBody>
      </p:sp>
      <p:sp>
        <p:nvSpPr>
          <p:cNvPr id="5" name="Datumsplatzhalter 4"/>
          <p:cNvSpPr>
            <a:spLocks noGrp="1"/>
          </p:cNvSpPr>
          <p:nvPr>
            <p:ph type="dt" idx="1"/>
          </p:nvPr>
        </p:nvSpPr>
        <p:spPr/>
        <p:txBody>
          <a:bodyPr/>
          <a:lstStyle/>
          <a:p>
            <a:fld id="{D90F7B4B-92B7-4992-BBBF-B1DAE2A1010F}" type="datetime1">
              <a:rPr lang="de-DE" smtClean="0"/>
              <a:t>31.01.2023</a:t>
            </a:fld>
            <a:endParaRPr lang="de-DE"/>
          </a:p>
        </p:txBody>
      </p:sp>
      <p:sp>
        <p:nvSpPr>
          <p:cNvPr id="6" name="Fußzeilenplatzhalter 5"/>
          <p:cNvSpPr>
            <a:spLocks noGrp="1"/>
          </p:cNvSpPr>
          <p:nvPr>
            <p:ph type="ftr" sz="quarter" idx="4"/>
          </p:nvPr>
        </p:nvSpPr>
        <p:spPr/>
        <p:txBody>
          <a:bodyPr/>
          <a:lstStyle/>
          <a:p>
            <a:r>
              <a:rPr lang="de-DE"/>
              <a:t>© BDEW e.V. | Bundesverband der Energie- und Wasserwirtschaft </a:t>
            </a:r>
            <a:endParaRPr lang="de-DE" dirty="0"/>
          </a:p>
        </p:txBody>
      </p:sp>
      <p:sp>
        <p:nvSpPr>
          <p:cNvPr id="7" name="Foliennummernplatzhalter 6"/>
          <p:cNvSpPr>
            <a:spLocks noGrp="1"/>
          </p:cNvSpPr>
          <p:nvPr>
            <p:ph type="sldNum" sz="quarter" idx="5"/>
          </p:nvPr>
        </p:nvSpPr>
        <p:spPr/>
        <p:txBody>
          <a:bodyPr/>
          <a:lstStyle/>
          <a:p>
            <a:r>
              <a:rPr lang="de-DE"/>
              <a:t>Folie </a:t>
            </a:r>
            <a:fld id="{6D4C9060-DEFA-4A83-8BDF-49E32732D5D6}" type="slidenum">
              <a:rPr lang="de-DE" smtClean="0"/>
              <a:pPr/>
              <a:t>7</a:t>
            </a:fld>
            <a:endParaRPr lang="de-DE" dirty="0"/>
          </a:p>
        </p:txBody>
      </p:sp>
    </p:spTree>
    <p:extLst>
      <p:ext uri="{BB962C8B-B14F-4D97-AF65-F5344CB8AC3E}">
        <p14:creationId xmlns:p14="http://schemas.microsoft.com/office/powerpoint/2010/main" val="1295738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Autor | Präsentationstitel</a:t>
            </a:r>
          </a:p>
        </p:txBody>
      </p:sp>
      <p:sp>
        <p:nvSpPr>
          <p:cNvPr id="5" name="Datumsplatzhalter 4"/>
          <p:cNvSpPr>
            <a:spLocks noGrp="1"/>
          </p:cNvSpPr>
          <p:nvPr>
            <p:ph type="dt" idx="1"/>
          </p:nvPr>
        </p:nvSpPr>
        <p:spPr/>
        <p:txBody>
          <a:bodyPr/>
          <a:lstStyle/>
          <a:p>
            <a:fld id="{D90F7B4B-92B7-4992-BBBF-B1DAE2A1010F}" type="datetime1">
              <a:rPr lang="de-DE" smtClean="0"/>
              <a:t>31.01.2023</a:t>
            </a:fld>
            <a:endParaRPr lang="de-DE"/>
          </a:p>
        </p:txBody>
      </p:sp>
      <p:sp>
        <p:nvSpPr>
          <p:cNvPr id="6" name="Fußzeilenplatzhalter 5"/>
          <p:cNvSpPr>
            <a:spLocks noGrp="1"/>
          </p:cNvSpPr>
          <p:nvPr>
            <p:ph type="ftr" sz="quarter" idx="4"/>
          </p:nvPr>
        </p:nvSpPr>
        <p:spPr/>
        <p:txBody>
          <a:bodyPr/>
          <a:lstStyle/>
          <a:p>
            <a:r>
              <a:rPr lang="de-DE"/>
              <a:t>© BDEW e.V. | Bundesverband der Energie- und Wasserwirtschaft </a:t>
            </a:r>
            <a:endParaRPr lang="de-DE" dirty="0"/>
          </a:p>
        </p:txBody>
      </p:sp>
      <p:sp>
        <p:nvSpPr>
          <p:cNvPr id="7" name="Foliennummernplatzhalter 6"/>
          <p:cNvSpPr>
            <a:spLocks noGrp="1"/>
          </p:cNvSpPr>
          <p:nvPr>
            <p:ph type="sldNum" sz="quarter" idx="5"/>
          </p:nvPr>
        </p:nvSpPr>
        <p:spPr/>
        <p:txBody>
          <a:bodyPr/>
          <a:lstStyle/>
          <a:p>
            <a:r>
              <a:rPr lang="de-DE"/>
              <a:t>Folie </a:t>
            </a:r>
            <a:fld id="{6D4C9060-DEFA-4A83-8BDF-49E32732D5D6}" type="slidenum">
              <a:rPr lang="de-DE" smtClean="0"/>
              <a:pPr/>
              <a:t>8</a:t>
            </a:fld>
            <a:endParaRPr lang="de-DE" dirty="0"/>
          </a:p>
        </p:txBody>
      </p:sp>
    </p:spTree>
    <p:extLst>
      <p:ext uri="{BB962C8B-B14F-4D97-AF65-F5344CB8AC3E}">
        <p14:creationId xmlns:p14="http://schemas.microsoft.com/office/powerpoint/2010/main" val="62439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r>
              <a:rPr lang="de-DE"/>
              <a:t>Autor | Präsentationstitel</a:t>
            </a:r>
          </a:p>
        </p:txBody>
      </p:sp>
      <p:sp>
        <p:nvSpPr>
          <p:cNvPr id="5" name="Datumsplatzhalter 4"/>
          <p:cNvSpPr>
            <a:spLocks noGrp="1"/>
          </p:cNvSpPr>
          <p:nvPr>
            <p:ph type="dt" idx="1"/>
          </p:nvPr>
        </p:nvSpPr>
        <p:spPr/>
        <p:txBody>
          <a:bodyPr/>
          <a:lstStyle/>
          <a:p>
            <a:fld id="{D90F7B4B-92B7-4992-BBBF-B1DAE2A1010F}" type="datetime1">
              <a:rPr lang="de-DE" smtClean="0"/>
              <a:t>31.01.2023</a:t>
            </a:fld>
            <a:endParaRPr lang="de-DE"/>
          </a:p>
        </p:txBody>
      </p:sp>
      <p:sp>
        <p:nvSpPr>
          <p:cNvPr id="6" name="Fußzeilenplatzhalter 5"/>
          <p:cNvSpPr>
            <a:spLocks noGrp="1"/>
          </p:cNvSpPr>
          <p:nvPr>
            <p:ph type="ftr" sz="quarter" idx="4"/>
          </p:nvPr>
        </p:nvSpPr>
        <p:spPr/>
        <p:txBody>
          <a:bodyPr/>
          <a:lstStyle/>
          <a:p>
            <a:r>
              <a:rPr lang="de-DE"/>
              <a:t>© BDEW e.V. | Bundesverband der Energie- und Wasserwirtschaft </a:t>
            </a:r>
            <a:endParaRPr lang="de-DE" dirty="0"/>
          </a:p>
        </p:txBody>
      </p:sp>
      <p:sp>
        <p:nvSpPr>
          <p:cNvPr id="7" name="Foliennummernplatzhalter 6"/>
          <p:cNvSpPr>
            <a:spLocks noGrp="1"/>
          </p:cNvSpPr>
          <p:nvPr>
            <p:ph type="sldNum" sz="quarter" idx="5"/>
          </p:nvPr>
        </p:nvSpPr>
        <p:spPr/>
        <p:txBody>
          <a:bodyPr/>
          <a:lstStyle/>
          <a:p>
            <a:r>
              <a:rPr lang="de-DE"/>
              <a:t>Folie </a:t>
            </a:r>
            <a:fld id="{6D4C9060-DEFA-4A83-8BDF-49E32732D5D6}" type="slidenum">
              <a:rPr lang="de-DE" smtClean="0"/>
              <a:pPr/>
              <a:t>9</a:t>
            </a:fld>
            <a:endParaRPr lang="de-DE" dirty="0"/>
          </a:p>
        </p:txBody>
      </p:sp>
    </p:spTree>
    <p:extLst>
      <p:ext uri="{BB962C8B-B14F-4D97-AF65-F5344CB8AC3E}">
        <p14:creationId xmlns:p14="http://schemas.microsoft.com/office/powerpoint/2010/main" val="110727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5" y="2448371"/>
            <a:ext cx="6480719" cy="1224144"/>
          </a:xfrm>
          <a:prstGeom prst="rect">
            <a:avLst/>
          </a:prstGeom>
        </p:spPr>
        <p:txBody>
          <a:bodyPr wrap="square" lIns="0" tIns="0" rIns="0" bIns="0" anchor="b" anchorCtr="0">
            <a:noAutofit/>
          </a:bodyPr>
          <a:lstStyle>
            <a:lvl1pPr algn="l">
              <a:lnSpc>
                <a:spcPct val="90000"/>
              </a:lnSpc>
              <a:spcBef>
                <a:spcPts val="0"/>
              </a:spcBef>
              <a:spcAft>
                <a:spcPts val="0"/>
              </a:spcAft>
              <a:defRPr sz="4400" b="1">
                <a:solidFill>
                  <a:schemeClr val="bg1"/>
                </a:solidFill>
              </a:defRPr>
            </a:lvl1pPr>
          </a:lstStyle>
          <a:p>
            <a:r>
              <a:rPr lang="de-DE" noProof="0"/>
              <a:t>Mastertitelformat bearbeiten</a:t>
            </a:r>
            <a:endParaRPr lang="de-DE" noProof="0" dirty="0"/>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a:t>Master-Untertitelformat bearbeiten</a:t>
            </a:r>
            <a:endParaRPr lang="de-DE" noProof="0" dirty="0"/>
          </a:p>
        </p:txBody>
      </p:sp>
      <p:sp>
        <p:nvSpPr>
          <p:cNvPr id="8" name="Rechteck 7">
            <a:extLst>
              <a:ext uri="{FF2B5EF4-FFF2-40B4-BE49-F238E27FC236}">
                <a16:creationId xmlns="" xmlns:a16="http://schemas.microsoft.com/office/drawing/2014/main" id="{F2E03B2E-D379-4F2F-B8A8-821AC7247E6E}"/>
              </a:ext>
            </a:extLst>
          </p:cNvPr>
          <p:cNvSpPr/>
          <p:nvPr/>
        </p:nvSpPr>
        <p:spPr>
          <a:xfrm>
            <a:off x="143223"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bg1"/>
                </a:solidFill>
              </a:rPr>
              <a:t>© BDEW Bundesverband der Energie- und Wasserwirtschaft e.V.</a:t>
            </a:r>
            <a:endParaRPr lang="de-DE" sz="1360" noProof="0" dirty="0">
              <a:solidFill>
                <a:schemeClr val="bg1"/>
              </a:solidFill>
            </a:endParaRPr>
          </a:p>
        </p:txBody>
      </p:sp>
      <p:grpSp>
        <p:nvGrpSpPr>
          <p:cNvPr id="17" name="Gruppieren 16">
            <a:extLst>
              <a:ext uri="{FF2B5EF4-FFF2-40B4-BE49-F238E27FC236}">
                <a16:creationId xmlns="" xmlns:a16="http://schemas.microsoft.com/office/drawing/2014/main" id="{17CD9BC7-37D0-4A0E-8FB2-9BCBCFBC5EF0}"/>
              </a:ext>
            </a:extLst>
          </p:cNvPr>
          <p:cNvGrpSpPr>
            <a:grpSpLocks noChangeAspect="1"/>
          </p:cNvGrpSpPr>
          <p:nvPr/>
        </p:nvGrpSpPr>
        <p:grpSpPr bwMode="gray">
          <a:xfrm>
            <a:off x="7271990" y="576162"/>
            <a:ext cx="1800225" cy="1224000"/>
            <a:chOff x="7271990" y="576162"/>
            <a:chExt cx="1800225" cy="1224000"/>
          </a:xfrm>
        </p:grpSpPr>
        <p:sp>
          <p:nvSpPr>
            <p:cNvPr id="18" name="Rectangle 6">
              <a:extLst>
                <a:ext uri="{FF2B5EF4-FFF2-40B4-BE49-F238E27FC236}">
                  <a16:creationId xmlns="" xmlns:a16="http://schemas.microsoft.com/office/drawing/2014/main" id="{1540F4D0-AD26-4735-85E9-D32DE2B02D2C}"/>
                </a:ext>
              </a:extLst>
            </p:cNvPr>
            <p:cNvSpPr>
              <a:spLocks noChangeArrowheads="1"/>
            </p:cNvSpPr>
            <p:nvPr/>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nvGrpSpPr>
            <p:cNvPr id="19" name="Gruppieren 18">
              <a:extLst>
                <a:ext uri="{FF2B5EF4-FFF2-40B4-BE49-F238E27FC236}">
                  <a16:creationId xmlns="" xmlns:a16="http://schemas.microsoft.com/office/drawing/2014/main" id="{56D0F867-9788-47F3-A179-72ADC6D2F0AF}"/>
                </a:ext>
              </a:extLst>
            </p:cNvPr>
            <p:cNvGrpSpPr>
              <a:grpSpLocks noChangeAspect="1"/>
            </p:cNvGrpSpPr>
            <p:nvPr/>
          </p:nvGrpSpPr>
          <p:grpSpPr bwMode="gray">
            <a:xfrm>
              <a:off x="7538786" y="868025"/>
              <a:ext cx="1244600" cy="646113"/>
              <a:chOff x="7538786" y="868025"/>
              <a:chExt cx="1244600" cy="646113"/>
            </a:xfrm>
          </p:grpSpPr>
          <p:sp>
            <p:nvSpPr>
              <p:cNvPr id="20" name="Freeform 38">
                <a:extLst>
                  <a:ext uri="{FF2B5EF4-FFF2-40B4-BE49-F238E27FC236}">
                    <a16:creationId xmlns="" xmlns:a16="http://schemas.microsoft.com/office/drawing/2014/main" id="{309168E1-DA15-4F73-BE20-CEAC7655EB4C}"/>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1" name="Freeform 39">
                <a:extLst>
                  <a:ext uri="{FF2B5EF4-FFF2-40B4-BE49-F238E27FC236}">
                    <a16:creationId xmlns="" xmlns:a16="http://schemas.microsoft.com/office/drawing/2014/main" id="{51711CB5-FDD0-45BA-AF04-A449C06413E3}"/>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9" name="Freeform 40">
                <a:extLst>
                  <a:ext uri="{FF2B5EF4-FFF2-40B4-BE49-F238E27FC236}">
                    <a16:creationId xmlns="" xmlns:a16="http://schemas.microsoft.com/office/drawing/2014/main" id="{B674A5F6-C446-4850-91C4-438631363298}"/>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30" name="Freeform 41">
                <a:extLst>
                  <a:ext uri="{FF2B5EF4-FFF2-40B4-BE49-F238E27FC236}">
                    <a16:creationId xmlns="" xmlns:a16="http://schemas.microsoft.com/office/drawing/2014/main" id="{1DEBB3CE-6DB7-4BD1-9115-2ADBF8BA7FC5}"/>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31" name="Freeform 42">
                <a:extLst>
                  <a:ext uri="{FF2B5EF4-FFF2-40B4-BE49-F238E27FC236}">
                    <a16:creationId xmlns="" xmlns:a16="http://schemas.microsoft.com/office/drawing/2014/main" id="{398B1686-5CFD-4572-9AC3-C1BC150D359D}"/>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grpSp>
      <p:sp>
        <p:nvSpPr>
          <p:cNvPr id="24" name="Rechteck 23">
            <a:extLst>
              <a:ext uri="{FF2B5EF4-FFF2-40B4-BE49-F238E27FC236}">
                <a16:creationId xmlns="" xmlns:a16="http://schemas.microsoft.com/office/drawing/2014/main" id="{2EE0F0D4-6685-4EBF-BDDE-F1F07A75E28C}"/>
              </a:ext>
            </a:extLst>
          </p:cNvPr>
          <p:cNvSpPr/>
          <p:nvPr/>
        </p:nvSpPr>
        <p:spPr>
          <a:xfrm>
            <a:off x="143223" y="144115"/>
            <a:ext cx="8928000" cy="48960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9" name="Datumsplatzhalter 8">
            <a:extLst>
              <a:ext uri="{FF2B5EF4-FFF2-40B4-BE49-F238E27FC236}">
                <a16:creationId xmlns="" xmlns:a16="http://schemas.microsoft.com/office/drawing/2014/main" id="{00F04ABD-AB70-43C7-8E1E-84E50CA7E4AA}"/>
              </a:ext>
            </a:extLst>
          </p:cNvPr>
          <p:cNvSpPr>
            <a:spLocks noGrp="1"/>
          </p:cNvSpPr>
          <p:nvPr>
            <p:ph type="dt" sz="half" idx="10"/>
          </p:nvPr>
        </p:nvSpPr>
        <p:spPr>
          <a:xfrm>
            <a:off x="3240000" y="4680000"/>
            <a:ext cx="720000" cy="216000"/>
          </a:xfrm>
        </p:spPr>
        <p:txBody>
          <a:bodyPr/>
          <a:lstStyle>
            <a:lvl1pPr>
              <a:defRPr>
                <a:solidFill>
                  <a:schemeClr val="bg1"/>
                </a:solidFill>
              </a:defRPr>
            </a:lvl1pPr>
          </a:lstStyle>
          <a:p>
            <a:r>
              <a:rPr lang="de-DE" noProof="0"/>
              <a:t>10.06.021</a:t>
            </a:r>
            <a:endParaRPr lang="de-DE" noProof="0" dirty="0"/>
          </a:p>
        </p:txBody>
      </p:sp>
      <p:sp>
        <p:nvSpPr>
          <p:cNvPr id="11" name="Fußzeilenplatzhalter 10">
            <a:extLst>
              <a:ext uri="{FF2B5EF4-FFF2-40B4-BE49-F238E27FC236}">
                <a16:creationId xmlns="" xmlns:a16="http://schemas.microsoft.com/office/drawing/2014/main" id="{64754258-9DA9-4222-904E-38F8917AB31E}"/>
              </a:ext>
            </a:extLst>
          </p:cNvPr>
          <p:cNvSpPr>
            <a:spLocks noGrp="1"/>
          </p:cNvSpPr>
          <p:nvPr>
            <p:ph type="ftr" sz="quarter" idx="11"/>
          </p:nvPr>
        </p:nvSpPr>
        <p:spPr>
          <a:xfrm rot="16200000">
            <a:off x="-2493129" y="2329202"/>
            <a:ext cx="4711057" cy="129070"/>
          </a:xfrm>
        </p:spPr>
        <p:txBody>
          <a:bodyPr/>
          <a:lstStyle/>
          <a:p>
            <a:r>
              <a:rPr lang="de-DE" noProof="0" dirty="0"/>
              <a:t>Hier bitte den Titel der Präsentation und Autor eintragen</a:t>
            </a:r>
          </a:p>
        </p:txBody>
      </p:sp>
      <p:sp>
        <p:nvSpPr>
          <p:cNvPr id="12" name="Foliennummernplatzhalter 11">
            <a:extLst>
              <a:ext uri="{FF2B5EF4-FFF2-40B4-BE49-F238E27FC236}">
                <a16:creationId xmlns="" xmlns:a16="http://schemas.microsoft.com/office/drawing/2014/main" id="{D596DB13-F412-4D9A-B389-421D118121A5}"/>
              </a:ext>
            </a:extLst>
          </p:cNvPr>
          <p:cNvSpPr>
            <a:spLocks noGrp="1"/>
          </p:cNvSpPr>
          <p:nvPr>
            <p:ph type="sldNum" sz="quarter" idx="12"/>
          </p:nvPr>
        </p:nvSpPr>
        <p:spPr>
          <a:xfrm rot="16200000">
            <a:off x="-252215" y="4966566"/>
            <a:ext cx="216000" cy="144000"/>
          </a:xfrm>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689168416"/>
      </p:ext>
    </p:extLst>
  </p:cSld>
  <p:clrMapOvr>
    <a:masterClrMapping/>
  </p:clrMapOvr>
  <p:hf sldNum="0" hdr="0" ftr="0"/>
  <p:extLst>
    <p:ext uri="{DCECCB84-F9BA-43D5-87BE-67443E8EF086}">
      <p15:sldGuideLst xmlns="" xmlns:p15="http://schemas.microsoft.com/office/powerpoint/2012/main">
        <p15:guide id="2" pos="2903">
          <p15:clr>
            <a:srgbClr val="FBAE40"/>
          </p15:clr>
        </p15:guide>
        <p15:guide id="3" pos="4354">
          <p15:clr>
            <a:srgbClr val="FBAE40"/>
          </p15:clr>
        </p15:guide>
        <p15:guide id="4" orient="horz" pos="285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4F30B11-90C1-48B5-A47B-C6C1867ACF65}"/>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Textplatzhalter 2">
            <a:extLst>
              <a:ext uri="{FF2B5EF4-FFF2-40B4-BE49-F238E27FC236}">
                <a16:creationId xmlns="" xmlns:a16="http://schemas.microsoft.com/office/drawing/2014/main" id="{8DBBAA8B-5A9A-4984-A4EC-9CDEF82C8833}"/>
              </a:ext>
            </a:extLst>
          </p:cNvPr>
          <p:cNvSpPr>
            <a:spLocks noGrp="1"/>
          </p:cNvSpPr>
          <p:nvPr>
            <p:ph type="body" sz="half" idx="1"/>
          </p:nvPr>
        </p:nvSpPr>
        <p:spPr>
          <a:xfrm>
            <a:off x="431800" y="1800225"/>
            <a:ext cx="8351838"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4" name="Inhaltsplatzhalter 3">
            <a:extLst>
              <a:ext uri="{FF2B5EF4-FFF2-40B4-BE49-F238E27FC236}">
                <a16:creationId xmlns="" xmlns:a16="http://schemas.microsoft.com/office/drawing/2014/main" id="{6E7B639A-AFF6-4EDB-99AE-23678F46DB27}"/>
              </a:ext>
            </a:extLst>
          </p:cNvPr>
          <p:cNvSpPr>
            <a:spLocks noGrp="1"/>
          </p:cNvSpPr>
          <p:nvPr>
            <p:ph sz="half" idx="2"/>
          </p:nvPr>
        </p:nvSpPr>
        <p:spPr>
          <a:xfrm>
            <a:off x="431800" y="3529013"/>
            <a:ext cx="8351838" cy="1439862"/>
          </a:xfrm>
        </p:spPr>
        <p:txBody>
          <a:bodyPr/>
          <a:lstStyle/>
          <a:p>
            <a:pPr lvl="0"/>
            <a:r>
              <a:rPr lang="de-DE" noProof="0"/>
              <a:t>Mastertextformat bearbeiten</a:t>
            </a:r>
          </a:p>
          <a:p>
            <a:pPr lvl="1"/>
            <a:r>
              <a:rPr lang="de-DE" noProof="0"/>
              <a:t>Zweite Ebene</a:t>
            </a:r>
          </a:p>
          <a:p>
            <a:pPr lvl="2"/>
            <a:r>
              <a:rPr lang="de-DE" noProof="0"/>
              <a:t>Dritte Ebene</a:t>
            </a:r>
          </a:p>
        </p:txBody>
      </p:sp>
      <p:sp>
        <p:nvSpPr>
          <p:cNvPr id="11" name="Datumsplatzhalter 10">
            <a:extLst>
              <a:ext uri="{FF2B5EF4-FFF2-40B4-BE49-F238E27FC236}">
                <a16:creationId xmlns="" xmlns:a16="http://schemas.microsoft.com/office/drawing/2014/main" id="{4900303E-28C7-4FC4-AF8B-D64370D18627}"/>
              </a:ext>
            </a:extLst>
          </p:cNvPr>
          <p:cNvSpPr>
            <a:spLocks noGrp="1"/>
          </p:cNvSpPr>
          <p:nvPr>
            <p:ph type="dt" sz="half" idx="10"/>
          </p:nvPr>
        </p:nvSpPr>
        <p:spPr/>
        <p:txBody>
          <a:bodyPr/>
          <a:lstStyle/>
          <a:p>
            <a:r>
              <a:rPr lang="de-DE" noProof="0"/>
              <a:t>10.06.021</a:t>
            </a:r>
          </a:p>
        </p:txBody>
      </p:sp>
      <p:sp>
        <p:nvSpPr>
          <p:cNvPr id="12" name="Fußzeilenplatzhalter 11">
            <a:extLst>
              <a:ext uri="{FF2B5EF4-FFF2-40B4-BE49-F238E27FC236}">
                <a16:creationId xmlns="" xmlns:a16="http://schemas.microsoft.com/office/drawing/2014/main" id="{7EEE5B8C-0EC7-4871-80F8-5DCAB8D14C43}"/>
              </a:ext>
            </a:extLst>
          </p:cNvPr>
          <p:cNvSpPr>
            <a:spLocks noGrp="1"/>
          </p:cNvSpPr>
          <p:nvPr>
            <p:ph type="ftr" sz="quarter" idx="11"/>
          </p:nvPr>
        </p:nvSpPr>
        <p:spPr/>
        <p:txBody>
          <a:bodyPr/>
          <a:lstStyle/>
          <a:p>
            <a:r>
              <a:rPr lang="de-DE" noProof="0"/>
              <a:t>Hier bitte den Titel der Präsentation und Autor eintragen</a:t>
            </a:r>
          </a:p>
        </p:txBody>
      </p:sp>
      <p:sp>
        <p:nvSpPr>
          <p:cNvPr id="13" name="Foliennummernplatzhalter 12">
            <a:extLst>
              <a:ext uri="{FF2B5EF4-FFF2-40B4-BE49-F238E27FC236}">
                <a16:creationId xmlns="" xmlns:a16="http://schemas.microsoft.com/office/drawing/2014/main" id="{0E16A24A-9139-4FF6-986E-80EA85461746}"/>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13979371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Zweispaltig Text und Bi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2797550-BDEB-4493-A73E-BE77A12FC5A9}"/>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934CF833-9070-40EB-9C9E-0AFFBBEAF869}"/>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81C45381-A556-48A3-9565-2CC81A9CD909}"/>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7" name="Textplatzhalter 6">
            <a:extLst>
              <a:ext uri="{FF2B5EF4-FFF2-40B4-BE49-F238E27FC236}">
                <a16:creationId xmlns="" xmlns:a16="http://schemas.microsoft.com/office/drawing/2014/main" id="{6EACFC84-6CA2-4B55-8E0D-1F73C57314B6}"/>
              </a:ext>
            </a:extLst>
          </p:cNvPr>
          <p:cNvSpPr>
            <a:spLocks noGrp="1"/>
          </p:cNvSpPr>
          <p:nvPr>
            <p:ph type="body" sz="quarter" idx="13"/>
          </p:nvPr>
        </p:nvSpPr>
        <p:spPr>
          <a:xfrm>
            <a:off x="431800" y="863600"/>
            <a:ext cx="2592000" cy="4105275"/>
          </a:xfrm>
          <a:solidFill>
            <a:srgbClr val="C00000"/>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noProof="0" dirty="0"/>
              <a:t>Mastertextformat bearbeiten</a:t>
            </a:r>
          </a:p>
          <a:p>
            <a:pPr lvl="1"/>
            <a:r>
              <a:rPr lang="de-DE" noProof="0" dirty="0"/>
              <a:t>Zweite Ebene</a:t>
            </a:r>
          </a:p>
        </p:txBody>
      </p:sp>
      <p:sp>
        <p:nvSpPr>
          <p:cNvPr id="9" name="Bildplatzhalter 8">
            <a:extLst>
              <a:ext uri="{FF2B5EF4-FFF2-40B4-BE49-F238E27FC236}">
                <a16:creationId xmlns="" xmlns:a16="http://schemas.microsoft.com/office/drawing/2014/main" id="{F87C1E97-4157-4722-9142-30DAF0ABA1FA}"/>
              </a:ext>
            </a:extLst>
          </p:cNvPr>
          <p:cNvSpPr>
            <a:spLocks noGrp="1"/>
          </p:cNvSpPr>
          <p:nvPr>
            <p:ph type="pic" sz="quarter" idx="14"/>
          </p:nvPr>
        </p:nvSpPr>
        <p:spPr>
          <a:xfrm>
            <a:off x="3311574" y="863600"/>
            <a:ext cx="5472063" cy="4105275"/>
          </a:xfrm>
        </p:spPr>
        <p:txBody>
          <a:bodyPr/>
          <a:lstStyle>
            <a:lvl1pPr marL="0" indent="0">
              <a:buNone/>
              <a:defRPr/>
            </a:lvl1pPr>
          </a:lstStyle>
          <a:p>
            <a:r>
              <a:rPr lang="de-DE" noProof="0" dirty="0"/>
              <a:t>Bild durch Klicken auf Symbol hinzufügen</a:t>
            </a:r>
          </a:p>
        </p:txBody>
      </p:sp>
    </p:spTree>
    <p:extLst>
      <p:ext uri="{BB962C8B-B14F-4D97-AF65-F5344CB8AC3E}">
        <p14:creationId xmlns:p14="http://schemas.microsoft.com/office/powerpoint/2010/main" val="21925770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Dreispaltig Text und 2 Bilder">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2797550-BDEB-4493-A73E-BE77A12FC5A9}"/>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934CF833-9070-40EB-9C9E-0AFFBBEAF869}"/>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81C45381-A556-48A3-9565-2CC81A9CD909}"/>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7" name="Textplatzhalter 6">
            <a:extLst>
              <a:ext uri="{FF2B5EF4-FFF2-40B4-BE49-F238E27FC236}">
                <a16:creationId xmlns="" xmlns:a16="http://schemas.microsoft.com/office/drawing/2014/main" id="{6EACFC84-6CA2-4B55-8E0D-1F73C57314B6}"/>
              </a:ext>
            </a:extLst>
          </p:cNvPr>
          <p:cNvSpPr>
            <a:spLocks noGrp="1"/>
          </p:cNvSpPr>
          <p:nvPr>
            <p:ph type="body" sz="quarter" idx="13"/>
          </p:nvPr>
        </p:nvSpPr>
        <p:spPr>
          <a:xfrm>
            <a:off x="431800" y="863600"/>
            <a:ext cx="2592000" cy="4105275"/>
          </a:xfrm>
          <a:solidFill>
            <a:srgbClr val="C20000"/>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noProof="0" dirty="0"/>
              <a:t>Mastertextformat bearbeiten</a:t>
            </a:r>
          </a:p>
          <a:p>
            <a:pPr lvl="1"/>
            <a:r>
              <a:rPr lang="de-DE" noProof="0" dirty="0"/>
              <a:t>Zweite Ebene</a:t>
            </a:r>
          </a:p>
        </p:txBody>
      </p:sp>
      <p:sp>
        <p:nvSpPr>
          <p:cNvPr id="9" name="Bildplatzhalter 8">
            <a:extLst>
              <a:ext uri="{FF2B5EF4-FFF2-40B4-BE49-F238E27FC236}">
                <a16:creationId xmlns="" xmlns:a16="http://schemas.microsoft.com/office/drawing/2014/main" id="{F87C1E97-4157-4722-9142-30DAF0ABA1FA}"/>
              </a:ext>
            </a:extLst>
          </p:cNvPr>
          <p:cNvSpPr>
            <a:spLocks noGrp="1"/>
          </p:cNvSpPr>
          <p:nvPr>
            <p:ph type="pic" sz="quarter" idx="14"/>
          </p:nvPr>
        </p:nvSpPr>
        <p:spPr>
          <a:xfrm>
            <a:off x="3311575" y="863600"/>
            <a:ext cx="2592000" cy="4105275"/>
          </a:xfrm>
        </p:spPr>
        <p:txBody>
          <a:bodyPr/>
          <a:lstStyle>
            <a:lvl1pPr marL="0" indent="0">
              <a:buNone/>
              <a:defRPr/>
            </a:lvl1pPr>
          </a:lstStyle>
          <a:p>
            <a:r>
              <a:rPr lang="de-DE" noProof="0" dirty="0"/>
              <a:t>Bild durch Klicken auf Symbol hinzufügen</a:t>
            </a:r>
          </a:p>
        </p:txBody>
      </p:sp>
      <p:sp>
        <p:nvSpPr>
          <p:cNvPr id="11" name="Bildplatzhalter 10">
            <a:extLst>
              <a:ext uri="{FF2B5EF4-FFF2-40B4-BE49-F238E27FC236}">
                <a16:creationId xmlns="" xmlns:a16="http://schemas.microsoft.com/office/drawing/2014/main" id="{D60B593F-2A8C-4E25-8364-AD550B5127F2}"/>
              </a:ext>
            </a:extLst>
          </p:cNvPr>
          <p:cNvSpPr>
            <a:spLocks noGrp="1"/>
          </p:cNvSpPr>
          <p:nvPr>
            <p:ph type="pic" sz="quarter" idx="15"/>
          </p:nvPr>
        </p:nvSpPr>
        <p:spPr>
          <a:xfrm>
            <a:off x="6191895" y="863600"/>
            <a:ext cx="2592000" cy="4105275"/>
          </a:xfrm>
        </p:spPr>
        <p:txBody>
          <a:bodyPr/>
          <a:lstStyle>
            <a:lvl1pPr marL="0" indent="0">
              <a:buNone/>
              <a:defRPr/>
            </a:lvl1pPr>
          </a:lstStyle>
          <a:p>
            <a:r>
              <a:rPr lang="de-DE" noProof="0" dirty="0"/>
              <a:t>Bild durch Klicken auf Symbol hinzufügen</a:t>
            </a:r>
          </a:p>
        </p:txBody>
      </p:sp>
    </p:spTree>
    <p:extLst>
      <p:ext uri="{BB962C8B-B14F-4D97-AF65-F5344CB8AC3E}">
        <p14:creationId xmlns:p14="http://schemas.microsoft.com/office/powerpoint/2010/main" val="38240309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ild (großformatig) + Text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5F248B8E-B4D4-46D8-BAEC-058D254866C6}"/>
              </a:ext>
            </a:extLst>
          </p:cNvPr>
          <p:cNvSpPr>
            <a:spLocks noGrp="1"/>
          </p:cNvSpPr>
          <p:nvPr>
            <p:ph type="body" sz="quarter" idx="14"/>
          </p:nvPr>
        </p:nvSpPr>
        <p:spPr>
          <a:xfrm>
            <a:off x="431800" y="863600"/>
            <a:ext cx="8351838" cy="4105275"/>
          </a:xfrm>
          <a:solidFill>
            <a:srgbClr val="C00000"/>
          </a:solidFill>
        </p:spPr>
        <p:txBody>
          <a:bodyPr lIns="576000" tIns="576000" rIns="5544000" bIns="2088000"/>
          <a:lstStyle>
            <a:lvl1pPr marL="0" indent="0">
              <a:buNone/>
              <a:defRPr sz="2600" b="1">
                <a:solidFill>
                  <a:schemeClr val="bg1"/>
                </a:solidFill>
              </a:defRPr>
            </a:lvl1pPr>
          </a:lstStyle>
          <a:p>
            <a:pPr lvl="0"/>
            <a:r>
              <a:rPr lang="de-DE" noProof="0" dirty="0"/>
              <a:t>Mastertextformat bearbeiten</a:t>
            </a:r>
          </a:p>
        </p:txBody>
      </p:sp>
      <p:sp>
        <p:nvSpPr>
          <p:cNvPr id="3" name="Datumsplatzhalter 2">
            <a:extLst>
              <a:ext uri="{FF2B5EF4-FFF2-40B4-BE49-F238E27FC236}">
                <a16:creationId xmlns="" xmlns:a16="http://schemas.microsoft.com/office/drawing/2014/main" id="{42149302-2969-427D-9DD1-3435C2390D0D}"/>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B9BEBE89-7CC6-4CBB-8D89-9C2B984FB51D}"/>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E19A05AF-1D58-4CE6-BC08-E67A601E6ABD}"/>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9" name="Bildplatzhalter 8">
            <a:extLst>
              <a:ext uri="{FF2B5EF4-FFF2-40B4-BE49-F238E27FC236}">
                <a16:creationId xmlns="" xmlns:a16="http://schemas.microsoft.com/office/drawing/2014/main" id="{C7DD8A94-ECE8-4F6E-A93B-DA44BB13FAED}"/>
              </a:ext>
            </a:extLst>
          </p:cNvPr>
          <p:cNvSpPr>
            <a:spLocks noGrp="1"/>
          </p:cNvSpPr>
          <p:nvPr>
            <p:ph type="pic" sz="quarter" idx="13"/>
          </p:nvPr>
        </p:nvSpPr>
        <p:spPr>
          <a:xfrm>
            <a:off x="431800" y="863375"/>
            <a:ext cx="8351838" cy="4107600"/>
          </a:xfrm>
          <a:custGeom>
            <a:avLst/>
            <a:gdLst>
              <a:gd name="connsiteX0" fmla="*/ 359783 w 8351838"/>
              <a:gd name="connsiteY0" fmla="*/ 432643 h 4105275"/>
              <a:gd name="connsiteX1" fmla="*/ 359783 w 8351838"/>
              <a:gd name="connsiteY1" fmla="*/ 2880643 h 4105275"/>
              <a:gd name="connsiteX2" fmla="*/ 2951783 w 8351838"/>
              <a:gd name="connsiteY2" fmla="*/ 2880643 h 4105275"/>
              <a:gd name="connsiteX3" fmla="*/ 2951783 w 8351838"/>
              <a:gd name="connsiteY3" fmla="*/ 432643 h 4105275"/>
              <a:gd name="connsiteX4" fmla="*/ 0 w 8351838"/>
              <a:gd name="connsiteY4" fmla="*/ 0 h 4105275"/>
              <a:gd name="connsiteX5" fmla="*/ 8351838 w 8351838"/>
              <a:gd name="connsiteY5" fmla="*/ 0 h 4105275"/>
              <a:gd name="connsiteX6" fmla="*/ 8351838 w 8351838"/>
              <a:gd name="connsiteY6" fmla="*/ 4105275 h 4105275"/>
              <a:gd name="connsiteX7" fmla="*/ 0 w 8351838"/>
              <a:gd name="connsiteY7" fmla="*/ 4105275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1838" h="4105275">
                <a:moveTo>
                  <a:pt x="359783" y="432643"/>
                </a:moveTo>
                <a:lnTo>
                  <a:pt x="359783" y="2880643"/>
                </a:lnTo>
                <a:lnTo>
                  <a:pt x="2951783" y="2880643"/>
                </a:lnTo>
                <a:lnTo>
                  <a:pt x="2951783" y="432643"/>
                </a:lnTo>
                <a:close/>
                <a:moveTo>
                  <a:pt x="0" y="0"/>
                </a:moveTo>
                <a:lnTo>
                  <a:pt x="8351838" y="0"/>
                </a:lnTo>
                <a:lnTo>
                  <a:pt x="8351838" y="4105275"/>
                </a:lnTo>
                <a:lnTo>
                  <a:pt x="0" y="4105275"/>
                </a:lnTo>
                <a:close/>
              </a:path>
            </a:pathLst>
          </a:custGeom>
          <a:solidFill>
            <a:schemeClr val="bg1"/>
          </a:solidFill>
        </p:spPr>
        <p:txBody>
          <a:bodyPr wrap="square" lIns="144000" tIns="72000">
            <a:noAutofit/>
          </a:bodyPr>
          <a:lstStyle>
            <a:lvl1pPr marL="0" indent="0">
              <a:buNone/>
              <a:defRPr/>
            </a:lvl1pPr>
          </a:lstStyle>
          <a:p>
            <a:r>
              <a:rPr lang="de-DE" noProof="0" dirty="0"/>
              <a:t>Bild durch Klicken auf Symbol hinzufügen</a:t>
            </a:r>
          </a:p>
        </p:txBody>
      </p:sp>
      <p:sp>
        <p:nvSpPr>
          <p:cNvPr id="13" name="Textplatzhalter 12">
            <a:extLst>
              <a:ext uri="{FF2B5EF4-FFF2-40B4-BE49-F238E27FC236}">
                <a16:creationId xmlns="" xmlns:a16="http://schemas.microsoft.com/office/drawing/2014/main" id="{190645E2-B0AF-4FFF-B573-EE81DEFA611B}"/>
              </a:ext>
            </a:extLst>
          </p:cNvPr>
          <p:cNvSpPr>
            <a:spLocks noGrp="1"/>
          </p:cNvSpPr>
          <p:nvPr>
            <p:ph type="body" sz="quarter" idx="15" hasCustomPrompt="1"/>
          </p:nvPr>
        </p:nvSpPr>
        <p:spPr>
          <a:xfrm>
            <a:off x="790575" y="4752643"/>
            <a:ext cx="3673475" cy="144000"/>
          </a:xfrm>
        </p:spPr>
        <p:txBody>
          <a:bodyPr wrap="none" anchor="b" anchorCtr="0"/>
          <a:lstStyle>
            <a:lvl1pPr marL="0" indent="0">
              <a:lnSpc>
                <a:spcPct val="100000"/>
              </a:lnSpc>
              <a:spcBef>
                <a:spcPts val="0"/>
              </a:spcBef>
              <a:buNone/>
              <a:defRPr sz="1000" i="0"/>
            </a:lvl1pPr>
          </a:lstStyle>
          <a:p>
            <a:pPr lvl="0"/>
            <a:r>
              <a:rPr lang="de-DE" noProof="0" dirty="0"/>
              <a:t>Quelle hinzufügen</a:t>
            </a:r>
          </a:p>
        </p:txBody>
      </p:sp>
    </p:spTree>
    <p:extLst>
      <p:ext uri="{BB962C8B-B14F-4D97-AF65-F5344CB8AC3E}">
        <p14:creationId xmlns:p14="http://schemas.microsoft.com/office/powerpoint/2010/main" val="712098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ild (randabfallend) + Titel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63B93387-8199-4B37-AB48-6EFB10EC1B3F}"/>
              </a:ext>
            </a:extLst>
          </p:cNvPr>
          <p:cNvSpPr>
            <a:spLocks noGrp="1"/>
          </p:cNvSpPr>
          <p:nvPr>
            <p:ph type="body" sz="quarter" idx="14"/>
          </p:nvPr>
        </p:nvSpPr>
        <p:spPr>
          <a:xfrm>
            <a:off x="0" y="863600"/>
            <a:ext cx="9215438" cy="4321175"/>
          </a:xfrm>
          <a:solidFill>
            <a:srgbClr val="C20000"/>
          </a:solidFill>
        </p:spPr>
        <p:txBody>
          <a:bodyPr lIns="6048000" tIns="828000" rIns="576000" bIns="2160000"/>
          <a:lstStyle>
            <a:lvl1pPr>
              <a:spcBef>
                <a:spcPts val="0"/>
              </a:spcBef>
              <a:defRPr sz="2600" b="1">
                <a:solidFill>
                  <a:schemeClr val="bg1"/>
                </a:solidFill>
              </a:defRPr>
            </a:lvl1pPr>
          </a:lstStyle>
          <a:p>
            <a:pPr lvl="0"/>
            <a:r>
              <a:rPr lang="de-DE" noProof="0" dirty="0"/>
              <a:t>Mastertextformat bearbeiten</a:t>
            </a:r>
          </a:p>
        </p:txBody>
      </p:sp>
      <p:sp>
        <p:nvSpPr>
          <p:cNvPr id="3" name="Datumsplatzhalter 2">
            <a:extLst>
              <a:ext uri="{FF2B5EF4-FFF2-40B4-BE49-F238E27FC236}">
                <a16:creationId xmlns="" xmlns:a16="http://schemas.microsoft.com/office/drawing/2014/main" id="{CBAE4131-6CF5-43E9-9AF5-8F58645741F4}"/>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161EE5BC-0FB7-4ADE-863C-3CD93DEA332E}"/>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6B31AD75-27EC-41C7-B35C-1BA97C64C9C1}"/>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17" name="Bildplatzhalter 16">
            <a:extLst>
              <a:ext uri="{FF2B5EF4-FFF2-40B4-BE49-F238E27FC236}">
                <a16:creationId xmlns="" xmlns:a16="http://schemas.microsoft.com/office/drawing/2014/main" id="{E8BBB4D0-D6D2-4ED2-89FE-53F37DEBB793}"/>
              </a:ext>
            </a:extLst>
          </p:cNvPr>
          <p:cNvSpPr>
            <a:spLocks noGrp="1"/>
          </p:cNvSpPr>
          <p:nvPr>
            <p:ph type="pic" sz="quarter" idx="16"/>
          </p:nvPr>
        </p:nvSpPr>
        <p:spPr>
          <a:xfrm>
            <a:off x="0" y="863600"/>
            <a:ext cx="9215438" cy="4321175"/>
          </a:xfrm>
          <a:custGeom>
            <a:avLst/>
            <a:gdLst>
              <a:gd name="connsiteX0" fmla="*/ 6191895 w 9215438"/>
              <a:gd name="connsiteY0" fmla="*/ 649287 h 4321175"/>
              <a:gd name="connsiteX1" fmla="*/ 6191895 w 9215438"/>
              <a:gd name="connsiteY1" fmla="*/ 3097287 h 4321175"/>
              <a:gd name="connsiteX2" fmla="*/ 8783895 w 9215438"/>
              <a:gd name="connsiteY2" fmla="*/ 3097287 h 4321175"/>
              <a:gd name="connsiteX3" fmla="*/ 8783895 w 9215438"/>
              <a:gd name="connsiteY3" fmla="*/ 649287 h 4321175"/>
              <a:gd name="connsiteX4" fmla="*/ 0 w 9215438"/>
              <a:gd name="connsiteY4" fmla="*/ 0 h 4321175"/>
              <a:gd name="connsiteX5" fmla="*/ 9215438 w 9215438"/>
              <a:gd name="connsiteY5" fmla="*/ 0 h 4321175"/>
              <a:gd name="connsiteX6" fmla="*/ 9215438 w 9215438"/>
              <a:gd name="connsiteY6" fmla="*/ 4321175 h 4321175"/>
              <a:gd name="connsiteX7" fmla="*/ 0 w 9215438"/>
              <a:gd name="connsiteY7" fmla="*/ 4321175 h 432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4321175">
                <a:moveTo>
                  <a:pt x="6191895" y="649287"/>
                </a:moveTo>
                <a:lnTo>
                  <a:pt x="6191895" y="3097287"/>
                </a:lnTo>
                <a:lnTo>
                  <a:pt x="8783895" y="3097287"/>
                </a:lnTo>
                <a:lnTo>
                  <a:pt x="8783895" y="649287"/>
                </a:lnTo>
                <a:close/>
                <a:moveTo>
                  <a:pt x="0" y="0"/>
                </a:moveTo>
                <a:lnTo>
                  <a:pt x="9215438" y="0"/>
                </a:lnTo>
                <a:lnTo>
                  <a:pt x="9215438" y="4321175"/>
                </a:lnTo>
                <a:lnTo>
                  <a:pt x="0" y="4321175"/>
                </a:lnTo>
                <a:close/>
              </a:path>
            </a:pathLst>
          </a:custGeom>
          <a:solidFill>
            <a:schemeClr val="bg1"/>
          </a:solidFill>
        </p:spPr>
        <p:txBody>
          <a:bodyPr wrap="square" lIns="432000" tIns="324000">
            <a:noAutofit/>
          </a:bodyPr>
          <a:lstStyle>
            <a:lvl1pPr marL="0" indent="0">
              <a:buNone/>
              <a:defRPr/>
            </a:lvl1pPr>
          </a:lstStyle>
          <a:p>
            <a:r>
              <a:rPr lang="de-DE" noProof="0" dirty="0"/>
              <a:t>Bild durch Klicken auf Symbol hinzufügen</a:t>
            </a:r>
          </a:p>
        </p:txBody>
      </p:sp>
      <p:sp>
        <p:nvSpPr>
          <p:cNvPr id="13" name="Textplatzhalter 12">
            <a:extLst>
              <a:ext uri="{FF2B5EF4-FFF2-40B4-BE49-F238E27FC236}">
                <a16:creationId xmlns="" xmlns:a16="http://schemas.microsoft.com/office/drawing/2014/main" id="{A88F502E-137E-47BE-BAD7-2CDDCE67D44C}"/>
              </a:ext>
            </a:extLst>
          </p:cNvPr>
          <p:cNvSpPr>
            <a:spLocks noGrp="1"/>
          </p:cNvSpPr>
          <p:nvPr>
            <p:ph type="body" sz="quarter" idx="15" hasCustomPrompt="1"/>
          </p:nvPr>
        </p:nvSpPr>
        <p:spPr>
          <a:xfrm>
            <a:off x="431800" y="4824635"/>
            <a:ext cx="4032250" cy="144000"/>
          </a:xfrm>
        </p:spPr>
        <p:txBody>
          <a:bodyPr wrap="none" anchor="b" anchorCtr="0"/>
          <a:lstStyle>
            <a:lvl1pPr marL="0" indent="0">
              <a:lnSpc>
                <a:spcPct val="100000"/>
              </a:lnSpc>
              <a:spcBef>
                <a:spcPts val="0"/>
              </a:spcBef>
              <a:buNone/>
              <a:defRPr sz="1000" i="0"/>
            </a:lvl1pPr>
          </a:lstStyle>
          <a:p>
            <a:pPr lvl="0"/>
            <a:r>
              <a:rPr lang="de-DE" noProof="0" dirty="0"/>
              <a:t>Quelle hinzufügen</a:t>
            </a:r>
          </a:p>
        </p:txBody>
      </p:sp>
    </p:spTree>
    <p:extLst>
      <p:ext uri="{BB962C8B-B14F-4D97-AF65-F5344CB8AC3E}">
        <p14:creationId xmlns:p14="http://schemas.microsoft.com/office/powerpoint/2010/main" val="5851798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DEF79AF-9987-4D87-BF59-C9124DE9DB09}"/>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9" name="Datumsplatzhalter 8">
            <a:extLst>
              <a:ext uri="{FF2B5EF4-FFF2-40B4-BE49-F238E27FC236}">
                <a16:creationId xmlns="" xmlns:a16="http://schemas.microsoft.com/office/drawing/2014/main" id="{DCF0D1A3-9C30-4EBE-95A8-EC5188BCA55C}"/>
              </a:ext>
            </a:extLst>
          </p:cNvPr>
          <p:cNvSpPr>
            <a:spLocks noGrp="1"/>
          </p:cNvSpPr>
          <p:nvPr>
            <p:ph type="dt" sz="half" idx="10"/>
          </p:nvPr>
        </p:nvSpPr>
        <p:spPr/>
        <p:txBody>
          <a:bodyPr/>
          <a:lstStyle/>
          <a:p>
            <a:r>
              <a:rPr lang="de-DE" noProof="0"/>
              <a:t>10.06.2021</a:t>
            </a:r>
            <a:endParaRPr lang="de-DE" noProof="0" dirty="0"/>
          </a:p>
        </p:txBody>
      </p:sp>
      <p:sp>
        <p:nvSpPr>
          <p:cNvPr id="10" name="Fußzeilenplatzhalter 9">
            <a:extLst>
              <a:ext uri="{FF2B5EF4-FFF2-40B4-BE49-F238E27FC236}">
                <a16:creationId xmlns="" xmlns:a16="http://schemas.microsoft.com/office/drawing/2014/main" id="{662D49EB-C43D-4EDA-9303-261C48851AFA}"/>
              </a:ext>
            </a:extLst>
          </p:cNvPr>
          <p:cNvSpPr>
            <a:spLocks noGrp="1"/>
          </p:cNvSpPr>
          <p:nvPr>
            <p:ph type="ftr" sz="quarter" idx="11"/>
          </p:nvPr>
        </p:nvSpPr>
        <p:spPr/>
        <p:txBody>
          <a:bodyPr/>
          <a:lstStyle/>
          <a:p>
            <a:r>
              <a:rPr lang="de-DE" noProof="0" dirty="0"/>
              <a:t>Hier bitte den Titel der Präsentation und Autor eintragen</a:t>
            </a:r>
          </a:p>
        </p:txBody>
      </p:sp>
      <p:sp>
        <p:nvSpPr>
          <p:cNvPr id="11" name="Foliennummernplatzhalter 10">
            <a:extLst>
              <a:ext uri="{FF2B5EF4-FFF2-40B4-BE49-F238E27FC236}">
                <a16:creationId xmlns="" xmlns:a16="http://schemas.microsoft.com/office/drawing/2014/main" id="{0CCE1D69-E2C3-4327-A150-99075746286C}"/>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7859236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a:extLst>
              <a:ext uri="{FF2B5EF4-FFF2-40B4-BE49-F238E27FC236}">
                <a16:creationId xmlns="" xmlns:a16="http://schemas.microsoft.com/office/drawing/2014/main" id="{84CD471B-F069-4F58-8FFD-247DBBEF1DDF}"/>
              </a:ext>
            </a:extLst>
          </p:cNvPr>
          <p:cNvSpPr>
            <a:spLocks noGrp="1"/>
          </p:cNvSpPr>
          <p:nvPr>
            <p:ph type="dt" sz="half" idx="10"/>
          </p:nvPr>
        </p:nvSpPr>
        <p:spPr/>
        <p:txBody>
          <a:bodyPr/>
          <a:lstStyle/>
          <a:p>
            <a:r>
              <a:rPr lang="de-DE" noProof="0"/>
              <a:t>10.06.2021</a:t>
            </a:r>
            <a:endParaRPr lang="de-DE" noProof="0" dirty="0"/>
          </a:p>
        </p:txBody>
      </p:sp>
      <p:sp>
        <p:nvSpPr>
          <p:cNvPr id="9" name="Fußzeilenplatzhalter 8">
            <a:extLst>
              <a:ext uri="{FF2B5EF4-FFF2-40B4-BE49-F238E27FC236}">
                <a16:creationId xmlns="" xmlns:a16="http://schemas.microsoft.com/office/drawing/2014/main" id="{AD5BC863-5791-4E61-BED5-2D160C7298A2}"/>
              </a:ext>
            </a:extLst>
          </p:cNvPr>
          <p:cNvSpPr>
            <a:spLocks noGrp="1"/>
          </p:cNvSpPr>
          <p:nvPr>
            <p:ph type="ftr" sz="quarter" idx="11"/>
          </p:nvPr>
        </p:nvSpPr>
        <p:spPr/>
        <p:txBody>
          <a:bodyPr/>
          <a:lstStyle/>
          <a:p>
            <a:r>
              <a:rPr lang="de-DE" noProof="0" dirty="0"/>
              <a:t>Hier bitte den Titel der Präsentation und Autor eintragen</a:t>
            </a:r>
          </a:p>
        </p:txBody>
      </p:sp>
      <p:sp>
        <p:nvSpPr>
          <p:cNvPr id="10" name="Foliennummernplatzhalter 9">
            <a:extLst>
              <a:ext uri="{FF2B5EF4-FFF2-40B4-BE49-F238E27FC236}">
                <a16:creationId xmlns="" xmlns:a16="http://schemas.microsoft.com/office/drawing/2014/main" id="{D739D196-54BD-4D01-978C-007DE5A0B2C6}"/>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7395124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9538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Schlussseite">
    <p:spTree>
      <p:nvGrpSpPr>
        <p:cNvPr id="1" name=""/>
        <p:cNvGrpSpPr/>
        <p:nvPr/>
      </p:nvGrpSpPr>
      <p:grpSpPr>
        <a:xfrm>
          <a:off x="0" y="0"/>
          <a:ext cx="0" cy="0"/>
          <a:chOff x="0" y="0"/>
          <a:chExt cx="0" cy="0"/>
        </a:xfrm>
      </p:grpSpPr>
      <p:sp>
        <p:nvSpPr>
          <p:cNvPr id="7" name="Textplatzhalter 24">
            <a:extLst>
              <a:ext uri="{FF2B5EF4-FFF2-40B4-BE49-F238E27FC236}">
                <a16:creationId xmlns="" xmlns:a16="http://schemas.microsoft.com/office/drawing/2014/main" id="{B6C2A7ED-3E27-439F-AEFC-E742B9DAC482}"/>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dirty="0"/>
          </a:p>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a:p>
            <a:pPr marL="0" indent="0">
              <a:spcBef>
                <a:spcPts val="0"/>
              </a:spcBef>
              <a:buNone/>
              <a:tabLst>
                <a:tab pos="360363" algn="l"/>
              </a:tabLst>
            </a:pPr>
            <a:r>
              <a:rPr lang="de-DE" sz="1600" noProof="0" dirty="0"/>
              <a:t>www.bdew.de</a:t>
            </a:r>
          </a:p>
        </p:txBody>
      </p:sp>
      <p:sp>
        <p:nvSpPr>
          <p:cNvPr id="8" name="Textplatzhalter 24">
            <a:extLst>
              <a:ext uri="{FF2B5EF4-FFF2-40B4-BE49-F238E27FC236}">
                <a16:creationId xmlns="" xmlns:a16="http://schemas.microsoft.com/office/drawing/2014/main" id="{163336B0-2170-409A-84C2-E385D2F84FAD}"/>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solidFill>
                  <a:schemeClr val="bg1"/>
                </a:solidFill>
              </a:rPr>
              <a:t>BDEW Bundesverband der Energie- und Wasserwirtschaft e.V.</a:t>
            </a:r>
          </a:p>
          <a:p>
            <a:pPr marL="0" indent="0">
              <a:spcBef>
                <a:spcPts val="0"/>
              </a:spcBef>
              <a:buNone/>
            </a:pPr>
            <a:r>
              <a:rPr lang="de-DE" sz="1600" noProof="0" dirty="0">
                <a:solidFill>
                  <a:schemeClr val="bg1"/>
                </a:solidFill>
              </a:rPr>
              <a:t>Reinhardtstraße 32 · 10117 Berlin</a:t>
            </a:r>
          </a:p>
        </p:txBody>
      </p:sp>
      <p:sp>
        <p:nvSpPr>
          <p:cNvPr id="9" name="Rectangle 2">
            <a:extLst>
              <a:ext uri="{FF2B5EF4-FFF2-40B4-BE49-F238E27FC236}">
                <a16:creationId xmlns="" xmlns:a16="http://schemas.microsoft.com/office/drawing/2014/main" id="{D9A01EA3-8451-411A-A54D-13395C21C1FB}"/>
              </a:ext>
            </a:extLst>
          </p:cNvPr>
          <p:cNvSpPr>
            <a:spLocks noChangeArrowheads="1"/>
          </p:cNvSpPr>
          <p:nvPr/>
        </p:nvSpPr>
        <p:spPr bwMode="hidden">
          <a:xfrm>
            <a:off x="144000" y="144000"/>
            <a:ext cx="8928000" cy="4896000"/>
          </a:xfrm>
          <a:prstGeom prst="rect">
            <a:avLst/>
          </a:prstGeom>
          <a:noFill/>
          <a:ln w="12700">
            <a:solidFill>
              <a:srgbClr val="C00000"/>
            </a:solidFill>
          </a:ln>
          <a:effectLst/>
        </p:spPr>
        <p:txBody>
          <a:bodyPr wrap="none" anchor="ctr"/>
          <a:lstStyle/>
          <a:p>
            <a:endParaRPr lang="de-DE" sz="1828" noProof="0" dirty="0"/>
          </a:p>
        </p:txBody>
      </p:sp>
      <p:grpSp>
        <p:nvGrpSpPr>
          <p:cNvPr id="10" name="Gruppieren 9">
            <a:extLst>
              <a:ext uri="{FF2B5EF4-FFF2-40B4-BE49-F238E27FC236}">
                <a16:creationId xmlns="" xmlns:a16="http://schemas.microsoft.com/office/drawing/2014/main" id="{A5904070-0BA0-4AE0-842E-83FD5922B850}"/>
              </a:ext>
            </a:extLst>
          </p:cNvPr>
          <p:cNvGrpSpPr>
            <a:grpSpLocks noChangeAspect="1"/>
          </p:cNvGrpSpPr>
          <p:nvPr/>
        </p:nvGrpSpPr>
        <p:grpSpPr bwMode="gray">
          <a:xfrm>
            <a:off x="7271990" y="576162"/>
            <a:ext cx="1800225" cy="1224000"/>
            <a:chOff x="7271990" y="576162"/>
            <a:chExt cx="1800225" cy="1224000"/>
          </a:xfrm>
        </p:grpSpPr>
        <p:sp>
          <p:nvSpPr>
            <p:cNvPr id="11" name="Rectangle 6">
              <a:extLst>
                <a:ext uri="{FF2B5EF4-FFF2-40B4-BE49-F238E27FC236}">
                  <a16:creationId xmlns="" xmlns:a16="http://schemas.microsoft.com/office/drawing/2014/main" id="{8E3F5386-A68E-4783-91A4-7ABCEF0F6CA9}"/>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12" name="Gruppieren 11">
              <a:extLst>
                <a:ext uri="{FF2B5EF4-FFF2-40B4-BE49-F238E27FC236}">
                  <a16:creationId xmlns="" xmlns:a16="http://schemas.microsoft.com/office/drawing/2014/main" id="{43DDAB11-4336-45B9-8C7A-BFB021B00D43}"/>
                </a:ext>
              </a:extLst>
            </p:cNvPr>
            <p:cNvGrpSpPr/>
            <p:nvPr/>
          </p:nvGrpSpPr>
          <p:grpSpPr bwMode="gray">
            <a:xfrm>
              <a:off x="7538786" y="868025"/>
              <a:ext cx="1244600" cy="646113"/>
              <a:chOff x="7538786" y="868025"/>
              <a:chExt cx="1244600" cy="646113"/>
            </a:xfrm>
          </p:grpSpPr>
          <p:sp>
            <p:nvSpPr>
              <p:cNvPr id="13" name="Freeform 38">
                <a:extLst>
                  <a:ext uri="{FF2B5EF4-FFF2-40B4-BE49-F238E27FC236}">
                    <a16:creationId xmlns="" xmlns:a16="http://schemas.microsoft.com/office/drawing/2014/main" id="{AAF8BDAB-1509-41A4-95CE-55A836221A3F}"/>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4" name="Freeform 39">
                <a:extLst>
                  <a:ext uri="{FF2B5EF4-FFF2-40B4-BE49-F238E27FC236}">
                    <a16:creationId xmlns="" xmlns:a16="http://schemas.microsoft.com/office/drawing/2014/main" id="{00F058F1-69EE-4BBD-8ADE-11F9C49B3E7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5" name="Freeform 40">
                <a:extLst>
                  <a:ext uri="{FF2B5EF4-FFF2-40B4-BE49-F238E27FC236}">
                    <a16:creationId xmlns="" xmlns:a16="http://schemas.microsoft.com/office/drawing/2014/main" id="{E434CE9D-1FE1-41C8-844C-417651D96A7D}"/>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6" name="Freeform 41">
                <a:extLst>
                  <a:ext uri="{FF2B5EF4-FFF2-40B4-BE49-F238E27FC236}">
                    <a16:creationId xmlns="" xmlns:a16="http://schemas.microsoft.com/office/drawing/2014/main" id="{BBB5E07F-A6F4-4315-AD65-C9C277A678F0}"/>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7" name="Freeform 42">
                <a:extLst>
                  <a:ext uri="{FF2B5EF4-FFF2-40B4-BE49-F238E27FC236}">
                    <a16:creationId xmlns="" xmlns:a16="http://schemas.microsoft.com/office/drawing/2014/main" id="{9AF2ED87-6699-4980-BBB8-7F6D1D4D7185}"/>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8" name="Datumsplatzhalter 1">
            <a:extLst>
              <a:ext uri="{FF2B5EF4-FFF2-40B4-BE49-F238E27FC236}">
                <a16:creationId xmlns="" xmlns:a16="http://schemas.microsoft.com/office/drawing/2014/main" id="{43DD7F9F-2855-4830-A373-AF49F7C61DDB}"/>
              </a:ext>
            </a:extLst>
          </p:cNvPr>
          <p:cNvSpPr>
            <a:spLocks noGrp="1"/>
          </p:cNvSpPr>
          <p:nvPr>
            <p:ph type="dt" sz="half" idx="10"/>
          </p:nvPr>
        </p:nvSpPr>
        <p:spPr>
          <a:xfrm>
            <a:off x="431255" y="4680000"/>
            <a:ext cx="504000" cy="144000"/>
          </a:xfrm>
        </p:spPr>
        <p:txBody>
          <a:bodyPr/>
          <a:lstStyle/>
          <a:p>
            <a:r>
              <a:rPr lang="de-DE" noProof="0"/>
              <a:t>10.06.2021</a:t>
            </a:r>
            <a:endParaRPr lang="de-DE" noProof="0" dirty="0"/>
          </a:p>
        </p:txBody>
      </p:sp>
      <p:sp>
        <p:nvSpPr>
          <p:cNvPr id="19" name="Fußzeilenplatzhalter 2">
            <a:extLst>
              <a:ext uri="{FF2B5EF4-FFF2-40B4-BE49-F238E27FC236}">
                <a16:creationId xmlns="" xmlns:a16="http://schemas.microsoft.com/office/drawing/2014/main" id="{FE266F2A-28EC-48BD-BC96-7219E0BAB216}"/>
              </a:ext>
            </a:extLst>
          </p:cNvPr>
          <p:cNvSpPr>
            <a:spLocks noGrp="1"/>
          </p:cNvSpPr>
          <p:nvPr>
            <p:ph type="ftr" sz="quarter" idx="11"/>
          </p:nvPr>
        </p:nvSpPr>
        <p:spPr>
          <a:xfrm>
            <a:off x="1439951" y="4680000"/>
            <a:ext cx="5184000" cy="144000"/>
          </a:xfrm>
        </p:spPr>
        <p:txBody>
          <a:bodyPr/>
          <a:lstStyle/>
          <a:p>
            <a:r>
              <a:rPr lang="de-DE" noProof="0" dirty="0"/>
              <a:t>Hier bitte den Titel der Präsentation und Autor eintragen</a:t>
            </a:r>
          </a:p>
        </p:txBody>
      </p:sp>
      <p:sp>
        <p:nvSpPr>
          <p:cNvPr id="20" name="Foliennummernplatzhalter 3">
            <a:extLst>
              <a:ext uri="{FF2B5EF4-FFF2-40B4-BE49-F238E27FC236}">
                <a16:creationId xmlns="" xmlns:a16="http://schemas.microsoft.com/office/drawing/2014/main" id="{E849CC5B-DAB4-4C3E-A247-3DA19D3A26D4}"/>
              </a:ext>
            </a:extLst>
          </p:cNvPr>
          <p:cNvSpPr>
            <a:spLocks noGrp="1"/>
          </p:cNvSpPr>
          <p:nvPr>
            <p:ph type="sldNum" sz="quarter" idx="12"/>
          </p:nvPr>
        </p:nvSpPr>
        <p:spPr>
          <a:xfrm>
            <a:off x="1223367" y="4680000"/>
            <a:ext cx="216000" cy="144000"/>
          </a:xfrm>
        </p:spPr>
        <p:txBody>
          <a:bodyPr/>
          <a:lstStyle/>
          <a:p>
            <a:fld id="{915ABBCB-2658-4656-B2C4-43A1F658563B}" type="slidenum">
              <a:rPr lang="de-DE" noProof="0" smtClean="0"/>
              <a:t>‹Nr.›</a:t>
            </a:fld>
            <a:endParaRPr lang="de-DE" noProof="0" dirty="0"/>
          </a:p>
        </p:txBody>
      </p:sp>
      <p:sp>
        <p:nvSpPr>
          <p:cNvPr id="21" name="Textplatzhalter 24">
            <a:extLst>
              <a:ext uri="{FF2B5EF4-FFF2-40B4-BE49-F238E27FC236}">
                <a16:creationId xmlns="" xmlns:a16="http://schemas.microsoft.com/office/drawing/2014/main" id="{E66F64E5-8C6D-46DC-91CA-9F9919F7293C}"/>
              </a:ext>
            </a:extLst>
          </p:cNvPr>
          <p:cNvSpPr txBox="1">
            <a:spLocks/>
          </p:cNvSpPr>
          <p:nvPr/>
        </p:nvSpPr>
        <p:spPr>
          <a:xfrm>
            <a:off x="431255" y="3890416"/>
            <a:ext cx="6480000" cy="576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t>BDEW Bundesverband der Energie- und Wasserwirtschaft e.V.</a:t>
            </a:r>
          </a:p>
          <a:p>
            <a:pPr marL="0" indent="0">
              <a:spcBef>
                <a:spcPts val="0"/>
              </a:spcBef>
              <a:buNone/>
            </a:pPr>
            <a:r>
              <a:rPr lang="de-DE" sz="1600" noProof="0" dirty="0"/>
              <a:t>Reinhardtstraße 32 · 10117 Berlin</a:t>
            </a:r>
          </a:p>
        </p:txBody>
      </p:sp>
      <p:sp>
        <p:nvSpPr>
          <p:cNvPr id="22" name="Textfeld 21">
            <a:extLst>
              <a:ext uri="{FF2B5EF4-FFF2-40B4-BE49-F238E27FC236}">
                <a16:creationId xmlns="" xmlns:a16="http://schemas.microsoft.com/office/drawing/2014/main" id="{C65B0DE1-C91A-4A7F-BB4F-FCFEEFCE8496}"/>
              </a:ext>
            </a:extLst>
          </p:cNvPr>
          <p:cNvSpPr txBox="1"/>
          <p:nvPr/>
        </p:nvSpPr>
        <p:spPr>
          <a:xfrm>
            <a:off x="1022968" y="468000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
        <p:nvSpPr>
          <p:cNvPr id="24" name="Textfeld 23">
            <a:extLst>
              <a:ext uri="{FF2B5EF4-FFF2-40B4-BE49-F238E27FC236}">
                <a16:creationId xmlns="" xmlns:a16="http://schemas.microsoft.com/office/drawing/2014/main" id="{CAC1951E-B13C-448C-B9FF-CE5D407BB1A7}"/>
              </a:ext>
            </a:extLst>
          </p:cNvPr>
          <p:cNvSpPr txBox="1"/>
          <p:nvPr/>
        </p:nvSpPr>
        <p:spPr>
          <a:xfrm>
            <a:off x="431040" y="868025"/>
            <a:ext cx="6176099" cy="646113"/>
          </a:xfrm>
          <a:prstGeom prst="rect">
            <a:avLst/>
          </a:prstGeom>
        </p:spPr>
        <p:txBody>
          <a:bodyPr vert="horz" wrap="square" lIns="0" tIns="0" rIns="0" bIns="0" rtlCol="0" anchor="t" anchorCtr="0">
            <a:noAutofit/>
          </a:bodyPr>
          <a:lstStyle>
            <a:lvl1pPr defTabSz="691157">
              <a:lnSpc>
                <a:spcPct val="90000"/>
              </a:lnSpc>
              <a:spcBef>
                <a:spcPct val="0"/>
              </a:spcBef>
              <a:buNone/>
              <a:defRPr sz="2600" b="1">
                <a:solidFill>
                  <a:schemeClr val="bg2"/>
                </a:solidFill>
                <a:latin typeface="+mj-lt"/>
                <a:ea typeface="+mj-ea"/>
                <a:cs typeface="+mj-cs"/>
              </a:defRPr>
            </a:lvl1pPr>
          </a:lstStyle>
          <a:p>
            <a:pPr lvl="0"/>
            <a:r>
              <a:rPr lang="de-DE" noProof="0" dirty="0"/>
              <a:t>Vielen Dank für Ihre Aufmerksamkeit!</a:t>
            </a:r>
          </a:p>
        </p:txBody>
      </p:sp>
      <p:sp>
        <p:nvSpPr>
          <p:cNvPr id="26" name="Textplatzhalter 25">
            <a:extLst>
              <a:ext uri="{FF2B5EF4-FFF2-40B4-BE49-F238E27FC236}">
                <a16:creationId xmlns="" xmlns:a16="http://schemas.microsoft.com/office/drawing/2014/main" id="{56B10FB1-6D8F-42BA-B53C-709B1D99F3BA}"/>
              </a:ext>
            </a:extLst>
          </p:cNvPr>
          <p:cNvSpPr>
            <a:spLocks noGrp="1"/>
          </p:cNvSpPr>
          <p:nvPr>
            <p:ph type="body" sz="quarter" idx="13"/>
          </p:nvPr>
        </p:nvSpPr>
        <p:spPr>
          <a:xfrm>
            <a:off x="2087439" y="2880419"/>
            <a:ext cx="4519700"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dirty="0"/>
              <a:t>Mastertextformat bearbeiten</a:t>
            </a:r>
          </a:p>
        </p:txBody>
      </p:sp>
      <p:sp>
        <p:nvSpPr>
          <p:cNvPr id="28" name="Textplatzhalter 27">
            <a:extLst>
              <a:ext uri="{FF2B5EF4-FFF2-40B4-BE49-F238E27FC236}">
                <a16:creationId xmlns="" xmlns:a16="http://schemas.microsoft.com/office/drawing/2014/main" id="{CBC36029-6541-415E-9317-378C674F7648}"/>
              </a:ext>
            </a:extLst>
          </p:cNvPr>
          <p:cNvSpPr>
            <a:spLocks noGrp="1"/>
          </p:cNvSpPr>
          <p:nvPr>
            <p:ph type="body" sz="quarter" idx="14" hasCustomPrompt="1"/>
          </p:nvPr>
        </p:nvSpPr>
        <p:spPr>
          <a:xfrm>
            <a:off x="431800" y="3097213"/>
            <a:ext cx="6191535" cy="216000"/>
          </a:xfrm>
        </p:spPr>
        <p:txBody>
          <a:bodyPr/>
          <a:lstStyle>
            <a:lvl1pPr marL="0" indent="0">
              <a:buNone/>
              <a:tabLst>
                <a:tab pos="358775" algn="l"/>
                <a:tab pos="1611313" algn="l"/>
                <a:tab pos="2333625" algn="l"/>
              </a:tabLst>
              <a:defRPr sz="1600"/>
            </a:lvl1pPr>
          </a:lstStyle>
          <a:p>
            <a:pPr lvl="0"/>
            <a:r>
              <a:rPr lang="de-DE" noProof="0" dirty="0"/>
              <a:t>Optional Mobilnummer: M 	+49 170 1234567</a:t>
            </a:r>
          </a:p>
        </p:txBody>
      </p:sp>
      <p:sp>
        <p:nvSpPr>
          <p:cNvPr id="32" name="Textplatzhalter 31">
            <a:extLst>
              <a:ext uri="{FF2B5EF4-FFF2-40B4-BE49-F238E27FC236}">
                <a16:creationId xmlns="" xmlns:a16="http://schemas.microsoft.com/office/drawing/2014/main" id="{0F90F4C6-61C6-4E68-8F42-B7E23F08BB3D}"/>
              </a:ext>
            </a:extLst>
          </p:cNvPr>
          <p:cNvSpPr>
            <a:spLocks noGrp="1"/>
          </p:cNvSpPr>
          <p:nvPr>
            <p:ph type="body" sz="quarter" idx="16" hasCustomPrompt="1"/>
          </p:nvPr>
        </p:nvSpPr>
        <p:spPr>
          <a:xfrm>
            <a:off x="431800" y="1800225"/>
            <a:ext cx="6192838" cy="1006475"/>
          </a:xfrm>
        </p:spPr>
        <p:txBody>
          <a:bodyPr/>
          <a:lstStyle>
            <a:lvl1pPr marL="0" indent="0">
              <a:spcBef>
                <a:spcPts val="0"/>
              </a:spcBef>
              <a:spcAft>
                <a:spcPts val="0"/>
              </a:spcAft>
              <a:buNone/>
              <a:defRPr sz="1600" b="0"/>
            </a:lvl1pPr>
          </a:lstStyle>
          <a:p>
            <a:pPr lvl="0"/>
            <a:r>
              <a:rPr lang="de-DE" noProof="0" dirty="0"/>
              <a:t>Persönliche Angaben: Vorname Name</a:t>
            </a:r>
            <a:br>
              <a:rPr lang="de-DE" noProof="0" dirty="0"/>
            </a:br>
            <a:r>
              <a:rPr lang="de-DE" noProof="0" dirty="0"/>
              <a:t>Funktion</a:t>
            </a:r>
            <a:br>
              <a:rPr lang="de-DE" noProof="0" dirty="0"/>
            </a:br>
            <a:r>
              <a:rPr lang="de-DE" noProof="0" dirty="0"/>
              <a:t>Organisationseinheit</a:t>
            </a:r>
            <a:br>
              <a:rPr lang="de-DE" noProof="0" dirty="0"/>
            </a:br>
            <a:r>
              <a:rPr lang="de-DE" noProof="0" dirty="0" err="1"/>
              <a:t>Organisationseinheit</a:t>
            </a:r>
            <a:r>
              <a:rPr lang="de-DE" noProof="0" dirty="0"/>
              <a:t> zweite Zeile</a:t>
            </a:r>
          </a:p>
          <a:p>
            <a:pPr lvl="0"/>
            <a:endParaRPr lang="de-DE" noProof="0" dirty="0"/>
          </a:p>
        </p:txBody>
      </p:sp>
      <p:sp>
        <p:nvSpPr>
          <p:cNvPr id="34" name="Textplatzhalter 33">
            <a:extLst>
              <a:ext uri="{FF2B5EF4-FFF2-40B4-BE49-F238E27FC236}">
                <a16:creationId xmlns="" xmlns:a16="http://schemas.microsoft.com/office/drawing/2014/main" id="{23750F27-A832-4E35-9F03-7599561BF316}"/>
              </a:ext>
            </a:extLst>
          </p:cNvPr>
          <p:cNvSpPr>
            <a:spLocks noGrp="1"/>
          </p:cNvSpPr>
          <p:nvPr>
            <p:ph type="body" sz="quarter" idx="17" hasCustomPrompt="1"/>
          </p:nvPr>
        </p:nvSpPr>
        <p:spPr>
          <a:xfrm>
            <a:off x="431800" y="3312467"/>
            <a:ext cx="6192838" cy="216000"/>
          </a:xfrm>
        </p:spPr>
        <p:txBody>
          <a:bodyPr/>
          <a:lstStyle>
            <a:lvl1pPr marL="0" indent="0">
              <a:buNone/>
              <a:defRPr sz="1600"/>
            </a:lvl1pPr>
          </a:lstStyle>
          <a:p>
            <a:pPr lvl="0"/>
            <a:r>
              <a:rPr lang="de-DE" noProof="0" dirty="0"/>
              <a:t>magdalena.muster@bdew.de</a:t>
            </a:r>
          </a:p>
        </p:txBody>
      </p:sp>
      <p:sp>
        <p:nvSpPr>
          <p:cNvPr id="23" name="Textplatzhalter 24">
            <a:extLst>
              <a:ext uri="{FF2B5EF4-FFF2-40B4-BE49-F238E27FC236}">
                <a16:creationId xmlns="" xmlns:a16="http://schemas.microsoft.com/office/drawing/2014/main" id="{F4F5EB81-38D7-4A42-B793-141ABE3A8FC6}"/>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dirty="0"/>
          </a:p>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a:p>
            <a:pPr marL="0" indent="0">
              <a:spcBef>
                <a:spcPts val="0"/>
              </a:spcBef>
              <a:buNone/>
              <a:tabLst>
                <a:tab pos="360363" algn="l"/>
              </a:tabLst>
            </a:pPr>
            <a:r>
              <a:rPr lang="de-DE" sz="1600" noProof="0" dirty="0"/>
              <a:t>www.bdew.de</a:t>
            </a:r>
          </a:p>
        </p:txBody>
      </p:sp>
      <p:sp>
        <p:nvSpPr>
          <p:cNvPr id="25" name="Textplatzhalter 24">
            <a:extLst>
              <a:ext uri="{FF2B5EF4-FFF2-40B4-BE49-F238E27FC236}">
                <a16:creationId xmlns="" xmlns:a16="http://schemas.microsoft.com/office/drawing/2014/main" id="{D9DC6B4B-61A5-4CCC-AC87-CBF8F097BCBB}"/>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solidFill>
                  <a:schemeClr val="bg1"/>
                </a:solidFill>
              </a:rPr>
              <a:t>BDEW Bundesverband der Energie- und Wasserwirtschaft e.V.</a:t>
            </a:r>
          </a:p>
          <a:p>
            <a:pPr marL="0" indent="0">
              <a:spcBef>
                <a:spcPts val="0"/>
              </a:spcBef>
              <a:buNone/>
            </a:pPr>
            <a:r>
              <a:rPr lang="de-DE" sz="1600" noProof="0" dirty="0">
                <a:solidFill>
                  <a:schemeClr val="bg1"/>
                </a:solidFill>
              </a:rPr>
              <a:t>Reinhardtstraße 32 · 10117 Berlin</a:t>
            </a:r>
          </a:p>
        </p:txBody>
      </p:sp>
      <p:sp>
        <p:nvSpPr>
          <p:cNvPr id="39" name="Textplatzhalter 24">
            <a:extLst>
              <a:ext uri="{FF2B5EF4-FFF2-40B4-BE49-F238E27FC236}">
                <a16:creationId xmlns="" xmlns:a16="http://schemas.microsoft.com/office/drawing/2014/main" id="{9C2059AF-63B4-41CF-A58C-197AFF843DCB}"/>
              </a:ext>
            </a:extLst>
          </p:cNvPr>
          <p:cNvSpPr txBox="1">
            <a:spLocks/>
          </p:cNvSpPr>
          <p:nvPr/>
        </p:nvSpPr>
        <p:spPr>
          <a:xfrm>
            <a:off x="431255" y="3890416"/>
            <a:ext cx="6480000" cy="576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t>BDEW Bundesverband der Energie- und Wasserwirtschaft e.V.</a:t>
            </a:r>
          </a:p>
          <a:p>
            <a:pPr marL="0" indent="0">
              <a:spcBef>
                <a:spcPts val="0"/>
              </a:spcBef>
              <a:buNone/>
            </a:pPr>
            <a:r>
              <a:rPr lang="de-DE" sz="1600" noProof="0" dirty="0"/>
              <a:t>Reinhardtstraße 32 · 10117 Berlin</a:t>
            </a:r>
          </a:p>
        </p:txBody>
      </p:sp>
    </p:spTree>
    <p:extLst>
      <p:ext uri="{BB962C8B-B14F-4D97-AF65-F5344CB8AC3E}">
        <p14:creationId xmlns:p14="http://schemas.microsoft.com/office/powerpoint/2010/main" val="33638431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chlussseite (2 AP)">
    <p:spTree>
      <p:nvGrpSpPr>
        <p:cNvPr id="1" name=""/>
        <p:cNvGrpSpPr/>
        <p:nvPr/>
      </p:nvGrpSpPr>
      <p:grpSpPr>
        <a:xfrm>
          <a:off x="0" y="0"/>
          <a:ext cx="0" cy="0"/>
          <a:chOff x="0" y="0"/>
          <a:chExt cx="0" cy="0"/>
        </a:xfrm>
      </p:grpSpPr>
      <p:sp>
        <p:nvSpPr>
          <p:cNvPr id="7" name="Textplatzhalter 24">
            <a:extLst>
              <a:ext uri="{FF2B5EF4-FFF2-40B4-BE49-F238E27FC236}">
                <a16:creationId xmlns="" xmlns:a16="http://schemas.microsoft.com/office/drawing/2014/main" id="{B6C2A7ED-3E27-439F-AEFC-E742B9DAC482}"/>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dirty="0"/>
          </a:p>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p:txBody>
      </p:sp>
      <p:sp>
        <p:nvSpPr>
          <p:cNvPr id="8" name="Textplatzhalter 24">
            <a:extLst>
              <a:ext uri="{FF2B5EF4-FFF2-40B4-BE49-F238E27FC236}">
                <a16:creationId xmlns="" xmlns:a16="http://schemas.microsoft.com/office/drawing/2014/main" id="{163336B0-2170-409A-84C2-E385D2F84FAD}"/>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solidFill>
                  <a:schemeClr val="bg1"/>
                </a:solidFill>
              </a:rPr>
              <a:t>BDEW Bundesverband der Energie- und Wasserwirtschaft e.V.</a:t>
            </a:r>
          </a:p>
          <a:p>
            <a:pPr marL="0" indent="0">
              <a:spcBef>
                <a:spcPts val="0"/>
              </a:spcBef>
              <a:buNone/>
            </a:pPr>
            <a:r>
              <a:rPr lang="de-DE" sz="1600" noProof="0" dirty="0">
                <a:solidFill>
                  <a:schemeClr val="bg1"/>
                </a:solidFill>
              </a:rPr>
              <a:t>Reinhardtstraße 32 · 10117 Berlin</a:t>
            </a:r>
          </a:p>
        </p:txBody>
      </p:sp>
      <p:sp>
        <p:nvSpPr>
          <p:cNvPr id="9" name="Rectangle 2">
            <a:extLst>
              <a:ext uri="{FF2B5EF4-FFF2-40B4-BE49-F238E27FC236}">
                <a16:creationId xmlns="" xmlns:a16="http://schemas.microsoft.com/office/drawing/2014/main" id="{D9A01EA3-8451-411A-A54D-13395C21C1FB}"/>
              </a:ext>
            </a:extLst>
          </p:cNvPr>
          <p:cNvSpPr>
            <a:spLocks noChangeArrowheads="1"/>
          </p:cNvSpPr>
          <p:nvPr/>
        </p:nvSpPr>
        <p:spPr bwMode="hidden">
          <a:xfrm>
            <a:off x="144000" y="144000"/>
            <a:ext cx="8928000" cy="4896000"/>
          </a:xfrm>
          <a:prstGeom prst="rect">
            <a:avLst/>
          </a:prstGeom>
          <a:noFill/>
          <a:ln w="12700">
            <a:solidFill>
              <a:srgbClr val="C00000"/>
            </a:solidFill>
          </a:ln>
          <a:effectLst/>
        </p:spPr>
        <p:txBody>
          <a:bodyPr wrap="none" anchor="ctr"/>
          <a:lstStyle/>
          <a:p>
            <a:endParaRPr lang="de-DE" sz="1828" noProof="0" dirty="0"/>
          </a:p>
        </p:txBody>
      </p:sp>
      <p:grpSp>
        <p:nvGrpSpPr>
          <p:cNvPr id="10" name="Gruppieren 9">
            <a:extLst>
              <a:ext uri="{FF2B5EF4-FFF2-40B4-BE49-F238E27FC236}">
                <a16:creationId xmlns="" xmlns:a16="http://schemas.microsoft.com/office/drawing/2014/main" id="{A5904070-0BA0-4AE0-842E-83FD5922B850}"/>
              </a:ext>
            </a:extLst>
          </p:cNvPr>
          <p:cNvGrpSpPr>
            <a:grpSpLocks noChangeAspect="1"/>
          </p:cNvGrpSpPr>
          <p:nvPr/>
        </p:nvGrpSpPr>
        <p:grpSpPr bwMode="gray">
          <a:xfrm>
            <a:off x="7271990" y="576162"/>
            <a:ext cx="1800225" cy="1224000"/>
            <a:chOff x="7271990" y="576162"/>
            <a:chExt cx="1800225" cy="1224000"/>
          </a:xfrm>
        </p:grpSpPr>
        <p:sp>
          <p:nvSpPr>
            <p:cNvPr id="11" name="Rectangle 6">
              <a:extLst>
                <a:ext uri="{FF2B5EF4-FFF2-40B4-BE49-F238E27FC236}">
                  <a16:creationId xmlns="" xmlns:a16="http://schemas.microsoft.com/office/drawing/2014/main" id="{8E3F5386-A68E-4783-91A4-7ABCEF0F6CA9}"/>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12" name="Gruppieren 11">
              <a:extLst>
                <a:ext uri="{FF2B5EF4-FFF2-40B4-BE49-F238E27FC236}">
                  <a16:creationId xmlns="" xmlns:a16="http://schemas.microsoft.com/office/drawing/2014/main" id="{43DDAB11-4336-45B9-8C7A-BFB021B00D43}"/>
                </a:ext>
              </a:extLst>
            </p:cNvPr>
            <p:cNvGrpSpPr/>
            <p:nvPr/>
          </p:nvGrpSpPr>
          <p:grpSpPr bwMode="gray">
            <a:xfrm>
              <a:off x="7538786" y="868025"/>
              <a:ext cx="1244600" cy="646113"/>
              <a:chOff x="7538786" y="868025"/>
              <a:chExt cx="1244600" cy="646113"/>
            </a:xfrm>
          </p:grpSpPr>
          <p:sp>
            <p:nvSpPr>
              <p:cNvPr id="13" name="Freeform 38">
                <a:extLst>
                  <a:ext uri="{FF2B5EF4-FFF2-40B4-BE49-F238E27FC236}">
                    <a16:creationId xmlns="" xmlns:a16="http://schemas.microsoft.com/office/drawing/2014/main" id="{AAF8BDAB-1509-41A4-95CE-55A836221A3F}"/>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4" name="Freeform 39">
                <a:extLst>
                  <a:ext uri="{FF2B5EF4-FFF2-40B4-BE49-F238E27FC236}">
                    <a16:creationId xmlns="" xmlns:a16="http://schemas.microsoft.com/office/drawing/2014/main" id="{00F058F1-69EE-4BBD-8ADE-11F9C49B3E7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5" name="Freeform 40">
                <a:extLst>
                  <a:ext uri="{FF2B5EF4-FFF2-40B4-BE49-F238E27FC236}">
                    <a16:creationId xmlns="" xmlns:a16="http://schemas.microsoft.com/office/drawing/2014/main" id="{E434CE9D-1FE1-41C8-844C-417651D96A7D}"/>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6" name="Freeform 41">
                <a:extLst>
                  <a:ext uri="{FF2B5EF4-FFF2-40B4-BE49-F238E27FC236}">
                    <a16:creationId xmlns="" xmlns:a16="http://schemas.microsoft.com/office/drawing/2014/main" id="{BBB5E07F-A6F4-4315-AD65-C9C277A678F0}"/>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7" name="Freeform 42">
                <a:extLst>
                  <a:ext uri="{FF2B5EF4-FFF2-40B4-BE49-F238E27FC236}">
                    <a16:creationId xmlns="" xmlns:a16="http://schemas.microsoft.com/office/drawing/2014/main" id="{9AF2ED87-6699-4980-BBB8-7F6D1D4D7185}"/>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8" name="Datumsplatzhalter 1">
            <a:extLst>
              <a:ext uri="{FF2B5EF4-FFF2-40B4-BE49-F238E27FC236}">
                <a16:creationId xmlns="" xmlns:a16="http://schemas.microsoft.com/office/drawing/2014/main" id="{43DD7F9F-2855-4830-A373-AF49F7C61DDB}"/>
              </a:ext>
            </a:extLst>
          </p:cNvPr>
          <p:cNvSpPr>
            <a:spLocks noGrp="1"/>
          </p:cNvSpPr>
          <p:nvPr>
            <p:ph type="dt" sz="half" idx="10"/>
          </p:nvPr>
        </p:nvSpPr>
        <p:spPr>
          <a:xfrm>
            <a:off x="431255" y="4680619"/>
            <a:ext cx="504000" cy="144000"/>
          </a:xfrm>
        </p:spPr>
        <p:txBody>
          <a:bodyPr/>
          <a:lstStyle/>
          <a:p>
            <a:r>
              <a:rPr lang="de-DE" noProof="0"/>
              <a:t>10.06.2021</a:t>
            </a:r>
            <a:endParaRPr lang="de-DE" noProof="0" dirty="0"/>
          </a:p>
        </p:txBody>
      </p:sp>
      <p:sp>
        <p:nvSpPr>
          <p:cNvPr id="19" name="Fußzeilenplatzhalter 2">
            <a:extLst>
              <a:ext uri="{FF2B5EF4-FFF2-40B4-BE49-F238E27FC236}">
                <a16:creationId xmlns="" xmlns:a16="http://schemas.microsoft.com/office/drawing/2014/main" id="{FE266F2A-28EC-48BD-BC96-7219E0BAB216}"/>
              </a:ext>
            </a:extLst>
          </p:cNvPr>
          <p:cNvSpPr>
            <a:spLocks noGrp="1"/>
          </p:cNvSpPr>
          <p:nvPr>
            <p:ph type="ftr" sz="quarter" idx="11"/>
          </p:nvPr>
        </p:nvSpPr>
        <p:spPr>
          <a:xfrm>
            <a:off x="1439951" y="4680619"/>
            <a:ext cx="5184000" cy="144000"/>
          </a:xfrm>
        </p:spPr>
        <p:txBody>
          <a:bodyPr/>
          <a:lstStyle/>
          <a:p>
            <a:r>
              <a:rPr lang="de-DE" noProof="0" dirty="0"/>
              <a:t>Hier bitte den Titel der Präsentation und Autor eintragen</a:t>
            </a:r>
          </a:p>
        </p:txBody>
      </p:sp>
      <p:sp>
        <p:nvSpPr>
          <p:cNvPr id="20" name="Foliennummernplatzhalter 3">
            <a:extLst>
              <a:ext uri="{FF2B5EF4-FFF2-40B4-BE49-F238E27FC236}">
                <a16:creationId xmlns="" xmlns:a16="http://schemas.microsoft.com/office/drawing/2014/main" id="{E849CC5B-DAB4-4C3E-A247-3DA19D3A26D4}"/>
              </a:ext>
            </a:extLst>
          </p:cNvPr>
          <p:cNvSpPr>
            <a:spLocks noGrp="1"/>
          </p:cNvSpPr>
          <p:nvPr>
            <p:ph type="sldNum" sz="quarter" idx="12"/>
          </p:nvPr>
        </p:nvSpPr>
        <p:spPr>
          <a:xfrm>
            <a:off x="1223367" y="4680635"/>
            <a:ext cx="216000" cy="144000"/>
          </a:xfrm>
        </p:spPr>
        <p:txBody>
          <a:bodyPr/>
          <a:lstStyle/>
          <a:p>
            <a:fld id="{915ABBCB-2658-4656-B2C4-43A1F658563B}" type="slidenum">
              <a:rPr lang="de-DE" noProof="0" smtClean="0"/>
              <a:t>‹Nr.›</a:t>
            </a:fld>
            <a:endParaRPr lang="de-DE" noProof="0" dirty="0"/>
          </a:p>
        </p:txBody>
      </p:sp>
      <p:sp>
        <p:nvSpPr>
          <p:cNvPr id="21" name="Textplatzhalter 24">
            <a:extLst>
              <a:ext uri="{FF2B5EF4-FFF2-40B4-BE49-F238E27FC236}">
                <a16:creationId xmlns="" xmlns:a16="http://schemas.microsoft.com/office/drawing/2014/main" id="{E66F64E5-8C6D-46DC-91CA-9F9919F7293C}"/>
              </a:ext>
            </a:extLst>
          </p:cNvPr>
          <p:cNvSpPr txBox="1">
            <a:spLocks/>
          </p:cNvSpPr>
          <p:nvPr/>
        </p:nvSpPr>
        <p:spPr>
          <a:xfrm>
            <a:off x="431255" y="3816603"/>
            <a:ext cx="6480000" cy="720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t>BDEW Bundesverband der Energie- und Wasserwirtschaft e.V.</a:t>
            </a:r>
          </a:p>
          <a:p>
            <a:pPr marL="0" indent="0">
              <a:spcBef>
                <a:spcPts val="0"/>
              </a:spcBef>
              <a:buNone/>
            </a:pPr>
            <a:r>
              <a:rPr lang="de-DE" sz="1600" noProof="0" dirty="0"/>
              <a:t>Reinhardtstraße 32 · 10117 Berlin</a:t>
            </a:r>
          </a:p>
          <a:p>
            <a:pPr marL="0" marR="0" lvl="0" indent="0" algn="l" defTabSz="691157" rtl="0" eaLnBrk="1" fontAlgn="auto" latinLnBrk="0" hangingPunct="1">
              <a:lnSpc>
                <a:spcPct val="90000"/>
              </a:lnSpc>
              <a:spcBef>
                <a:spcPts val="0"/>
              </a:spcBef>
              <a:spcAft>
                <a:spcPts val="0"/>
              </a:spcAft>
              <a:buClr>
                <a:srgbClr val="C20000"/>
              </a:buClr>
              <a:buSzPct val="100000"/>
              <a:buFont typeface="Arial" panose="020B0604020202020204" pitchFamily="34" charset="0"/>
              <a:buNone/>
              <a:tabLst/>
              <a:defRPr/>
            </a:pPr>
            <a:r>
              <a:rPr lang="de-DE" sz="1600" noProof="0" dirty="0"/>
              <a:t>www.bdew.de</a:t>
            </a:r>
          </a:p>
        </p:txBody>
      </p:sp>
      <p:sp>
        <p:nvSpPr>
          <p:cNvPr id="22" name="Textfeld 21">
            <a:extLst>
              <a:ext uri="{FF2B5EF4-FFF2-40B4-BE49-F238E27FC236}">
                <a16:creationId xmlns="" xmlns:a16="http://schemas.microsoft.com/office/drawing/2014/main" id="{C65B0DE1-C91A-4A7F-BB4F-FCFEEFCE8496}"/>
              </a:ext>
            </a:extLst>
          </p:cNvPr>
          <p:cNvSpPr txBox="1"/>
          <p:nvPr/>
        </p:nvSpPr>
        <p:spPr>
          <a:xfrm>
            <a:off x="1022968" y="4680635"/>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
        <p:nvSpPr>
          <p:cNvPr id="24" name="Textfeld 23">
            <a:extLst>
              <a:ext uri="{FF2B5EF4-FFF2-40B4-BE49-F238E27FC236}">
                <a16:creationId xmlns="" xmlns:a16="http://schemas.microsoft.com/office/drawing/2014/main" id="{CAC1951E-B13C-448C-B9FF-CE5D407BB1A7}"/>
              </a:ext>
            </a:extLst>
          </p:cNvPr>
          <p:cNvSpPr txBox="1"/>
          <p:nvPr/>
        </p:nvSpPr>
        <p:spPr>
          <a:xfrm>
            <a:off x="431040" y="868025"/>
            <a:ext cx="6176099" cy="646113"/>
          </a:xfrm>
          <a:prstGeom prst="rect">
            <a:avLst/>
          </a:prstGeom>
        </p:spPr>
        <p:txBody>
          <a:bodyPr vert="horz" wrap="square" lIns="0" tIns="0" rIns="0" bIns="0" rtlCol="0" anchor="t" anchorCtr="0">
            <a:noAutofit/>
          </a:bodyPr>
          <a:lstStyle>
            <a:lvl1pPr defTabSz="691157">
              <a:lnSpc>
                <a:spcPct val="90000"/>
              </a:lnSpc>
              <a:spcBef>
                <a:spcPct val="0"/>
              </a:spcBef>
              <a:buNone/>
              <a:defRPr sz="2600" b="1">
                <a:solidFill>
                  <a:schemeClr val="bg2"/>
                </a:solidFill>
                <a:latin typeface="+mj-lt"/>
                <a:ea typeface="+mj-ea"/>
                <a:cs typeface="+mj-cs"/>
              </a:defRPr>
            </a:lvl1pPr>
          </a:lstStyle>
          <a:p>
            <a:pPr lvl="0"/>
            <a:r>
              <a:rPr lang="de-DE" noProof="0" dirty="0"/>
              <a:t>Vielen Dank für Ihre Aufmerksamkeit!</a:t>
            </a:r>
          </a:p>
        </p:txBody>
      </p:sp>
      <p:sp>
        <p:nvSpPr>
          <p:cNvPr id="28" name="Textplatzhalter 27">
            <a:extLst>
              <a:ext uri="{FF2B5EF4-FFF2-40B4-BE49-F238E27FC236}">
                <a16:creationId xmlns="" xmlns:a16="http://schemas.microsoft.com/office/drawing/2014/main" id="{CBC36029-6541-415E-9317-378C674F7648}"/>
              </a:ext>
            </a:extLst>
          </p:cNvPr>
          <p:cNvSpPr>
            <a:spLocks noGrp="1"/>
          </p:cNvSpPr>
          <p:nvPr>
            <p:ph type="body" sz="quarter" idx="14" hasCustomPrompt="1"/>
          </p:nvPr>
        </p:nvSpPr>
        <p:spPr>
          <a:xfrm>
            <a:off x="431801" y="3096467"/>
            <a:ext cx="3096000" cy="216000"/>
          </a:xfrm>
        </p:spPr>
        <p:txBody>
          <a:bodyPr/>
          <a:lstStyle>
            <a:lvl1pPr marL="0" indent="0">
              <a:buNone/>
              <a:tabLst>
                <a:tab pos="358775" algn="l"/>
                <a:tab pos="1611313" algn="l"/>
                <a:tab pos="2333625" algn="l"/>
              </a:tabLst>
              <a:defRPr sz="1600"/>
            </a:lvl1pPr>
          </a:lstStyle>
          <a:p>
            <a:pPr lvl="0"/>
            <a:r>
              <a:rPr lang="de-DE" noProof="0" dirty="0"/>
              <a:t>Optional Mobilnummer</a:t>
            </a:r>
          </a:p>
        </p:txBody>
      </p:sp>
      <p:sp>
        <p:nvSpPr>
          <p:cNvPr id="32" name="Textplatzhalter 31">
            <a:extLst>
              <a:ext uri="{FF2B5EF4-FFF2-40B4-BE49-F238E27FC236}">
                <a16:creationId xmlns="" xmlns:a16="http://schemas.microsoft.com/office/drawing/2014/main" id="{0F90F4C6-61C6-4E68-8F42-B7E23F08BB3D}"/>
              </a:ext>
            </a:extLst>
          </p:cNvPr>
          <p:cNvSpPr>
            <a:spLocks noGrp="1"/>
          </p:cNvSpPr>
          <p:nvPr>
            <p:ph type="body" sz="quarter" idx="16" hasCustomPrompt="1"/>
          </p:nvPr>
        </p:nvSpPr>
        <p:spPr>
          <a:xfrm>
            <a:off x="431799" y="1800419"/>
            <a:ext cx="3096000" cy="1294202"/>
          </a:xfrm>
        </p:spPr>
        <p:txBody>
          <a:bodyPr/>
          <a:lstStyle>
            <a:lvl1pPr marL="0" indent="0">
              <a:spcBef>
                <a:spcPts val="0"/>
              </a:spcBef>
              <a:spcAft>
                <a:spcPts val="0"/>
              </a:spcAft>
              <a:buNone/>
              <a:defRPr sz="1600" b="0"/>
            </a:lvl1pPr>
          </a:lstStyle>
          <a:p>
            <a:pPr lvl="0"/>
            <a:r>
              <a:rPr lang="de-DE" noProof="0" dirty="0"/>
              <a:t>Persönliche Angaben: Vorname Name</a:t>
            </a:r>
            <a:br>
              <a:rPr lang="de-DE" noProof="0" dirty="0"/>
            </a:br>
            <a:r>
              <a:rPr lang="de-DE" noProof="0" dirty="0"/>
              <a:t>Funktion</a:t>
            </a:r>
            <a:br>
              <a:rPr lang="de-DE" noProof="0" dirty="0"/>
            </a:br>
            <a:r>
              <a:rPr lang="de-DE" noProof="0" dirty="0"/>
              <a:t>Organisationseinheit</a:t>
            </a:r>
            <a:br>
              <a:rPr lang="de-DE" noProof="0" dirty="0"/>
            </a:br>
            <a:r>
              <a:rPr lang="de-DE" noProof="0" dirty="0" err="1"/>
              <a:t>Organisationseinheit</a:t>
            </a:r>
            <a:r>
              <a:rPr lang="de-DE" noProof="0" dirty="0"/>
              <a:t> zweite Zeile</a:t>
            </a:r>
          </a:p>
          <a:p>
            <a:pPr lvl="0"/>
            <a:endParaRPr lang="de-DE" noProof="0" dirty="0"/>
          </a:p>
        </p:txBody>
      </p:sp>
      <p:sp>
        <p:nvSpPr>
          <p:cNvPr id="34" name="Textplatzhalter 33">
            <a:extLst>
              <a:ext uri="{FF2B5EF4-FFF2-40B4-BE49-F238E27FC236}">
                <a16:creationId xmlns="" xmlns:a16="http://schemas.microsoft.com/office/drawing/2014/main" id="{23750F27-A832-4E35-9F03-7599561BF316}"/>
              </a:ext>
            </a:extLst>
          </p:cNvPr>
          <p:cNvSpPr>
            <a:spLocks noGrp="1"/>
          </p:cNvSpPr>
          <p:nvPr>
            <p:ph type="body" sz="quarter" idx="17" hasCustomPrompt="1"/>
          </p:nvPr>
        </p:nvSpPr>
        <p:spPr>
          <a:xfrm>
            <a:off x="431800" y="3312491"/>
            <a:ext cx="3096000" cy="216000"/>
          </a:xfrm>
        </p:spPr>
        <p:txBody>
          <a:bodyPr/>
          <a:lstStyle>
            <a:lvl1pPr marL="0" indent="0">
              <a:buNone/>
              <a:defRPr sz="1600"/>
            </a:lvl1pPr>
          </a:lstStyle>
          <a:p>
            <a:pPr lvl="0"/>
            <a:r>
              <a:rPr lang="de-DE" noProof="0" dirty="0"/>
              <a:t>magdalena.muster@bdew.de</a:t>
            </a:r>
          </a:p>
        </p:txBody>
      </p:sp>
      <p:sp>
        <p:nvSpPr>
          <p:cNvPr id="42" name="Textplatzhalter 31">
            <a:extLst>
              <a:ext uri="{FF2B5EF4-FFF2-40B4-BE49-F238E27FC236}">
                <a16:creationId xmlns="" xmlns:a16="http://schemas.microsoft.com/office/drawing/2014/main" id="{40CE4D16-94F3-43E3-8E4A-7FE8224C6903}"/>
              </a:ext>
            </a:extLst>
          </p:cNvPr>
          <p:cNvSpPr>
            <a:spLocks noGrp="1"/>
          </p:cNvSpPr>
          <p:nvPr>
            <p:ph type="body" sz="quarter" idx="18" hasCustomPrompt="1"/>
          </p:nvPr>
        </p:nvSpPr>
        <p:spPr>
          <a:xfrm>
            <a:off x="3815975" y="1800419"/>
            <a:ext cx="3096000" cy="1294202"/>
          </a:xfrm>
        </p:spPr>
        <p:txBody>
          <a:bodyPr/>
          <a:lstStyle>
            <a:lvl1pPr marL="0" indent="0">
              <a:spcBef>
                <a:spcPts val="0"/>
              </a:spcBef>
              <a:spcAft>
                <a:spcPts val="0"/>
              </a:spcAft>
              <a:buNone/>
              <a:defRPr sz="1600" b="0"/>
            </a:lvl1pPr>
          </a:lstStyle>
          <a:p>
            <a:pPr lvl="0"/>
            <a:r>
              <a:rPr lang="de-DE" noProof="0" dirty="0"/>
              <a:t>Persönliche Angaben: Vorname Name</a:t>
            </a:r>
            <a:br>
              <a:rPr lang="de-DE" noProof="0" dirty="0"/>
            </a:br>
            <a:r>
              <a:rPr lang="de-DE" noProof="0" dirty="0"/>
              <a:t>Funktion</a:t>
            </a:r>
            <a:br>
              <a:rPr lang="de-DE" noProof="0" dirty="0"/>
            </a:br>
            <a:r>
              <a:rPr lang="de-DE" noProof="0" dirty="0"/>
              <a:t>Organisationseinheit</a:t>
            </a:r>
            <a:br>
              <a:rPr lang="de-DE" noProof="0" dirty="0"/>
            </a:br>
            <a:r>
              <a:rPr lang="de-DE" noProof="0" dirty="0" err="1"/>
              <a:t>Organisationseinheit</a:t>
            </a:r>
            <a:r>
              <a:rPr lang="de-DE" noProof="0" dirty="0"/>
              <a:t> zweite Zeile</a:t>
            </a:r>
          </a:p>
          <a:p>
            <a:pPr lvl="0"/>
            <a:endParaRPr lang="de-DE" noProof="0" dirty="0"/>
          </a:p>
        </p:txBody>
      </p:sp>
      <p:sp>
        <p:nvSpPr>
          <p:cNvPr id="43" name="Textplatzhalter 24">
            <a:extLst>
              <a:ext uri="{FF2B5EF4-FFF2-40B4-BE49-F238E27FC236}">
                <a16:creationId xmlns="" xmlns:a16="http://schemas.microsoft.com/office/drawing/2014/main" id="{95A9D64B-3BB8-46D4-993D-1EAB95B62116}"/>
              </a:ext>
            </a:extLst>
          </p:cNvPr>
          <p:cNvSpPr txBox="1">
            <a:spLocks/>
          </p:cNvSpPr>
          <p:nvPr/>
        </p:nvSpPr>
        <p:spPr>
          <a:xfrm>
            <a:off x="3816871" y="2880419"/>
            <a:ext cx="3095104" cy="216000"/>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p:txBody>
      </p:sp>
      <p:sp>
        <p:nvSpPr>
          <p:cNvPr id="44" name="Textplatzhalter 27">
            <a:extLst>
              <a:ext uri="{FF2B5EF4-FFF2-40B4-BE49-F238E27FC236}">
                <a16:creationId xmlns="" xmlns:a16="http://schemas.microsoft.com/office/drawing/2014/main" id="{D0F4FE24-E53D-411B-A944-D68B5C9E7F07}"/>
              </a:ext>
            </a:extLst>
          </p:cNvPr>
          <p:cNvSpPr>
            <a:spLocks noGrp="1"/>
          </p:cNvSpPr>
          <p:nvPr>
            <p:ph type="body" sz="quarter" idx="19" hasCustomPrompt="1"/>
          </p:nvPr>
        </p:nvSpPr>
        <p:spPr>
          <a:xfrm>
            <a:off x="3817416" y="3096467"/>
            <a:ext cx="3096000" cy="216000"/>
          </a:xfrm>
        </p:spPr>
        <p:txBody>
          <a:bodyPr/>
          <a:lstStyle>
            <a:lvl1pPr marL="0" indent="0">
              <a:buNone/>
              <a:tabLst>
                <a:tab pos="358775" algn="l"/>
                <a:tab pos="1611313" algn="l"/>
                <a:tab pos="2333625" algn="l"/>
              </a:tabLst>
              <a:defRPr sz="1600"/>
            </a:lvl1pPr>
          </a:lstStyle>
          <a:p>
            <a:pPr lvl="0"/>
            <a:r>
              <a:rPr lang="de-DE" noProof="0" dirty="0"/>
              <a:t>Optional Mobilnummer</a:t>
            </a:r>
          </a:p>
        </p:txBody>
      </p:sp>
      <p:sp>
        <p:nvSpPr>
          <p:cNvPr id="45" name="Textplatzhalter 33">
            <a:extLst>
              <a:ext uri="{FF2B5EF4-FFF2-40B4-BE49-F238E27FC236}">
                <a16:creationId xmlns="" xmlns:a16="http://schemas.microsoft.com/office/drawing/2014/main" id="{BB7C219F-54D0-4600-AC8C-3C44A0E1E3F6}"/>
              </a:ext>
            </a:extLst>
          </p:cNvPr>
          <p:cNvSpPr>
            <a:spLocks noGrp="1"/>
          </p:cNvSpPr>
          <p:nvPr>
            <p:ph type="body" sz="quarter" idx="20" hasCustomPrompt="1"/>
          </p:nvPr>
        </p:nvSpPr>
        <p:spPr>
          <a:xfrm>
            <a:off x="3817416" y="3312491"/>
            <a:ext cx="3096000" cy="216000"/>
          </a:xfrm>
        </p:spPr>
        <p:txBody>
          <a:bodyPr/>
          <a:lstStyle>
            <a:lvl1pPr marL="0" indent="0">
              <a:buNone/>
              <a:defRPr sz="1600"/>
            </a:lvl1pPr>
          </a:lstStyle>
          <a:p>
            <a:pPr lvl="0"/>
            <a:r>
              <a:rPr lang="de-DE" noProof="0" dirty="0"/>
              <a:t>magdalena.muster@bdew.de</a:t>
            </a:r>
          </a:p>
        </p:txBody>
      </p:sp>
      <p:sp>
        <p:nvSpPr>
          <p:cNvPr id="46" name="Textplatzhalter 25">
            <a:extLst>
              <a:ext uri="{FF2B5EF4-FFF2-40B4-BE49-F238E27FC236}">
                <a16:creationId xmlns="" xmlns:a16="http://schemas.microsoft.com/office/drawing/2014/main" id="{963A6CA7-05F5-49B8-8BF2-2B91925FEAA0}"/>
              </a:ext>
            </a:extLst>
          </p:cNvPr>
          <p:cNvSpPr>
            <a:spLocks noGrp="1"/>
          </p:cNvSpPr>
          <p:nvPr>
            <p:ph type="body" sz="quarter" idx="21" hasCustomPrompt="1"/>
          </p:nvPr>
        </p:nvSpPr>
        <p:spPr>
          <a:xfrm>
            <a:off x="5471815" y="2880419"/>
            <a:ext cx="1439816"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dirty="0"/>
              <a:t>Durchwahl</a:t>
            </a:r>
          </a:p>
        </p:txBody>
      </p:sp>
      <p:sp>
        <p:nvSpPr>
          <p:cNvPr id="26" name="Textplatzhalter 25">
            <a:extLst>
              <a:ext uri="{FF2B5EF4-FFF2-40B4-BE49-F238E27FC236}">
                <a16:creationId xmlns="" xmlns:a16="http://schemas.microsoft.com/office/drawing/2014/main" id="{56B10FB1-6D8F-42BA-B53C-709B1D99F3BA}"/>
              </a:ext>
            </a:extLst>
          </p:cNvPr>
          <p:cNvSpPr>
            <a:spLocks noGrp="1"/>
          </p:cNvSpPr>
          <p:nvPr>
            <p:ph type="body" sz="quarter" idx="13" hasCustomPrompt="1"/>
          </p:nvPr>
        </p:nvSpPr>
        <p:spPr>
          <a:xfrm>
            <a:off x="2087439" y="2880419"/>
            <a:ext cx="1439816"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dirty="0"/>
              <a:t>Durchwahl</a:t>
            </a:r>
          </a:p>
        </p:txBody>
      </p:sp>
    </p:spTree>
    <p:extLst>
      <p:ext uri="{BB962C8B-B14F-4D97-AF65-F5344CB8AC3E}">
        <p14:creationId xmlns:p14="http://schemas.microsoft.com/office/powerpoint/2010/main" val="33316490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A9D276E-5686-493E-B068-DFD91698EB49}"/>
              </a:ext>
            </a:extLst>
          </p:cNvPr>
          <p:cNvSpPr>
            <a:spLocks noGrp="1"/>
          </p:cNvSpPr>
          <p:nvPr>
            <p:ph type="title"/>
          </p:nvPr>
        </p:nvSpPr>
        <p:spPr>
          <a:xfrm>
            <a:off x="431257" y="864639"/>
            <a:ext cx="8352382" cy="647628"/>
          </a:xfrm>
          <a:prstGeom prst="rect">
            <a:avLst/>
          </a:prstGeom>
        </p:spPr>
        <p:txBody>
          <a:bodyPr/>
          <a:lstStyle/>
          <a:p>
            <a:r>
              <a:rPr lang="de-DE" dirty="0"/>
              <a:t>Mastertitelformat bearbeiten</a:t>
            </a:r>
          </a:p>
        </p:txBody>
      </p:sp>
      <p:sp>
        <p:nvSpPr>
          <p:cNvPr id="3" name="Vertikaler Textplatzhalter 2">
            <a:extLst>
              <a:ext uri="{FF2B5EF4-FFF2-40B4-BE49-F238E27FC236}">
                <a16:creationId xmlns="" xmlns:a16="http://schemas.microsoft.com/office/drawing/2014/main" id="{C1970CB3-369A-459C-B8F5-D682DCF96C6B}"/>
              </a:ext>
            </a:extLst>
          </p:cNvPr>
          <p:cNvSpPr>
            <a:spLocks noGrp="1"/>
          </p:cNvSpPr>
          <p:nvPr>
            <p:ph type="body" orient="vert" idx="1"/>
          </p:nvPr>
        </p:nvSpPr>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Datumsplatzhalter 9">
            <a:extLst>
              <a:ext uri="{FF2B5EF4-FFF2-40B4-BE49-F238E27FC236}">
                <a16:creationId xmlns="" xmlns:a16="http://schemas.microsoft.com/office/drawing/2014/main" id="{9047E442-FF05-4786-A3D3-663B6F41919E}"/>
              </a:ext>
            </a:extLst>
          </p:cNvPr>
          <p:cNvSpPr>
            <a:spLocks noGrp="1"/>
          </p:cNvSpPr>
          <p:nvPr>
            <p:ph type="dt" sz="half" idx="10"/>
          </p:nvPr>
        </p:nvSpPr>
        <p:spPr/>
        <p:txBody>
          <a:bodyPr/>
          <a:lstStyle/>
          <a:p>
            <a:r>
              <a:rPr lang="de-DE"/>
              <a:t>10.06.2021</a:t>
            </a:r>
            <a:endParaRPr lang="de-DE" dirty="0"/>
          </a:p>
        </p:txBody>
      </p:sp>
      <p:sp>
        <p:nvSpPr>
          <p:cNvPr id="11" name="Fußzeilenplatzhalter 10">
            <a:extLst>
              <a:ext uri="{FF2B5EF4-FFF2-40B4-BE49-F238E27FC236}">
                <a16:creationId xmlns="" xmlns:a16="http://schemas.microsoft.com/office/drawing/2014/main" id="{8CFE638E-559C-40A0-B414-45DFF2BF4141}"/>
              </a:ext>
            </a:extLst>
          </p:cNvPr>
          <p:cNvSpPr>
            <a:spLocks noGrp="1"/>
          </p:cNvSpPr>
          <p:nvPr>
            <p:ph type="ftr" sz="quarter" idx="11"/>
          </p:nvPr>
        </p:nvSpPr>
        <p:spPr/>
        <p:txBody>
          <a:bodyPr/>
          <a:lstStyle/>
          <a:p>
            <a:r>
              <a:rPr lang="de-DE" dirty="0"/>
              <a:t>Hier bitte den Titel der Präsentation und Autor eintragen</a:t>
            </a:r>
          </a:p>
        </p:txBody>
      </p:sp>
      <p:sp>
        <p:nvSpPr>
          <p:cNvPr id="12" name="Foliennummernplatzhalter 11">
            <a:extLst>
              <a:ext uri="{FF2B5EF4-FFF2-40B4-BE49-F238E27FC236}">
                <a16:creationId xmlns="" xmlns:a16="http://schemas.microsoft.com/office/drawing/2014/main" id="{9BB6B2C9-A658-4A78-900F-9713B72E92D4}"/>
              </a:ext>
            </a:extLst>
          </p:cNvPr>
          <p:cNvSpPr>
            <a:spLocks noGrp="1"/>
          </p:cNvSpPr>
          <p:nvPr>
            <p:ph type="sldNum" sz="quarter" idx="12"/>
          </p:nvPr>
        </p:nvSpPr>
        <p:spPr/>
        <p:txBody>
          <a:bodyPr/>
          <a:lstStyle/>
          <a:p>
            <a:fld id="{915ABBCB-2658-4656-B2C4-43A1F658563B}" type="slidenum">
              <a:rPr lang="de-DE" smtClean="0"/>
              <a:t>‹Nr.›</a:t>
            </a:fld>
            <a:endParaRPr lang="de-DE" dirty="0"/>
          </a:p>
        </p:txBody>
      </p:sp>
    </p:spTree>
    <p:extLst>
      <p:ext uri="{BB962C8B-B14F-4D97-AF65-F5344CB8AC3E}">
        <p14:creationId xmlns:p14="http://schemas.microsoft.com/office/powerpoint/2010/main" val="271213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5E7DB84-1C76-4167-A28D-AD10C28D40F1}"/>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 xmlns:a16="http://schemas.microsoft.com/office/drawing/2014/main" id="{D0DB10FA-C3B7-4C1C-B1C4-F19374D0018E}"/>
              </a:ext>
            </a:extLst>
          </p:cNvPr>
          <p:cNvSpPr>
            <a:spLocks noGrp="1"/>
          </p:cNvSpPr>
          <p:nvPr>
            <p:ph sz="half" idx="1"/>
          </p:nvPr>
        </p:nvSpPr>
        <p:spPr>
          <a:xfrm>
            <a:off x="431800" y="1800225"/>
            <a:ext cx="8351838"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4" name="Textplatzhalter 3">
            <a:extLst>
              <a:ext uri="{FF2B5EF4-FFF2-40B4-BE49-F238E27FC236}">
                <a16:creationId xmlns="" xmlns:a16="http://schemas.microsoft.com/office/drawing/2014/main" id="{AEDE0DD5-8E4C-4F57-8A9C-9B3B37C6FF81}"/>
              </a:ext>
            </a:extLst>
          </p:cNvPr>
          <p:cNvSpPr>
            <a:spLocks noGrp="1"/>
          </p:cNvSpPr>
          <p:nvPr>
            <p:ph type="body" sz="half" idx="2"/>
          </p:nvPr>
        </p:nvSpPr>
        <p:spPr>
          <a:xfrm>
            <a:off x="431800" y="3529013"/>
            <a:ext cx="8351838" cy="1439862"/>
          </a:xfrm>
        </p:spPr>
        <p:txBody>
          <a:bodyPr/>
          <a:lstStyle/>
          <a:p>
            <a:pPr lvl="0"/>
            <a:r>
              <a:rPr lang="de-DE" noProof="0"/>
              <a:t>Mastertextformat bearbeiten</a:t>
            </a:r>
          </a:p>
          <a:p>
            <a:pPr lvl="1"/>
            <a:r>
              <a:rPr lang="de-DE" noProof="0"/>
              <a:t>Zweite Ebene</a:t>
            </a:r>
          </a:p>
          <a:p>
            <a:pPr lvl="2"/>
            <a:r>
              <a:rPr lang="de-DE" noProof="0"/>
              <a:t>Dritte Ebene</a:t>
            </a:r>
          </a:p>
        </p:txBody>
      </p:sp>
      <p:sp>
        <p:nvSpPr>
          <p:cNvPr id="11" name="Datumsplatzhalter 10">
            <a:extLst>
              <a:ext uri="{FF2B5EF4-FFF2-40B4-BE49-F238E27FC236}">
                <a16:creationId xmlns="" xmlns:a16="http://schemas.microsoft.com/office/drawing/2014/main" id="{98EEC750-0B2F-488E-9088-8FF75E3F94EF}"/>
              </a:ext>
            </a:extLst>
          </p:cNvPr>
          <p:cNvSpPr>
            <a:spLocks noGrp="1"/>
          </p:cNvSpPr>
          <p:nvPr>
            <p:ph type="dt" sz="half" idx="10"/>
          </p:nvPr>
        </p:nvSpPr>
        <p:spPr/>
        <p:txBody>
          <a:bodyPr/>
          <a:lstStyle/>
          <a:p>
            <a:r>
              <a:rPr lang="de-DE" noProof="0"/>
              <a:t>10.06.021</a:t>
            </a:r>
          </a:p>
        </p:txBody>
      </p:sp>
      <p:sp>
        <p:nvSpPr>
          <p:cNvPr id="12" name="Fußzeilenplatzhalter 11">
            <a:extLst>
              <a:ext uri="{FF2B5EF4-FFF2-40B4-BE49-F238E27FC236}">
                <a16:creationId xmlns="" xmlns:a16="http://schemas.microsoft.com/office/drawing/2014/main" id="{3F30E6A8-BBE1-47A0-80EF-02DC869E2929}"/>
              </a:ext>
            </a:extLst>
          </p:cNvPr>
          <p:cNvSpPr>
            <a:spLocks noGrp="1"/>
          </p:cNvSpPr>
          <p:nvPr>
            <p:ph type="ftr" sz="quarter" idx="11"/>
          </p:nvPr>
        </p:nvSpPr>
        <p:spPr/>
        <p:txBody>
          <a:bodyPr/>
          <a:lstStyle/>
          <a:p>
            <a:r>
              <a:rPr lang="de-DE" noProof="0"/>
              <a:t>Hier bitte den Titel der Präsentation und Autor eintragen</a:t>
            </a:r>
          </a:p>
        </p:txBody>
      </p:sp>
      <p:sp>
        <p:nvSpPr>
          <p:cNvPr id="13" name="Foliennummernplatzhalter 12">
            <a:extLst>
              <a:ext uri="{FF2B5EF4-FFF2-40B4-BE49-F238E27FC236}">
                <a16:creationId xmlns="" xmlns:a16="http://schemas.microsoft.com/office/drawing/2014/main" id="{3F6B8303-2540-4DAE-BF26-C7B544AADA6C}"/>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12431094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D921C730-CDAF-45FF-8EA4-7A247E800D9D}"/>
              </a:ext>
            </a:extLst>
          </p:cNvPr>
          <p:cNvSpPr>
            <a:spLocks noGrp="1"/>
          </p:cNvSpPr>
          <p:nvPr>
            <p:ph type="title" orient="vert"/>
          </p:nvPr>
        </p:nvSpPr>
        <p:spPr>
          <a:xfrm>
            <a:off x="6911975" y="863599"/>
            <a:ext cx="1871663" cy="4105052"/>
          </a:xfrm>
          <a:prstGeom prst="rect">
            <a:avLst/>
          </a:prstGeom>
        </p:spPr>
        <p:txBody>
          <a:bodyPr vert="eaVert"/>
          <a:lstStyle/>
          <a:p>
            <a:r>
              <a:rPr lang="de-DE" dirty="0"/>
              <a:t>Mastertitelformat bearbeiten</a:t>
            </a:r>
          </a:p>
        </p:txBody>
      </p:sp>
      <p:sp>
        <p:nvSpPr>
          <p:cNvPr id="3" name="Vertikaler Textplatzhalter 2">
            <a:extLst>
              <a:ext uri="{FF2B5EF4-FFF2-40B4-BE49-F238E27FC236}">
                <a16:creationId xmlns="" xmlns:a16="http://schemas.microsoft.com/office/drawing/2014/main" id="{FC5D6D36-B938-481F-AB85-46AFF5F56075}"/>
              </a:ext>
            </a:extLst>
          </p:cNvPr>
          <p:cNvSpPr>
            <a:spLocks noGrp="1"/>
          </p:cNvSpPr>
          <p:nvPr>
            <p:ph type="body" orient="vert" idx="1"/>
          </p:nvPr>
        </p:nvSpPr>
        <p:spPr>
          <a:xfrm>
            <a:off x="431255" y="863599"/>
            <a:ext cx="6192838" cy="4105051"/>
          </a:xfrm>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Datumsplatzhalter 9">
            <a:extLst>
              <a:ext uri="{FF2B5EF4-FFF2-40B4-BE49-F238E27FC236}">
                <a16:creationId xmlns="" xmlns:a16="http://schemas.microsoft.com/office/drawing/2014/main" id="{BC009F4A-D274-4CA1-9AF4-D9729107064E}"/>
              </a:ext>
            </a:extLst>
          </p:cNvPr>
          <p:cNvSpPr>
            <a:spLocks noGrp="1"/>
          </p:cNvSpPr>
          <p:nvPr>
            <p:ph type="dt" sz="half" idx="10"/>
          </p:nvPr>
        </p:nvSpPr>
        <p:spPr/>
        <p:txBody>
          <a:bodyPr/>
          <a:lstStyle/>
          <a:p>
            <a:r>
              <a:rPr lang="de-DE"/>
              <a:t>10.06.2021</a:t>
            </a:r>
            <a:endParaRPr lang="de-DE" dirty="0"/>
          </a:p>
        </p:txBody>
      </p:sp>
      <p:sp>
        <p:nvSpPr>
          <p:cNvPr id="11" name="Fußzeilenplatzhalter 10">
            <a:extLst>
              <a:ext uri="{FF2B5EF4-FFF2-40B4-BE49-F238E27FC236}">
                <a16:creationId xmlns="" xmlns:a16="http://schemas.microsoft.com/office/drawing/2014/main" id="{569329BF-4531-4866-A67A-9D8642215BED}"/>
              </a:ext>
            </a:extLst>
          </p:cNvPr>
          <p:cNvSpPr>
            <a:spLocks noGrp="1"/>
          </p:cNvSpPr>
          <p:nvPr>
            <p:ph type="ftr" sz="quarter" idx="11"/>
          </p:nvPr>
        </p:nvSpPr>
        <p:spPr/>
        <p:txBody>
          <a:bodyPr/>
          <a:lstStyle/>
          <a:p>
            <a:r>
              <a:rPr lang="de-DE" dirty="0"/>
              <a:t>Hier bitte den Titel der Präsentation und Autor eintragen</a:t>
            </a:r>
          </a:p>
        </p:txBody>
      </p:sp>
      <p:sp>
        <p:nvSpPr>
          <p:cNvPr id="12" name="Foliennummernplatzhalter 11">
            <a:extLst>
              <a:ext uri="{FF2B5EF4-FFF2-40B4-BE49-F238E27FC236}">
                <a16:creationId xmlns="" xmlns:a16="http://schemas.microsoft.com/office/drawing/2014/main" id="{48626483-6C39-43BD-82AA-0E18E56B41B4}"/>
              </a:ext>
            </a:extLst>
          </p:cNvPr>
          <p:cNvSpPr>
            <a:spLocks noGrp="1"/>
          </p:cNvSpPr>
          <p:nvPr>
            <p:ph type="sldNum" sz="quarter" idx="12"/>
          </p:nvPr>
        </p:nvSpPr>
        <p:spPr/>
        <p:txBody>
          <a:bodyPr/>
          <a:lstStyle/>
          <a:p>
            <a:fld id="{915ABBCB-2658-4656-B2C4-43A1F658563B}" type="slidenum">
              <a:rPr lang="de-DE" smtClean="0"/>
              <a:t>‹Nr.›</a:t>
            </a:fld>
            <a:endParaRPr lang="de-DE" dirty="0"/>
          </a:p>
        </p:txBody>
      </p:sp>
    </p:spTree>
    <p:extLst>
      <p:ext uri="{BB962C8B-B14F-4D97-AF65-F5344CB8AC3E}">
        <p14:creationId xmlns:p14="http://schemas.microsoft.com/office/powerpoint/2010/main" val="5363652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Titelfolie mit Bild">
    <p:bg>
      <p:bgPr>
        <a:solidFill>
          <a:schemeClr val="bg1"/>
        </a:solidFill>
        <a:effectLst/>
      </p:bgPr>
    </p:bg>
    <p:spTree>
      <p:nvGrpSpPr>
        <p:cNvPr id="1" name=""/>
        <p:cNvGrpSpPr/>
        <p:nvPr/>
      </p:nvGrpSpPr>
      <p:grpSpPr>
        <a:xfrm>
          <a:off x="0" y="0"/>
          <a:ext cx="0" cy="0"/>
          <a:chOff x="0" y="0"/>
          <a:chExt cx="0" cy="0"/>
        </a:xfrm>
      </p:grpSpPr>
      <p:grpSp>
        <p:nvGrpSpPr>
          <p:cNvPr id="240" name="Gruppieren 239">
            <a:extLst>
              <a:ext uri="{FF2B5EF4-FFF2-40B4-BE49-F238E27FC236}">
                <a16:creationId xmlns="" xmlns:a16="http://schemas.microsoft.com/office/drawing/2014/main" id="{635DE3A3-5F75-4957-8585-713416C3BA25}"/>
              </a:ext>
            </a:extLst>
          </p:cNvPr>
          <p:cNvGrpSpPr>
            <a:grpSpLocks noChangeAspect="1"/>
          </p:cNvGrpSpPr>
          <p:nvPr userDrawn="1"/>
        </p:nvGrpSpPr>
        <p:grpSpPr bwMode="gray">
          <a:xfrm>
            <a:off x="7271990" y="576162"/>
            <a:ext cx="1800225" cy="1224000"/>
            <a:chOff x="7271990" y="576162"/>
            <a:chExt cx="1800225" cy="1224000"/>
          </a:xfrm>
        </p:grpSpPr>
        <p:sp>
          <p:nvSpPr>
            <p:cNvPr id="241" name="Rectangle 6">
              <a:extLst>
                <a:ext uri="{FF2B5EF4-FFF2-40B4-BE49-F238E27FC236}">
                  <a16:creationId xmlns="" xmlns:a16="http://schemas.microsoft.com/office/drawing/2014/main" id="{FC072CB3-74F3-433F-A5FE-3F1AF3C6175C}"/>
                </a:ext>
              </a:extLst>
            </p:cNvPr>
            <p:cNvSpPr>
              <a:spLocks noChangeArrowheads="1"/>
            </p:cNvSpPr>
            <p:nvPr userDrawn="1"/>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242" name="Gruppieren 241">
              <a:extLst>
                <a:ext uri="{FF2B5EF4-FFF2-40B4-BE49-F238E27FC236}">
                  <a16:creationId xmlns="" xmlns:a16="http://schemas.microsoft.com/office/drawing/2014/main" id="{5FA7764E-1C3B-47DF-8BAD-7DDB70F8FEAE}"/>
                </a:ext>
              </a:extLst>
            </p:cNvPr>
            <p:cNvGrpSpPr>
              <a:grpSpLocks noChangeAspect="1"/>
            </p:cNvGrpSpPr>
            <p:nvPr userDrawn="1"/>
          </p:nvGrpSpPr>
          <p:grpSpPr bwMode="gray">
            <a:xfrm>
              <a:off x="7538786" y="868025"/>
              <a:ext cx="1244600" cy="646113"/>
              <a:chOff x="7538786" y="868025"/>
              <a:chExt cx="1244600" cy="646113"/>
            </a:xfrm>
          </p:grpSpPr>
          <p:sp>
            <p:nvSpPr>
              <p:cNvPr id="243" name="Freeform 38">
                <a:extLst>
                  <a:ext uri="{FF2B5EF4-FFF2-40B4-BE49-F238E27FC236}">
                    <a16:creationId xmlns="" xmlns:a16="http://schemas.microsoft.com/office/drawing/2014/main" id="{A8E670C4-5CE3-4C4C-A26F-FED2E9185BB3}"/>
                  </a:ext>
                </a:extLst>
              </p:cNvPr>
              <p:cNvSpPr>
                <a:spLocks noEditPoints="1"/>
              </p:cNvSpPr>
              <p:nvPr userDrawn="1"/>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a:p>
            </p:txBody>
          </p:sp>
          <p:sp>
            <p:nvSpPr>
              <p:cNvPr id="244" name="Freeform 39">
                <a:extLst>
                  <a:ext uri="{FF2B5EF4-FFF2-40B4-BE49-F238E27FC236}">
                    <a16:creationId xmlns="" xmlns:a16="http://schemas.microsoft.com/office/drawing/2014/main" id="{5F598DA8-679A-4759-BA95-A9F969FF5EAD}"/>
                  </a:ext>
                </a:extLst>
              </p:cNvPr>
              <p:cNvSpPr>
                <a:spLocks/>
              </p:cNvSpPr>
              <p:nvPr userDrawn="1"/>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5" name="Freeform 40">
                <a:extLst>
                  <a:ext uri="{FF2B5EF4-FFF2-40B4-BE49-F238E27FC236}">
                    <a16:creationId xmlns="" xmlns:a16="http://schemas.microsoft.com/office/drawing/2014/main" id="{57BDC298-F3D1-4543-AFF4-AC01EDDB62E9}"/>
                  </a:ext>
                </a:extLst>
              </p:cNvPr>
              <p:cNvSpPr>
                <a:spLocks/>
              </p:cNvSpPr>
              <p:nvPr userDrawn="1"/>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6" name="Freeform 41">
                <a:extLst>
                  <a:ext uri="{FF2B5EF4-FFF2-40B4-BE49-F238E27FC236}">
                    <a16:creationId xmlns="" xmlns:a16="http://schemas.microsoft.com/office/drawing/2014/main" id="{7A9A748A-CB83-4144-8F00-BC54166F02BD}"/>
                  </a:ext>
                </a:extLst>
              </p:cNvPr>
              <p:cNvSpPr>
                <a:spLocks noEditPoints="1"/>
              </p:cNvSpPr>
              <p:nvPr userDrawn="1"/>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7" name="Freeform 42">
                <a:extLst>
                  <a:ext uri="{FF2B5EF4-FFF2-40B4-BE49-F238E27FC236}">
                    <a16:creationId xmlns="" xmlns:a16="http://schemas.microsoft.com/office/drawing/2014/main" id="{6CB0F4B4-6126-44F3-9253-1B13F4FFCE28}"/>
                  </a:ext>
                </a:extLst>
              </p:cNvPr>
              <p:cNvSpPr>
                <a:spLocks noEditPoints="1"/>
              </p:cNvSpPr>
              <p:nvPr userDrawn="1"/>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grpSp>
      </p:grpSp>
      <p:sp>
        <p:nvSpPr>
          <p:cNvPr id="231" name="Bildplatzhalter 230">
            <a:extLst>
              <a:ext uri="{FF2B5EF4-FFF2-40B4-BE49-F238E27FC236}">
                <a16:creationId xmlns="" xmlns:a16="http://schemas.microsoft.com/office/drawing/2014/main" id="{5093C0B1-AC9E-468C-A24D-AF578C248AE3}"/>
              </a:ext>
            </a:extLst>
          </p:cNvPr>
          <p:cNvSpPr>
            <a:spLocks noGrp="1"/>
          </p:cNvSpPr>
          <p:nvPr>
            <p:ph type="pic" sz="quarter" idx="13"/>
          </p:nvPr>
        </p:nvSpPr>
        <p:spPr>
          <a:xfrm>
            <a:off x="0" y="0"/>
            <a:ext cx="9223200" cy="3024435"/>
          </a:xfrm>
          <a:custGeom>
            <a:avLst/>
            <a:gdLst>
              <a:gd name="connsiteX0" fmla="*/ 143223 w 9215438"/>
              <a:gd name="connsiteY0" fmla="*/ 3024000 h 3024435"/>
              <a:gd name="connsiteX1" fmla="*/ 157623 w 9215438"/>
              <a:gd name="connsiteY1" fmla="*/ 3024000 h 3024435"/>
              <a:gd name="connsiteX2" fmla="*/ 157623 w 9215438"/>
              <a:gd name="connsiteY2" fmla="*/ 3024435 h 3024435"/>
              <a:gd name="connsiteX3" fmla="*/ 143223 w 9215438"/>
              <a:gd name="connsiteY3" fmla="*/ 3024435 h 3024435"/>
              <a:gd name="connsiteX4" fmla="*/ 9063563 w 9215438"/>
              <a:gd name="connsiteY4" fmla="*/ 1800000 h 3024435"/>
              <a:gd name="connsiteX5" fmla="*/ 9071223 w 9215438"/>
              <a:gd name="connsiteY5" fmla="*/ 1800000 h 3024435"/>
              <a:gd name="connsiteX6" fmla="*/ 9071223 w 9215438"/>
              <a:gd name="connsiteY6" fmla="*/ 1800263 h 3024435"/>
              <a:gd name="connsiteX7" fmla="*/ 9063563 w 9215438"/>
              <a:gd name="connsiteY7" fmla="*/ 1800263 h 3024435"/>
              <a:gd name="connsiteX8" fmla="*/ 157348 w 9215438"/>
              <a:gd name="connsiteY8" fmla="*/ 144435 h 3024435"/>
              <a:gd name="connsiteX9" fmla="*/ 157623 w 9215438"/>
              <a:gd name="connsiteY9" fmla="*/ 144435 h 3024435"/>
              <a:gd name="connsiteX10" fmla="*/ 157623 w 9215438"/>
              <a:gd name="connsiteY10" fmla="*/ 158400 h 3024435"/>
              <a:gd name="connsiteX11" fmla="*/ 157348 w 9215438"/>
              <a:gd name="connsiteY11" fmla="*/ 158400 h 3024435"/>
              <a:gd name="connsiteX12" fmla="*/ 9057815 w 9215438"/>
              <a:gd name="connsiteY12" fmla="*/ 144115 h 3024435"/>
              <a:gd name="connsiteX13" fmla="*/ 9057815 w 9215438"/>
              <a:gd name="connsiteY13" fmla="*/ 576115 h 3024435"/>
              <a:gd name="connsiteX14" fmla="*/ 9072215 w 9215438"/>
              <a:gd name="connsiteY14" fmla="*/ 576115 h 3024435"/>
              <a:gd name="connsiteX15" fmla="*/ 9072215 w 9215438"/>
              <a:gd name="connsiteY15" fmla="*/ 144115 h 3024435"/>
              <a:gd name="connsiteX16" fmla="*/ 0 w 9215438"/>
              <a:gd name="connsiteY16" fmla="*/ 0 h 3024435"/>
              <a:gd name="connsiteX17" fmla="*/ 9215438 w 9215438"/>
              <a:gd name="connsiteY17" fmla="*/ 0 h 3024435"/>
              <a:gd name="connsiteX18" fmla="*/ 9215438 w 9215438"/>
              <a:gd name="connsiteY18" fmla="*/ 3024000 h 3024435"/>
              <a:gd name="connsiteX19" fmla="*/ 9077963 w 9215438"/>
              <a:gd name="connsiteY19" fmla="*/ 3024000 h 3024435"/>
              <a:gd name="connsiteX20" fmla="*/ 9077963 w 9215438"/>
              <a:gd name="connsiteY20" fmla="*/ 1800000 h 3024435"/>
              <a:gd name="connsiteX21" fmla="*/ 9071223 w 9215438"/>
              <a:gd name="connsiteY21" fmla="*/ 1800000 h 3024435"/>
              <a:gd name="connsiteX22" fmla="*/ 9071223 w 9215438"/>
              <a:gd name="connsiteY22" fmla="*/ 576263 h 3024435"/>
              <a:gd name="connsiteX23" fmla="*/ 7270998 w 9215438"/>
              <a:gd name="connsiteY23" fmla="*/ 576263 h 3024435"/>
              <a:gd name="connsiteX24" fmla="*/ 7270998 w 9215438"/>
              <a:gd name="connsiteY24" fmla="*/ 1800263 h 3024435"/>
              <a:gd name="connsiteX25" fmla="*/ 9063563 w 9215438"/>
              <a:gd name="connsiteY25" fmla="*/ 1800263 h 3024435"/>
              <a:gd name="connsiteX26" fmla="*/ 9063563 w 9215438"/>
              <a:gd name="connsiteY26" fmla="*/ 3024000 h 3024435"/>
              <a:gd name="connsiteX27" fmla="*/ 157623 w 9215438"/>
              <a:gd name="connsiteY27" fmla="*/ 3024000 h 3024435"/>
              <a:gd name="connsiteX28" fmla="*/ 157623 w 9215438"/>
              <a:gd name="connsiteY28" fmla="*/ 158400 h 3024435"/>
              <a:gd name="connsiteX29" fmla="*/ 9056548 w 9215438"/>
              <a:gd name="connsiteY29" fmla="*/ 158400 h 3024435"/>
              <a:gd name="connsiteX30" fmla="*/ 9056548 w 9215438"/>
              <a:gd name="connsiteY30" fmla="*/ 144000 h 3024435"/>
              <a:gd name="connsiteX31" fmla="*/ 157348 w 9215438"/>
              <a:gd name="connsiteY31" fmla="*/ 144000 h 3024435"/>
              <a:gd name="connsiteX32" fmla="*/ 157348 w 9215438"/>
              <a:gd name="connsiteY32" fmla="*/ 144435 h 3024435"/>
              <a:gd name="connsiteX33" fmla="*/ 143223 w 9215438"/>
              <a:gd name="connsiteY33" fmla="*/ 144435 h 3024435"/>
              <a:gd name="connsiteX34" fmla="*/ 143223 w 9215438"/>
              <a:gd name="connsiteY34" fmla="*/ 3024000 h 3024435"/>
              <a:gd name="connsiteX35" fmla="*/ 0 w 9215438"/>
              <a:gd name="connsiteY35" fmla="*/ 3024000 h 30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15438" h="3024435">
                <a:moveTo>
                  <a:pt x="143223" y="3024000"/>
                </a:moveTo>
                <a:lnTo>
                  <a:pt x="157623" y="3024000"/>
                </a:lnTo>
                <a:lnTo>
                  <a:pt x="157623" y="3024435"/>
                </a:lnTo>
                <a:lnTo>
                  <a:pt x="143223" y="3024435"/>
                </a:lnTo>
                <a:close/>
                <a:moveTo>
                  <a:pt x="9063563" y="1800000"/>
                </a:moveTo>
                <a:lnTo>
                  <a:pt x="9071223" y="1800000"/>
                </a:lnTo>
                <a:lnTo>
                  <a:pt x="9071223" y="1800263"/>
                </a:lnTo>
                <a:lnTo>
                  <a:pt x="9063563" y="1800263"/>
                </a:lnTo>
                <a:close/>
                <a:moveTo>
                  <a:pt x="157348" y="144435"/>
                </a:moveTo>
                <a:lnTo>
                  <a:pt x="157623" y="144435"/>
                </a:lnTo>
                <a:lnTo>
                  <a:pt x="157623" y="158400"/>
                </a:lnTo>
                <a:lnTo>
                  <a:pt x="157348" y="158400"/>
                </a:lnTo>
                <a:close/>
                <a:moveTo>
                  <a:pt x="9057815" y="144115"/>
                </a:moveTo>
                <a:lnTo>
                  <a:pt x="9057815" y="576115"/>
                </a:lnTo>
                <a:lnTo>
                  <a:pt x="9072215" y="576115"/>
                </a:lnTo>
                <a:lnTo>
                  <a:pt x="9072215" y="144115"/>
                </a:lnTo>
                <a:close/>
                <a:moveTo>
                  <a:pt x="0" y="0"/>
                </a:moveTo>
                <a:lnTo>
                  <a:pt x="9215438" y="0"/>
                </a:lnTo>
                <a:lnTo>
                  <a:pt x="9215438" y="3024000"/>
                </a:lnTo>
                <a:lnTo>
                  <a:pt x="9077963" y="3024000"/>
                </a:lnTo>
                <a:lnTo>
                  <a:pt x="9077963" y="1800000"/>
                </a:lnTo>
                <a:lnTo>
                  <a:pt x="9071223" y="1800000"/>
                </a:lnTo>
                <a:lnTo>
                  <a:pt x="9071223" y="576263"/>
                </a:lnTo>
                <a:lnTo>
                  <a:pt x="7270998" y="576263"/>
                </a:lnTo>
                <a:lnTo>
                  <a:pt x="7270998" y="1800263"/>
                </a:lnTo>
                <a:lnTo>
                  <a:pt x="9063563" y="1800263"/>
                </a:lnTo>
                <a:lnTo>
                  <a:pt x="9063563" y="3024000"/>
                </a:lnTo>
                <a:lnTo>
                  <a:pt x="157623" y="3024000"/>
                </a:lnTo>
                <a:lnTo>
                  <a:pt x="157623" y="158400"/>
                </a:lnTo>
                <a:lnTo>
                  <a:pt x="9056548" y="158400"/>
                </a:lnTo>
                <a:lnTo>
                  <a:pt x="9056548" y="144000"/>
                </a:lnTo>
                <a:lnTo>
                  <a:pt x="157348" y="144000"/>
                </a:lnTo>
                <a:lnTo>
                  <a:pt x="157348" y="144435"/>
                </a:lnTo>
                <a:lnTo>
                  <a:pt x="143223" y="144435"/>
                </a:lnTo>
                <a:lnTo>
                  <a:pt x="143223" y="3024000"/>
                </a:lnTo>
                <a:lnTo>
                  <a:pt x="0" y="3024000"/>
                </a:lnTo>
                <a:close/>
              </a:path>
            </a:pathLst>
          </a:custGeom>
          <a:solidFill>
            <a:schemeClr val="bg1"/>
          </a:solidFill>
        </p:spPr>
        <p:txBody>
          <a:bodyPr wrap="square" lIns="432000" tIns="324000">
            <a:noAutofit/>
          </a:bodyPr>
          <a:lstStyle>
            <a:lvl1pPr marL="0" indent="0">
              <a:buNone/>
              <a:defRPr/>
            </a:lvl1pPr>
          </a:lstStyle>
          <a:p>
            <a:r>
              <a:rPr lang="de-DE"/>
              <a:t>Bild durch Klicken auf Symbol hinzufügen</a:t>
            </a:r>
          </a:p>
        </p:txBody>
      </p:sp>
      <p:sp>
        <p:nvSpPr>
          <p:cNvPr id="7" name="Rechteck 6">
            <a:extLst>
              <a:ext uri="{FF2B5EF4-FFF2-40B4-BE49-F238E27FC236}">
                <a16:creationId xmlns="" xmlns:a16="http://schemas.microsoft.com/office/drawing/2014/main" id="{ED8F7A42-0CF4-4998-960F-E80D43C7A03A}"/>
              </a:ext>
            </a:extLst>
          </p:cNvPr>
          <p:cNvSpPr/>
          <p:nvPr userDrawn="1"/>
        </p:nvSpPr>
        <p:spPr bwMode="grayWhite">
          <a:xfrm>
            <a:off x="1" y="3024675"/>
            <a:ext cx="9215438"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0">
              <a:solidFill>
                <a:schemeClr val="bg1"/>
              </a:solidFill>
            </a:endParaRPr>
          </a:p>
        </p:txBody>
      </p:sp>
      <p:sp>
        <p:nvSpPr>
          <p:cNvPr id="2" name="Titel 1">
            <a:extLst>
              <a:ext uri="{FF2B5EF4-FFF2-40B4-BE49-F238E27FC236}">
                <a16:creationId xmlns="" xmlns:a16="http://schemas.microsoft.com/office/drawing/2014/main" id="{4380B651-FA77-43FF-A552-95A5EF8C90D3}"/>
              </a:ext>
            </a:extLst>
          </p:cNvPr>
          <p:cNvSpPr>
            <a:spLocks noGrp="1"/>
          </p:cNvSpPr>
          <p:nvPr userDrawn="1">
            <p:ph type="ctrTitle"/>
          </p:nvPr>
        </p:nvSpPr>
        <p:spPr>
          <a:xfrm>
            <a:off x="431256" y="3528531"/>
            <a:ext cx="6911579" cy="360000"/>
          </a:xfrm>
        </p:spPr>
        <p:txBody>
          <a:bodyPr wrap="none" lIns="0" tIns="0" rIns="0" bIns="0" anchor="b">
            <a:noAutofit/>
          </a:bodyPr>
          <a:lstStyle>
            <a:lvl1pPr algn="l">
              <a:lnSpc>
                <a:spcPct val="100000"/>
              </a:lnSpc>
              <a:defRPr sz="2600" b="1">
                <a:solidFill>
                  <a:schemeClr val="bg1"/>
                </a:solidFill>
              </a:defRPr>
            </a:lvl1pPr>
          </a:lstStyle>
          <a:p>
            <a:r>
              <a:rPr lang="de-DE"/>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userDrawn="1">
            <p:ph type="subTitle" idx="1"/>
          </p:nvPr>
        </p:nvSpPr>
        <p:spPr>
          <a:xfrm>
            <a:off x="431256" y="4032611"/>
            <a:ext cx="6911579" cy="576000"/>
          </a:xfrm>
        </p:spPr>
        <p:txBody>
          <a:bodyPr wrap="square" lIns="0" tIns="0" rIns="0" bIns="0" anchor="t" anchorCtr="0">
            <a:noAutofit/>
          </a:bodyPr>
          <a:lstStyle>
            <a:lvl1pPr marL="0" indent="0" algn="l">
              <a:lnSpc>
                <a:spcPct val="100000"/>
              </a:lnSpc>
              <a:spcBef>
                <a:spcPts val="0"/>
              </a:spcBef>
              <a:buNone/>
              <a:defRPr sz="180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a:t>Master-Untertitelformat bearbeiten</a:t>
            </a:r>
          </a:p>
        </p:txBody>
      </p:sp>
      <p:sp>
        <p:nvSpPr>
          <p:cNvPr id="10" name="Textfeld 9">
            <a:extLst>
              <a:ext uri="{FF2B5EF4-FFF2-40B4-BE49-F238E27FC236}">
                <a16:creationId xmlns="" xmlns:a16="http://schemas.microsoft.com/office/drawing/2014/main" id="{131ADE1F-3339-4E57-AF5F-0ABBE14A423A}"/>
              </a:ext>
            </a:extLst>
          </p:cNvPr>
          <p:cNvSpPr txBox="1"/>
          <p:nvPr userDrawn="1"/>
        </p:nvSpPr>
        <p:spPr>
          <a:xfrm>
            <a:off x="431799" y="4680000"/>
            <a:ext cx="2880001" cy="216000"/>
          </a:xfrm>
          <a:prstGeom prst="rect">
            <a:avLst/>
          </a:prstGeom>
          <a:noFill/>
        </p:spPr>
        <p:txBody>
          <a:bodyPr wrap="none" lIns="0" tIns="0" rIns="0" bIns="0" rtlCol="0" anchor="ctr" anchorCtr="0">
            <a:noAutofit/>
          </a:bodyPr>
          <a:lstStyle/>
          <a:p>
            <a:r>
              <a:rPr lang="de-DE" sz="800">
                <a:solidFill>
                  <a:schemeClr val="bg1"/>
                </a:solidFill>
              </a:rPr>
              <a:t>© BDEW Bundesverband der Energie- und Wasserwirtschaft e.V. </a:t>
            </a:r>
            <a:endParaRPr lang="de-DE" sz="1360">
              <a:solidFill>
                <a:schemeClr val="bg1"/>
              </a:solidFill>
            </a:endParaRPr>
          </a:p>
        </p:txBody>
      </p:sp>
      <p:sp>
        <p:nvSpPr>
          <p:cNvPr id="185" name="Rechteck 184">
            <a:extLst>
              <a:ext uri="{FF2B5EF4-FFF2-40B4-BE49-F238E27FC236}">
                <a16:creationId xmlns="" xmlns:a16="http://schemas.microsoft.com/office/drawing/2014/main" id="{14FA0E42-6739-40CF-8134-93A20DC4BE70}"/>
              </a:ext>
            </a:extLst>
          </p:cNvPr>
          <p:cNvSpPr/>
          <p:nvPr userDrawn="1"/>
        </p:nvSpPr>
        <p:spPr>
          <a:xfrm>
            <a:off x="149617"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a:p>
        </p:txBody>
      </p:sp>
      <p:sp>
        <p:nvSpPr>
          <p:cNvPr id="8" name="Datumsplatzhalter 7">
            <a:extLst>
              <a:ext uri="{FF2B5EF4-FFF2-40B4-BE49-F238E27FC236}">
                <a16:creationId xmlns="" xmlns:a16="http://schemas.microsoft.com/office/drawing/2014/main" id="{CF49EA0F-470E-4848-8624-5CE19AA0E528}"/>
              </a:ext>
            </a:extLst>
          </p:cNvPr>
          <p:cNvSpPr>
            <a:spLocks noGrp="1"/>
          </p:cNvSpPr>
          <p:nvPr>
            <p:ph type="dt" sz="half" idx="14"/>
          </p:nvPr>
        </p:nvSpPr>
        <p:spPr>
          <a:xfrm>
            <a:off x="3240000" y="4680000"/>
            <a:ext cx="720000" cy="216000"/>
          </a:xfrm>
          <a:noFill/>
        </p:spPr>
        <p:txBody>
          <a:bodyPr wrap="none" lIns="0" tIns="0" rIns="0" bIns="0" rtlCol="0" anchor="ctr" anchorCtr="0">
            <a:noAutofit/>
          </a:bodyPr>
          <a:lstStyle>
            <a:lvl1pPr>
              <a:defRPr lang="de-DE" smtClean="0">
                <a:solidFill>
                  <a:schemeClr val="bg1"/>
                </a:solidFill>
              </a:defRPr>
            </a:lvl1pPr>
          </a:lstStyle>
          <a:p>
            <a:r>
              <a:rPr lang="de-DE"/>
              <a:t>09.12.2020</a:t>
            </a:r>
          </a:p>
        </p:txBody>
      </p:sp>
      <p:sp>
        <p:nvSpPr>
          <p:cNvPr id="9" name="Fußzeilenplatzhalter 8">
            <a:extLst>
              <a:ext uri="{FF2B5EF4-FFF2-40B4-BE49-F238E27FC236}">
                <a16:creationId xmlns="" xmlns:a16="http://schemas.microsoft.com/office/drawing/2014/main" id="{93EA838E-5213-4879-A2D6-5CD6F8A3B686}"/>
              </a:ext>
            </a:extLst>
          </p:cNvPr>
          <p:cNvSpPr>
            <a:spLocks noGrp="1"/>
          </p:cNvSpPr>
          <p:nvPr>
            <p:ph type="ftr" sz="quarter" idx="15"/>
          </p:nvPr>
        </p:nvSpPr>
        <p:spPr>
          <a:xfrm rot="16200000">
            <a:off x="-2540808" y="2412572"/>
            <a:ext cx="4932000" cy="144000"/>
          </a:xfrm>
        </p:spPr>
        <p:txBody>
          <a:bodyPr/>
          <a:lstStyle/>
          <a:p>
            <a:r>
              <a:rPr lang="de-DE"/>
              <a:t>Energietalent Wasserstoff - Gespräch nach 5</a:t>
            </a:r>
          </a:p>
        </p:txBody>
      </p:sp>
      <p:sp>
        <p:nvSpPr>
          <p:cNvPr id="11" name="Foliennummernplatzhalter 10">
            <a:extLst>
              <a:ext uri="{FF2B5EF4-FFF2-40B4-BE49-F238E27FC236}">
                <a16:creationId xmlns="" xmlns:a16="http://schemas.microsoft.com/office/drawing/2014/main" id="{ED656861-D621-4470-819F-20325BEF2361}"/>
              </a:ext>
            </a:extLst>
          </p:cNvPr>
          <p:cNvSpPr>
            <a:spLocks noGrp="1"/>
          </p:cNvSpPr>
          <p:nvPr>
            <p:ph type="sldNum" sz="quarter" idx="16"/>
          </p:nvPr>
        </p:nvSpPr>
        <p:spPr>
          <a:xfrm rot="16200000">
            <a:off x="-180793" y="4990705"/>
            <a:ext cx="216000" cy="144000"/>
          </a:xfrm>
        </p:spPr>
        <p:txBody>
          <a:bodyPr/>
          <a:lstStyle/>
          <a:p>
            <a:fld id="{FBB44F12-EB88-474F-BA5E-385A9C5524F3}" type="slidenum">
              <a:rPr lang="de-DE" smtClean="0"/>
              <a:pPr/>
              <a:t>‹Nr.›</a:t>
            </a:fld>
            <a:endParaRPr lang="de-DE"/>
          </a:p>
        </p:txBody>
      </p:sp>
    </p:spTree>
    <p:extLst>
      <p:ext uri="{BB962C8B-B14F-4D97-AF65-F5344CB8AC3E}">
        <p14:creationId xmlns:p14="http://schemas.microsoft.com/office/powerpoint/2010/main" val="1146299817"/>
      </p:ext>
    </p:extLst>
  </p:cSld>
  <p:clrMapOvr>
    <a:masterClrMapping/>
  </p:clrMapOvr>
  <p:extLst>
    <p:ext uri="{DCECCB84-F9BA-43D5-87BE-67443E8EF086}">
      <p15:sldGuideLst xmlns="" xmlns:p15="http://schemas.microsoft.com/office/powerpoint/2012/main">
        <p15:guide id="1" orient="horz" pos="1905">
          <p15:clr>
            <a:srgbClr val="FBAE40"/>
          </p15:clr>
        </p15:guide>
        <p15:guide id="3" pos="90">
          <p15:clr>
            <a:srgbClr val="FBAE40"/>
          </p15:clr>
        </p15:guide>
        <p15:guide id="4" pos="5715">
          <p15:clr>
            <a:srgbClr val="FBAE40"/>
          </p15:clr>
        </p15:guide>
        <p15:guide id="5" orient="horz" pos="9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el und 2 Inhalte üb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C170E73-7B77-4078-A382-0C38BC2CD915}"/>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 xmlns:a16="http://schemas.microsoft.com/office/drawing/2014/main" id="{5914319D-3A73-4DDF-ADE3-85B9FB53761B}"/>
              </a:ext>
            </a:extLst>
          </p:cNvPr>
          <p:cNvSpPr>
            <a:spLocks noGrp="1"/>
          </p:cNvSpPr>
          <p:nvPr>
            <p:ph sz="quarter" idx="1"/>
          </p:nvPr>
        </p:nvSpPr>
        <p:spPr>
          <a:xfrm>
            <a:off x="431453" y="1800596"/>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4" name="Inhaltsplatzhalter 3">
            <a:extLst>
              <a:ext uri="{FF2B5EF4-FFF2-40B4-BE49-F238E27FC236}">
                <a16:creationId xmlns="" xmlns:a16="http://schemas.microsoft.com/office/drawing/2014/main" id="{F7736D84-618E-496A-AC3D-E2A92EFA1FC1}"/>
              </a:ext>
            </a:extLst>
          </p:cNvPr>
          <p:cNvSpPr>
            <a:spLocks noGrp="1"/>
          </p:cNvSpPr>
          <p:nvPr>
            <p:ph sz="quarter" idx="2"/>
          </p:nvPr>
        </p:nvSpPr>
        <p:spPr>
          <a:xfrm>
            <a:off x="4751735" y="1800596"/>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5" name="Textplatzhalter 4">
            <a:extLst>
              <a:ext uri="{FF2B5EF4-FFF2-40B4-BE49-F238E27FC236}">
                <a16:creationId xmlns="" xmlns:a16="http://schemas.microsoft.com/office/drawing/2014/main" id="{18BD211A-3457-4834-84A1-AE172669D601}"/>
              </a:ext>
            </a:extLst>
          </p:cNvPr>
          <p:cNvSpPr>
            <a:spLocks noGrp="1"/>
          </p:cNvSpPr>
          <p:nvPr>
            <p:ph type="body" sz="half" idx="3"/>
          </p:nvPr>
        </p:nvSpPr>
        <p:spPr>
          <a:xfrm>
            <a:off x="432345" y="3528789"/>
            <a:ext cx="8351838" cy="1439862"/>
          </a:xfrm>
        </p:spPr>
        <p:txBody>
          <a:bodyPr/>
          <a:lstStyle/>
          <a:p>
            <a:pPr lvl="0"/>
            <a:r>
              <a:rPr lang="de-DE" noProof="0"/>
              <a:t>Mastertextformat bearbeiten</a:t>
            </a:r>
          </a:p>
          <a:p>
            <a:pPr lvl="1"/>
            <a:r>
              <a:rPr lang="de-DE" noProof="0"/>
              <a:t>Zweite Ebene</a:t>
            </a:r>
          </a:p>
          <a:p>
            <a:pPr lvl="2"/>
            <a:r>
              <a:rPr lang="de-DE" noProof="0"/>
              <a:t>Dritte Ebene</a:t>
            </a:r>
          </a:p>
        </p:txBody>
      </p:sp>
      <p:sp>
        <p:nvSpPr>
          <p:cNvPr id="12" name="Datumsplatzhalter 11">
            <a:extLst>
              <a:ext uri="{FF2B5EF4-FFF2-40B4-BE49-F238E27FC236}">
                <a16:creationId xmlns="" xmlns:a16="http://schemas.microsoft.com/office/drawing/2014/main" id="{801DFD5D-D5EC-4A24-BE5F-48A5500AFC9C}"/>
              </a:ext>
            </a:extLst>
          </p:cNvPr>
          <p:cNvSpPr>
            <a:spLocks noGrp="1"/>
          </p:cNvSpPr>
          <p:nvPr>
            <p:ph type="dt" sz="half" idx="10"/>
          </p:nvPr>
        </p:nvSpPr>
        <p:spPr/>
        <p:txBody>
          <a:bodyPr/>
          <a:lstStyle/>
          <a:p>
            <a:r>
              <a:rPr lang="de-DE" noProof="0"/>
              <a:t>10.06.021</a:t>
            </a:r>
          </a:p>
        </p:txBody>
      </p:sp>
      <p:sp>
        <p:nvSpPr>
          <p:cNvPr id="13" name="Fußzeilenplatzhalter 12">
            <a:extLst>
              <a:ext uri="{FF2B5EF4-FFF2-40B4-BE49-F238E27FC236}">
                <a16:creationId xmlns="" xmlns:a16="http://schemas.microsoft.com/office/drawing/2014/main" id="{2C41F924-1E8F-4D53-86CA-BC874913A509}"/>
              </a:ext>
            </a:extLst>
          </p:cNvPr>
          <p:cNvSpPr>
            <a:spLocks noGrp="1"/>
          </p:cNvSpPr>
          <p:nvPr>
            <p:ph type="ftr" sz="quarter" idx="11"/>
          </p:nvPr>
        </p:nvSpPr>
        <p:spPr/>
        <p:txBody>
          <a:bodyPr/>
          <a:lstStyle/>
          <a:p>
            <a:r>
              <a:rPr lang="de-DE" noProof="0"/>
              <a:t>Hier bitte den Titel der Präsentation und Autor eintragen</a:t>
            </a:r>
          </a:p>
        </p:txBody>
      </p:sp>
      <p:sp>
        <p:nvSpPr>
          <p:cNvPr id="14" name="Foliennummernplatzhalter 13">
            <a:extLst>
              <a:ext uri="{FF2B5EF4-FFF2-40B4-BE49-F238E27FC236}">
                <a16:creationId xmlns="" xmlns:a16="http://schemas.microsoft.com/office/drawing/2014/main" id="{BFFEC7D3-E135-4302-A206-2D371365E096}"/>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1934398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F3D6122-9C49-4329-B4B5-6F4F6028EC99}"/>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 xmlns:a16="http://schemas.microsoft.com/office/drawing/2014/main" id="{BC63E382-756A-44AF-86F7-F7E4606D4497}"/>
              </a:ext>
            </a:extLst>
          </p:cNvPr>
          <p:cNvSpPr>
            <a:spLocks noGrp="1"/>
          </p:cNvSpPr>
          <p:nvPr>
            <p:ph sz="half" idx="1"/>
          </p:nvPr>
        </p:nvSpPr>
        <p:spPr>
          <a:xfrm>
            <a:off x="431453" y="1800001"/>
            <a:ext cx="4032250" cy="316865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Inhaltsplatzhalter 3">
            <a:extLst>
              <a:ext uri="{FF2B5EF4-FFF2-40B4-BE49-F238E27FC236}">
                <a16:creationId xmlns="" xmlns:a16="http://schemas.microsoft.com/office/drawing/2014/main" id="{D99C7164-EA5E-4BD4-8F63-A774048A1426}"/>
              </a:ext>
            </a:extLst>
          </p:cNvPr>
          <p:cNvSpPr>
            <a:spLocks noGrp="1"/>
          </p:cNvSpPr>
          <p:nvPr>
            <p:ph sz="quarter" idx="2"/>
          </p:nvPr>
        </p:nvSpPr>
        <p:spPr>
          <a:xfrm>
            <a:off x="4751735" y="1800596"/>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5" name="Inhaltsplatzhalter 4">
            <a:extLst>
              <a:ext uri="{FF2B5EF4-FFF2-40B4-BE49-F238E27FC236}">
                <a16:creationId xmlns="" xmlns:a16="http://schemas.microsoft.com/office/drawing/2014/main" id="{FB3F3531-153E-412B-A2C2-22CBB0989746}"/>
              </a:ext>
            </a:extLst>
          </p:cNvPr>
          <p:cNvSpPr>
            <a:spLocks noGrp="1"/>
          </p:cNvSpPr>
          <p:nvPr>
            <p:ph sz="quarter" idx="3"/>
          </p:nvPr>
        </p:nvSpPr>
        <p:spPr>
          <a:xfrm>
            <a:off x="4751735" y="3527822"/>
            <a:ext cx="4032250" cy="1440829"/>
          </a:xfrm>
        </p:spPr>
        <p:txBody>
          <a:bodyPr/>
          <a:lstStyle/>
          <a:p>
            <a:pPr lvl="0"/>
            <a:r>
              <a:rPr lang="de-DE" noProof="0"/>
              <a:t>Mastertextformat bearbeiten</a:t>
            </a:r>
          </a:p>
          <a:p>
            <a:pPr lvl="1"/>
            <a:r>
              <a:rPr lang="de-DE" noProof="0"/>
              <a:t>Zweite Ebene</a:t>
            </a:r>
          </a:p>
          <a:p>
            <a:pPr lvl="2"/>
            <a:r>
              <a:rPr lang="de-DE" noProof="0"/>
              <a:t>Dritte Ebene</a:t>
            </a:r>
          </a:p>
        </p:txBody>
      </p:sp>
      <p:sp>
        <p:nvSpPr>
          <p:cNvPr id="12" name="Datumsplatzhalter 11">
            <a:extLst>
              <a:ext uri="{FF2B5EF4-FFF2-40B4-BE49-F238E27FC236}">
                <a16:creationId xmlns="" xmlns:a16="http://schemas.microsoft.com/office/drawing/2014/main" id="{7991A111-EF73-4046-A40F-93F22DC6CFD6}"/>
              </a:ext>
            </a:extLst>
          </p:cNvPr>
          <p:cNvSpPr>
            <a:spLocks noGrp="1"/>
          </p:cNvSpPr>
          <p:nvPr>
            <p:ph type="dt" sz="half" idx="10"/>
          </p:nvPr>
        </p:nvSpPr>
        <p:spPr/>
        <p:txBody>
          <a:bodyPr/>
          <a:lstStyle/>
          <a:p>
            <a:r>
              <a:rPr lang="de-DE" noProof="0"/>
              <a:t>10.06.021</a:t>
            </a:r>
          </a:p>
        </p:txBody>
      </p:sp>
      <p:sp>
        <p:nvSpPr>
          <p:cNvPr id="13" name="Fußzeilenplatzhalter 12">
            <a:extLst>
              <a:ext uri="{FF2B5EF4-FFF2-40B4-BE49-F238E27FC236}">
                <a16:creationId xmlns="" xmlns:a16="http://schemas.microsoft.com/office/drawing/2014/main" id="{7CD87D2F-C9B2-46E6-B99C-2FB5729EBD80}"/>
              </a:ext>
            </a:extLst>
          </p:cNvPr>
          <p:cNvSpPr>
            <a:spLocks noGrp="1"/>
          </p:cNvSpPr>
          <p:nvPr>
            <p:ph type="ftr" sz="quarter" idx="11"/>
          </p:nvPr>
        </p:nvSpPr>
        <p:spPr/>
        <p:txBody>
          <a:bodyPr/>
          <a:lstStyle/>
          <a:p>
            <a:r>
              <a:rPr lang="de-DE" noProof="0"/>
              <a:t>Hier bitte den Titel der Präsentation und Autor eintragen</a:t>
            </a:r>
          </a:p>
        </p:txBody>
      </p:sp>
      <p:sp>
        <p:nvSpPr>
          <p:cNvPr id="14" name="Foliennummernplatzhalter 13">
            <a:extLst>
              <a:ext uri="{FF2B5EF4-FFF2-40B4-BE49-F238E27FC236}">
                <a16:creationId xmlns="" xmlns:a16="http://schemas.microsoft.com/office/drawing/2014/main" id="{5C5254AC-3CE8-4B54-9ECD-D0990234253D}"/>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96399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4D6D3C2-FE42-433A-9008-EF24A5F6A997}"/>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 xmlns:a16="http://schemas.microsoft.com/office/drawing/2014/main" id="{4D13FA7A-E881-42F5-92F1-92C549E3697D}"/>
              </a:ext>
            </a:extLst>
          </p:cNvPr>
          <p:cNvSpPr>
            <a:spLocks noGrp="1"/>
          </p:cNvSpPr>
          <p:nvPr>
            <p:ph sz="quarter" idx="1"/>
          </p:nvPr>
        </p:nvSpPr>
        <p:spPr>
          <a:xfrm>
            <a:off x="431255" y="1800299"/>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4" name="Inhaltsplatzhalter 3">
            <a:extLst>
              <a:ext uri="{FF2B5EF4-FFF2-40B4-BE49-F238E27FC236}">
                <a16:creationId xmlns="" xmlns:a16="http://schemas.microsoft.com/office/drawing/2014/main" id="{8471D891-307D-499C-811E-856AA16698A8}"/>
              </a:ext>
            </a:extLst>
          </p:cNvPr>
          <p:cNvSpPr>
            <a:spLocks noGrp="1"/>
          </p:cNvSpPr>
          <p:nvPr>
            <p:ph sz="quarter" idx="2"/>
          </p:nvPr>
        </p:nvSpPr>
        <p:spPr>
          <a:xfrm>
            <a:off x="431453" y="3527822"/>
            <a:ext cx="4032250" cy="1440829"/>
          </a:xfrm>
        </p:spPr>
        <p:txBody>
          <a:bodyPr/>
          <a:lstStyle/>
          <a:p>
            <a:pPr lvl="0"/>
            <a:r>
              <a:rPr lang="de-DE" noProof="0"/>
              <a:t>Mastertextformat bearbeiten</a:t>
            </a:r>
          </a:p>
          <a:p>
            <a:pPr lvl="1"/>
            <a:r>
              <a:rPr lang="de-DE" noProof="0"/>
              <a:t>Zweite Ebene</a:t>
            </a:r>
          </a:p>
          <a:p>
            <a:pPr lvl="2"/>
            <a:r>
              <a:rPr lang="de-DE" noProof="0"/>
              <a:t>Dritte Ebene</a:t>
            </a:r>
          </a:p>
        </p:txBody>
      </p:sp>
      <p:sp>
        <p:nvSpPr>
          <p:cNvPr id="5" name="Inhaltsplatzhalter 4">
            <a:extLst>
              <a:ext uri="{FF2B5EF4-FFF2-40B4-BE49-F238E27FC236}">
                <a16:creationId xmlns="" xmlns:a16="http://schemas.microsoft.com/office/drawing/2014/main" id="{9625E5A9-BCAC-4FCB-93D6-30B8E48B481D}"/>
              </a:ext>
            </a:extLst>
          </p:cNvPr>
          <p:cNvSpPr>
            <a:spLocks noGrp="1"/>
          </p:cNvSpPr>
          <p:nvPr>
            <p:ph sz="half" idx="3"/>
          </p:nvPr>
        </p:nvSpPr>
        <p:spPr>
          <a:xfrm>
            <a:off x="4751735" y="1800001"/>
            <a:ext cx="4032250" cy="316865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2" name="Datumsplatzhalter 11">
            <a:extLst>
              <a:ext uri="{FF2B5EF4-FFF2-40B4-BE49-F238E27FC236}">
                <a16:creationId xmlns="" xmlns:a16="http://schemas.microsoft.com/office/drawing/2014/main" id="{2BF21BBF-C9FB-4867-B3D2-9D0B54407E27}"/>
              </a:ext>
            </a:extLst>
          </p:cNvPr>
          <p:cNvSpPr>
            <a:spLocks noGrp="1"/>
          </p:cNvSpPr>
          <p:nvPr>
            <p:ph type="dt" sz="half" idx="10"/>
          </p:nvPr>
        </p:nvSpPr>
        <p:spPr/>
        <p:txBody>
          <a:bodyPr/>
          <a:lstStyle/>
          <a:p>
            <a:r>
              <a:rPr lang="de-DE" noProof="0"/>
              <a:t>10.06.021</a:t>
            </a:r>
          </a:p>
        </p:txBody>
      </p:sp>
      <p:sp>
        <p:nvSpPr>
          <p:cNvPr id="13" name="Fußzeilenplatzhalter 12">
            <a:extLst>
              <a:ext uri="{FF2B5EF4-FFF2-40B4-BE49-F238E27FC236}">
                <a16:creationId xmlns="" xmlns:a16="http://schemas.microsoft.com/office/drawing/2014/main" id="{DF6D0EBA-AD7F-49CD-B148-48B841A3D1FF}"/>
              </a:ext>
            </a:extLst>
          </p:cNvPr>
          <p:cNvSpPr>
            <a:spLocks noGrp="1"/>
          </p:cNvSpPr>
          <p:nvPr>
            <p:ph type="ftr" sz="quarter" idx="11"/>
          </p:nvPr>
        </p:nvSpPr>
        <p:spPr/>
        <p:txBody>
          <a:bodyPr/>
          <a:lstStyle/>
          <a:p>
            <a:r>
              <a:rPr lang="de-DE" noProof="0"/>
              <a:t>Hier bitte den Titel der Präsentation und Autor eintragen</a:t>
            </a:r>
          </a:p>
        </p:txBody>
      </p:sp>
      <p:sp>
        <p:nvSpPr>
          <p:cNvPr id="14" name="Foliennummernplatzhalter 13">
            <a:extLst>
              <a:ext uri="{FF2B5EF4-FFF2-40B4-BE49-F238E27FC236}">
                <a16:creationId xmlns="" xmlns:a16="http://schemas.microsoft.com/office/drawing/2014/main" id="{EA375505-4158-43A4-9442-7ED07FE18B2A}"/>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3314453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65485CA-1478-439A-A4E7-B336017DFAB7}"/>
              </a:ext>
            </a:extLst>
          </p:cNvPr>
          <p:cNvSpPr>
            <a:spLocks noGrp="1"/>
          </p:cNvSpPr>
          <p:nvPr>
            <p:ph type="title" sz="quarter"/>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 xmlns:a16="http://schemas.microsoft.com/office/drawing/2014/main" id="{8D151A88-096E-42BD-AA5A-19671CAD7082}"/>
              </a:ext>
            </a:extLst>
          </p:cNvPr>
          <p:cNvSpPr>
            <a:spLocks noGrp="1"/>
          </p:cNvSpPr>
          <p:nvPr>
            <p:ph sz="quarter" idx="1"/>
          </p:nvPr>
        </p:nvSpPr>
        <p:spPr>
          <a:xfrm>
            <a:off x="431453" y="1800596"/>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4" name="Inhaltsplatzhalter 3">
            <a:extLst>
              <a:ext uri="{FF2B5EF4-FFF2-40B4-BE49-F238E27FC236}">
                <a16:creationId xmlns="" xmlns:a16="http://schemas.microsoft.com/office/drawing/2014/main" id="{4CECC308-A649-4266-B1C6-4C9B6FA73A69}"/>
              </a:ext>
            </a:extLst>
          </p:cNvPr>
          <p:cNvSpPr>
            <a:spLocks noGrp="1"/>
          </p:cNvSpPr>
          <p:nvPr>
            <p:ph sz="quarter" idx="2"/>
          </p:nvPr>
        </p:nvSpPr>
        <p:spPr>
          <a:xfrm>
            <a:off x="4751933" y="1800596"/>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5" name="Inhaltsplatzhalter 4">
            <a:extLst>
              <a:ext uri="{FF2B5EF4-FFF2-40B4-BE49-F238E27FC236}">
                <a16:creationId xmlns="" xmlns:a16="http://schemas.microsoft.com/office/drawing/2014/main" id="{B85A12CD-4454-4B4E-B18F-179F5C244864}"/>
              </a:ext>
            </a:extLst>
          </p:cNvPr>
          <p:cNvSpPr>
            <a:spLocks noGrp="1"/>
          </p:cNvSpPr>
          <p:nvPr>
            <p:ph sz="quarter" idx="3"/>
          </p:nvPr>
        </p:nvSpPr>
        <p:spPr>
          <a:xfrm>
            <a:off x="431255" y="3528789"/>
            <a:ext cx="4032250" cy="1439862"/>
          </a:xfrm>
        </p:spPr>
        <p:txBody>
          <a:bodyPr/>
          <a:lstStyle/>
          <a:p>
            <a:pPr lvl="0"/>
            <a:r>
              <a:rPr lang="de-DE" noProof="0"/>
              <a:t>Mastertextformat bearbeiten</a:t>
            </a:r>
          </a:p>
          <a:p>
            <a:pPr lvl="1"/>
            <a:r>
              <a:rPr lang="de-DE" noProof="0"/>
              <a:t>Zweite Ebene</a:t>
            </a:r>
          </a:p>
          <a:p>
            <a:pPr lvl="2"/>
            <a:r>
              <a:rPr lang="de-DE" noProof="0"/>
              <a:t>Dritte Ebene</a:t>
            </a:r>
          </a:p>
        </p:txBody>
      </p:sp>
      <p:sp>
        <p:nvSpPr>
          <p:cNvPr id="6" name="Inhaltsplatzhalter 5">
            <a:extLst>
              <a:ext uri="{FF2B5EF4-FFF2-40B4-BE49-F238E27FC236}">
                <a16:creationId xmlns="" xmlns:a16="http://schemas.microsoft.com/office/drawing/2014/main" id="{463D2CAA-22E9-4F5F-8A11-4A490885378C}"/>
              </a:ext>
            </a:extLst>
          </p:cNvPr>
          <p:cNvSpPr>
            <a:spLocks noGrp="1"/>
          </p:cNvSpPr>
          <p:nvPr>
            <p:ph sz="quarter" idx="4"/>
          </p:nvPr>
        </p:nvSpPr>
        <p:spPr>
          <a:xfrm>
            <a:off x="4751735" y="3528789"/>
            <a:ext cx="4032250" cy="1439862"/>
          </a:xfrm>
        </p:spPr>
        <p:txBody>
          <a:bodyPr/>
          <a:lstStyle/>
          <a:p>
            <a:pPr lvl="0"/>
            <a:r>
              <a:rPr lang="de-DE" noProof="0"/>
              <a:t>Mastertextformat bearbeiten</a:t>
            </a:r>
          </a:p>
          <a:p>
            <a:pPr lvl="1"/>
            <a:r>
              <a:rPr lang="de-DE" noProof="0"/>
              <a:t>Zweite Ebene</a:t>
            </a:r>
          </a:p>
          <a:p>
            <a:pPr lvl="2"/>
            <a:r>
              <a:rPr lang="de-DE" noProof="0"/>
              <a:t>Dritte Ebene</a:t>
            </a:r>
          </a:p>
        </p:txBody>
      </p:sp>
      <p:sp>
        <p:nvSpPr>
          <p:cNvPr id="13" name="Datumsplatzhalter 12">
            <a:extLst>
              <a:ext uri="{FF2B5EF4-FFF2-40B4-BE49-F238E27FC236}">
                <a16:creationId xmlns="" xmlns:a16="http://schemas.microsoft.com/office/drawing/2014/main" id="{12FE41DB-56D6-4293-B48C-458161373D46}"/>
              </a:ext>
            </a:extLst>
          </p:cNvPr>
          <p:cNvSpPr>
            <a:spLocks noGrp="1"/>
          </p:cNvSpPr>
          <p:nvPr>
            <p:ph type="dt" sz="half" idx="10"/>
          </p:nvPr>
        </p:nvSpPr>
        <p:spPr/>
        <p:txBody>
          <a:bodyPr/>
          <a:lstStyle/>
          <a:p>
            <a:r>
              <a:rPr lang="de-DE" noProof="0"/>
              <a:t>10.06.021</a:t>
            </a:r>
          </a:p>
        </p:txBody>
      </p:sp>
      <p:sp>
        <p:nvSpPr>
          <p:cNvPr id="14" name="Fußzeilenplatzhalter 13">
            <a:extLst>
              <a:ext uri="{FF2B5EF4-FFF2-40B4-BE49-F238E27FC236}">
                <a16:creationId xmlns="" xmlns:a16="http://schemas.microsoft.com/office/drawing/2014/main" id="{2F570F22-1430-4D12-9F56-7879F90962B9}"/>
              </a:ext>
            </a:extLst>
          </p:cNvPr>
          <p:cNvSpPr>
            <a:spLocks noGrp="1"/>
          </p:cNvSpPr>
          <p:nvPr>
            <p:ph type="ftr" sz="quarter" idx="11"/>
          </p:nvPr>
        </p:nvSpPr>
        <p:spPr/>
        <p:txBody>
          <a:bodyPr/>
          <a:lstStyle/>
          <a:p>
            <a:r>
              <a:rPr lang="de-DE" noProof="0"/>
              <a:t>Hier bitte den Titel der Präsentation und Autor eintragen</a:t>
            </a:r>
          </a:p>
        </p:txBody>
      </p:sp>
      <p:sp>
        <p:nvSpPr>
          <p:cNvPr id="15" name="Foliennummernplatzhalter 14">
            <a:extLst>
              <a:ext uri="{FF2B5EF4-FFF2-40B4-BE49-F238E27FC236}">
                <a16:creationId xmlns="" xmlns:a16="http://schemas.microsoft.com/office/drawing/2014/main" id="{33923EF9-E923-4428-928A-FA602A25EAE7}"/>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625091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ild (ganzseitig) + Text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FE7B8209-2A83-4F31-8D75-7F62DE28F30F}"/>
              </a:ext>
            </a:extLst>
          </p:cNvPr>
          <p:cNvSpPr>
            <a:spLocks noGrp="1"/>
          </p:cNvSpPr>
          <p:nvPr>
            <p:ph type="body" sz="quarter" idx="11"/>
          </p:nvPr>
        </p:nvSpPr>
        <p:spPr>
          <a:xfrm>
            <a:off x="0" y="0"/>
            <a:ext cx="9215438" cy="5184775"/>
          </a:xfrm>
          <a:solidFill>
            <a:srgbClr val="C20000"/>
          </a:solidFill>
        </p:spPr>
        <p:txBody>
          <a:bodyPr lIns="6408000" tIns="720000" rIns="576000" bIns="2088000"/>
          <a:lstStyle>
            <a:lvl1pPr marL="0" indent="0">
              <a:buNone/>
              <a:defRPr sz="2600" b="1">
                <a:solidFill>
                  <a:schemeClr val="bg1"/>
                </a:solidFill>
              </a:defRPr>
            </a:lvl1pPr>
            <a:lvl2pPr marL="360000" indent="0">
              <a:buNone/>
              <a:defRPr sz="2600" b="1">
                <a:solidFill>
                  <a:schemeClr val="tx1"/>
                </a:solidFill>
              </a:defRPr>
            </a:lvl2pPr>
          </a:lstStyle>
          <a:p>
            <a:pPr lvl="0"/>
            <a:r>
              <a:rPr lang="de-DE" noProof="0"/>
              <a:t>Mastertextformat bearbeiten</a:t>
            </a:r>
          </a:p>
        </p:txBody>
      </p:sp>
      <p:sp>
        <p:nvSpPr>
          <p:cNvPr id="9" name="Bildplatzhalter 8">
            <a:extLst>
              <a:ext uri="{FF2B5EF4-FFF2-40B4-BE49-F238E27FC236}">
                <a16:creationId xmlns="" xmlns:a16="http://schemas.microsoft.com/office/drawing/2014/main" id="{D524620A-E9D6-4F69-BD6E-074EC76BE505}"/>
              </a:ext>
            </a:extLst>
          </p:cNvPr>
          <p:cNvSpPr>
            <a:spLocks noGrp="1"/>
          </p:cNvSpPr>
          <p:nvPr>
            <p:ph type="pic" sz="quarter" idx="10"/>
          </p:nvPr>
        </p:nvSpPr>
        <p:spPr>
          <a:xfrm>
            <a:off x="0" y="0"/>
            <a:ext cx="9215438" cy="5184775"/>
          </a:xfrm>
          <a:custGeom>
            <a:avLst/>
            <a:gdLst>
              <a:gd name="connsiteX0" fmla="*/ 6192183 w 9215438"/>
              <a:gd name="connsiteY0" fmla="*/ 576163 h 5184775"/>
              <a:gd name="connsiteX1" fmla="*/ 6192183 w 9215438"/>
              <a:gd name="connsiteY1" fmla="*/ 3024163 h 5184775"/>
              <a:gd name="connsiteX2" fmla="*/ 8784183 w 9215438"/>
              <a:gd name="connsiteY2" fmla="*/ 3024163 h 5184775"/>
              <a:gd name="connsiteX3" fmla="*/ 8784183 w 9215438"/>
              <a:gd name="connsiteY3" fmla="*/ 576163 h 5184775"/>
              <a:gd name="connsiteX4" fmla="*/ 0 w 9215438"/>
              <a:gd name="connsiteY4" fmla="*/ 0 h 5184775"/>
              <a:gd name="connsiteX5" fmla="*/ 9215438 w 9215438"/>
              <a:gd name="connsiteY5" fmla="*/ 0 h 5184775"/>
              <a:gd name="connsiteX6" fmla="*/ 9215438 w 9215438"/>
              <a:gd name="connsiteY6" fmla="*/ 5184775 h 5184775"/>
              <a:gd name="connsiteX7" fmla="*/ 0 w 9215438"/>
              <a:gd name="connsiteY7" fmla="*/ 5184775 h 51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5184775">
                <a:moveTo>
                  <a:pt x="6192183" y="576163"/>
                </a:moveTo>
                <a:lnTo>
                  <a:pt x="6192183" y="3024163"/>
                </a:lnTo>
                <a:lnTo>
                  <a:pt x="8784183" y="3024163"/>
                </a:lnTo>
                <a:lnTo>
                  <a:pt x="8784183" y="576163"/>
                </a:lnTo>
                <a:close/>
                <a:moveTo>
                  <a:pt x="0" y="0"/>
                </a:moveTo>
                <a:lnTo>
                  <a:pt x="9215438" y="0"/>
                </a:lnTo>
                <a:lnTo>
                  <a:pt x="9215438" y="5184775"/>
                </a:lnTo>
                <a:lnTo>
                  <a:pt x="0" y="5184775"/>
                </a:lnTo>
                <a:close/>
              </a:path>
            </a:pathLst>
          </a:custGeom>
          <a:solidFill>
            <a:schemeClr val="bg1"/>
          </a:solidFill>
        </p:spPr>
        <p:txBody>
          <a:bodyPr wrap="square" lIns="432000" tIns="576000">
            <a:noAutofit/>
          </a:bodyPr>
          <a:lstStyle>
            <a:lvl1pPr marL="0" indent="0">
              <a:buNone/>
              <a:defRPr>
                <a:solidFill>
                  <a:schemeClr val="tx1"/>
                </a:solidFill>
              </a:defRPr>
            </a:lvl1pPr>
          </a:lstStyle>
          <a:p>
            <a:r>
              <a:rPr lang="de-DE" noProof="0"/>
              <a:t>Bild durch Klicken auf Symbol hinzufügen</a:t>
            </a:r>
          </a:p>
        </p:txBody>
      </p:sp>
      <p:sp>
        <p:nvSpPr>
          <p:cNvPr id="13" name="Textplatzhalter 12">
            <a:extLst>
              <a:ext uri="{FF2B5EF4-FFF2-40B4-BE49-F238E27FC236}">
                <a16:creationId xmlns="" xmlns:a16="http://schemas.microsoft.com/office/drawing/2014/main" id="{8D84E6C9-2B27-49BB-99EE-018CF284E6CA}"/>
              </a:ext>
            </a:extLst>
          </p:cNvPr>
          <p:cNvSpPr>
            <a:spLocks noGrp="1"/>
          </p:cNvSpPr>
          <p:nvPr>
            <p:ph type="body" sz="quarter" idx="12" hasCustomPrompt="1"/>
          </p:nvPr>
        </p:nvSpPr>
        <p:spPr>
          <a:xfrm>
            <a:off x="431800" y="4824651"/>
            <a:ext cx="4032250" cy="144000"/>
          </a:xfrm>
        </p:spPr>
        <p:txBody>
          <a:bodyPr wrap="none" anchor="b" anchorCtr="0"/>
          <a:lstStyle>
            <a:lvl1pPr marL="0" indent="0">
              <a:lnSpc>
                <a:spcPct val="100000"/>
              </a:lnSpc>
              <a:spcBef>
                <a:spcPts val="0"/>
              </a:spcBef>
              <a:buNone/>
              <a:defRPr sz="1000" i="0"/>
            </a:lvl1pPr>
          </a:lstStyle>
          <a:p>
            <a:pPr lvl="0"/>
            <a:r>
              <a:rPr lang="de-DE" noProof="0"/>
              <a:t>Quelle hinzufügen</a:t>
            </a:r>
          </a:p>
        </p:txBody>
      </p:sp>
      <p:sp>
        <p:nvSpPr>
          <p:cNvPr id="14" name="Datumsplatzhalter 13">
            <a:extLst>
              <a:ext uri="{FF2B5EF4-FFF2-40B4-BE49-F238E27FC236}">
                <a16:creationId xmlns="" xmlns:a16="http://schemas.microsoft.com/office/drawing/2014/main" id="{B9FA5F2F-29BA-42B5-B323-CC6F9941277E}"/>
              </a:ext>
            </a:extLst>
          </p:cNvPr>
          <p:cNvSpPr>
            <a:spLocks noGrp="1"/>
          </p:cNvSpPr>
          <p:nvPr>
            <p:ph type="dt" sz="half" idx="13"/>
          </p:nvPr>
        </p:nvSpPr>
        <p:spPr>
          <a:xfrm rot="16200000">
            <a:off x="-359093" y="4661350"/>
            <a:ext cx="504000" cy="144000"/>
          </a:xfrm>
        </p:spPr>
        <p:txBody>
          <a:bodyPr/>
          <a:lstStyle/>
          <a:p>
            <a:r>
              <a:rPr lang="de-DE" noProof="0"/>
              <a:t>10.06.021</a:t>
            </a:r>
          </a:p>
        </p:txBody>
      </p:sp>
      <p:sp>
        <p:nvSpPr>
          <p:cNvPr id="15" name="Fußzeilenplatzhalter 14">
            <a:extLst>
              <a:ext uri="{FF2B5EF4-FFF2-40B4-BE49-F238E27FC236}">
                <a16:creationId xmlns="" xmlns:a16="http://schemas.microsoft.com/office/drawing/2014/main" id="{ABF5829D-B1D3-4290-A36F-E11F4AABC147}"/>
              </a:ext>
            </a:extLst>
          </p:cNvPr>
          <p:cNvSpPr>
            <a:spLocks noGrp="1"/>
          </p:cNvSpPr>
          <p:nvPr>
            <p:ph type="ftr" sz="quarter" idx="14"/>
          </p:nvPr>
        </p:nvSpPr>
        <p:spPr>
          <a:xfrm rot="16200000">
            <a:off x="-2249093" y="2066675"/>
            <a:ext cx="4284000" cy="144000"/>
          </a:xfrm>
        </p:spPr>
        <p:txBody>
          <a:bodyPr/>
          <a:lstStyle/>
          <a:p>
            <a:r>
              <a:rPr lang="de-DE" noProof="0"/>
              <a:t>Hier bitte den Titel der Präsentation und Autor eintragen</a:t>
            </a:r>
          </a:p>
        </p:txBody>
      </p:sp>
      <p:sp>
        <p:nvSpPr>
          <p:cNvPr id="16" name="Foliennummernplatzhalter 15">
            <a:extLst>
              <a:ext uri="{FF2B5EF4-FFF2-40B4-BE49-F238E27FC236}">
                <a16:creationId xmlns="" xmlns:a16="http://schemas.microsoft.com/office/drawing/2014/main" id="{C699A843-664C-4B65-A0E7-48FEDD0D1374}"/>
              </a:ext>
            </a:extLst>
          </p:cNvPr>
          <p:cNvSpPr>
            <a:spLocks noGrp="1"/>
          </p:cNvSpPr>
          <p:nvPr>
            <p:ph type="sldNum" sz="quarter" idx="15"/>
          </p:nvPr>
        </p:nvSpPr>
        <p:spPr>
          <a:xfrm rot="16200000">
            <a:off x="-215093" y="4316675"/>
            <a:ext cx="216000" cy="144000"/>
          </a:xfrm>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955414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Zweispaltig Text und Bi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2797550-BDEB-4493-A73E-BE77A12FC5A9}"/>
              </a:ext>
            </a:extLst>
          </p:cNvPr>
          <p:cNvSpPr>
            <a:spLocks noGrp="1"/>
          </p:cNvSpPr>
          <p:nvPr>
            <p:ph type="dt" sz="half" idx="10"/>
          </p:nvPr>
        </p:nvSpPr>
        <p:spPr/>
        <p:txBody>
          <a:bodyPr/>
          <a:lstStyle/>
          <a:p>
            <a:r>
              <a:rPr lang="de-DE" noProof="0"/>
              <a:t>10.06.021</a:t>
            </a:r>
          </a:p>
        </p:txBody>
      </p:sp>
      <p:sp>
        <p:nvSpPr>
          <p:cNvPr id="4" name="Fußzeilenplatzhalter 3">
            <a:extLst>
              <a:ext uri="{FF2B5EF4-FFF2-40B4-BE49-F238E27FC236}">
                <a16:creationId xmlns="" xmlns:a16="http://schemas.microsoft.com/office/drawing/2014/main" id="{934CF833-9070-40EB-9C9E-0AFFBBEAF869}"/>
              </a:ext>
            </a:extLst>
          </p:cNvPr>
          <p:cNvSpPr>
            <a:spLocks noGrp="1"/>
          </p:cNvSpPr>
          <p:nvPr>
            <p:ph type="ftr" sz="quarter" idx="11"/>
          </p:nvPr>
        </p:nvSpPr>
        <p:spPr/>
        <p:txBody>
          <a:bodyPr/>
          <a:lstStyle/>
          <a:p>
            <a:r>
              <a:rPr lang="de-DE" noProof="0"/>
              <a:t>Hier bitte den Titel der Präsentation und Autor eintragen</a:t>
            </a:r>
          </a:p>
        </p:txBody>
      </p:sp>
      <p:sp>
        <p:nvSpPr>
          <p:cNvPr id="5" name="Foliennummernplatzhalter 4">
            <a:extLst>
              <a:ext uri="{FF2B5EF4-FFF2-40B4-BE49-F238E27FC236}">
                <a16:creationId xmlns="" xmlns:a16="http://schemas.microsoft.com/office/drawing/2014/main" id="{81C45381-A556-48A3-9565-2CC81A9CD909}"/>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
        <p:nvSpPr>
          <p:cNvPr id="7" name="Textplatzhalter 6">
            <a:extLst>
              <a:ext uri="{FF2B5EF4-FFF2-40B4-BE49-F238E27FC236}">
                <a16:creationId xmlns="" xmlns:a16="http://schemas.microsoft.com/office/drawing/2014/main" id="{6EACFC84-6CA2-4B55-8E0D-1F73C57314B6}"/>
              </a:ext>
            </a:extLst>
          </p:cNvPr>
          <p:cNvSpPr>
            <a:spLocks noGrp="1"/>
          </p:cNvSpPr>
          <p:nvPr>
            <p:ph type="body" sz="quarter" idx="13"/>
          </p:nvPr>
        </p:nvSpPr>
        <p:spPr>
          <a:xfrm>
            <a:off x="431800" y="863600"/>
            <a:ext cx="2592000" cy="4105275"/>
          </a:xfrm>
          <a:solidFill>
            <a:srgbClr val="C00000"/>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noProof="0"/>
              <a:t>Mastertextformat bearbeiten</a:t>
            </a:r>
          </a:p>
          <a:p>
            <a:pPr lvl="1"/>
            <a:r>
              <a:rPr lang="de-DE" noProof="0"/>
              <a:t>Zweite Ebene</a:t>
            </a:r>
          </a:p>
        </p:txBody>
      </p:sp>
      <p:sp>
        <p:nvSpPr>
          <p:cNvPr id="9" name="Bildplatzhalter 8">
            <a:extLst>
              <a:ext uri="{FF2B5EF4-FFF2-40B4-BE49-F238E27FC236}">
                <a16:creationId xmlns="" xmlns:a16="http://schemas.microsoft.com/office/drawing/2014/main" id="{F87C1E97-4157-4722-9142-30DAF0ABA1FA}"/>
              </a:ext>
            </a:extLst>
          </p:cNvPr>
          <p:cNvSpPr>
            <a:spLocks noGrp="1"/>
          </p:cNvSpPr>
          <p:nvPr>
            <p:ph type="pic" sz="quarter" idx="14"/>
          </p:nvPr>
        </p:nvSpPr>
        <p:spPr>
          <a:xfrm>
            <a:off x="3311574" y="863600"/>
            <a:ext cx="5472063" cy="4105275"/>
          </a:xfrm>
        </p:spPr>
        <p:txBody>
          <a:bodyPr/>
          <a:lstStyle>
            <a:lvl1pPr marL="0" indent="0">
              <a:buNone/>
              <a:defRPr/>
            </a:lvl1pPr>
          </a:lstStyle>
          <a:p>
            <a:r>
              <a:rPr lang="de-DE" noProof="0"/>
              <a:t>Bild durch Klicken auf Symbol hinzufügen</a:t>
            </a:r>
          </a:p>
        </p:txBody>
      </p:sp>
    </p:spTree>
    <p:extLst>
      <p:ext uri="{BB962C8B-B14F-4D97-AF65-F5344CB8AC3E}">
        <p14:creationId xmlns:p14="http://schemas.microsoft.com/office/powerpoint/2010/main" val="348216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reispaltig Text und 2 Bilder">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2797550-BDEB-4493-A73E-BE77A12FC5A9}"/>
              </a:ext>
            </a:extLst>
          </p:cNvPr>
          <p:cNvSpPr>
            <a:spLocks noGrp="1"/>
          </p:cNvSpPr>
          <p:nvPr>
            <p:ph type="dt" sz="half" idx="10"/>
          </p:nvPr>
        </p:nvSpPr>
        <p:spPr/>
        <p:txBody>
          <a:bodyPr/>
          <a:lstStyle/>
          <a:p>
            <a:r>
              <a:rPr lang="de-DE" noProof="0"/>
              <a:t>10.06.021</a:t>
            </a:r>
          </a:p>
        </p:txBody>
      </p:sp>
      <p:sp>
        <p:nvSpPr>
          <p:cNvPr id="4" name="Fußzeilenplatzhalter 3">
            <a:extLst>
              <a:ext uri="{FF2B5EF4-FFF2-40B4-BE49-F238E27FC236}">
                <a16:creationId xmlns="" xmlns:a16="http://schemas.microsoft.com/office/drawing/2014/main" id="{934CF833-9070-40EB-9C9E-0AFFBBEAF869}"/>
              </a:ext>
            </a:extLst>
          </p:cNvPr>
          <p:cNvSpPr>
            <a:spLocks noGrp="1"/>
          </p:cNvSpPr>
          <p:nvPr>
            <p:ph type="ftr" sz="quarter" idx="11"/>
          </p:nvPr>
        </p:nvSpPr>
        <p:spPr/>
        <p:txBody>
          <a:bodyPr/>
          <a:lstStyle/>
          <a:p>
            <a:r>
              <a:rPr lang="de-DE" noProof="0"/>
              <a:t>Hier bitte den Titel der Präsentation und Autor eintragen</a:t>
            </a:r>
          </a:p>
        </p:txBody>
      </p:sp>
      <p:sp>
        <p:nvSpPr>
          <p:cNvPr id="5" name="Foliennummernplatzhalter 4">
            <a:extLst>
              <a:ext uri="{FF2B5EF4-FFF2-40B4-BE49-F238E27FC236}">
                <a16:creationId xmlns="" xmlns:a16="http://schemas.microsoft.com/office/drawing/2014/main" id="{81C45381-A556-48A3-9565-2CC81A9CD909}"/>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
        <p:nvSpPr>
          <p:cNvPr id="7" name="Textplatzhalter 6">
            <a:extLst>
              <a:ext uri="{FF2B5EF4-FFF2-40B4-BE49-F238E27FC236}">
                <a16:creationId xmlns="" xmlns:a16="http://schemas.microsoft.com/office/drawing/2014/main" id="{6EACFC84-6CA2-4B55-8E0D-1F73C57314B6}"/>
              </a:ext>
            </a:extLst>
          </p:cNvPr>
          <p:cNvSpPr>
            <a:spLocks noGrp="1"/>
          </p:cNvSpPr>
          <p:nvPr>
            <p:ph type="body" sz="quarter" idx="13"/>
          </p:nvPr>
        </p:nvSpPr>
        <p:spPr>
          <a:xfrm>
            <a:off x="431800" y="863600"/>
            <a:ext cx="2592000" cy="4105275"/>
          </a:xfrm>
          <a:solidFill>
            <a:srgbClr val="C20000"/>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noProof="0"/>
              <a:t>Mastertextformat bearbeiten</a:t>
            </a:r>
          </a:p>
          <a:p>
            <a:pPr lvl="1"/>
            <a:r>
              <a:rPr lang="de-DE" noProof="0"/>
              <a:t>Zweite Ebene</a:t>
            </a:r>
          </a:p>
        </p:txBody>
      </p:sp>
      <p:sp>
        <p:nvSpPr>
          <p:cNvPr id="9" name="Bildplatzhalter 8">
            <a:extLst>
              <a:ext uri="{FF2B5EF4-FFF2-40B4-BE49-F238E27FC236}">
                <a16:creationId xmlns="" xmlns:a16="http://schemas.microsoft.com/office/drawing/2014/main" id="{F87C1E97-4157-4722-9142-30DAF0ABA1FA}"/>
              </a:ext>
            </a:extLst>
          </p:cNvPr>
          <p:cNvSpPr>
            <a:spLocks noGrp="1"/>
          </p:cNvSpPr>
          <p:nvPr>
            <p:ph type="pic" sz="quarter" idx="14"/>
          </p:nvPr>
        </p:nvSpPr>
        <p:spPr>
          <a:xfrm>
            <a:off x="3311575" y="863600"/>
            <a:ext cx="2592000" cy="4105275"/>
          </a:xfrm>
        </p:spPr>
        <p:txBody>
          <a:bodyPr/>
          <a:lstStyle>
            <a:lvl1pPr marL="0" indent="0">
              <a:buNone/>
              <a:defRPr/>
            </a:lvl1pPr>
          </a:lstStyle>
          <a:p>
            <a:r>
              <a:rPr lang="de-DE" noProof="0"/>
              <a:t>Bild durch Klicken auf Symbol hinzufügen</a:t>
            </a:r>
          </a:p>
        </p:txBody>
      </p:sp>
      <p:sp>
        <p:nvSpPr>
          <p:cNvPr id="11" name="Bildplatzhalter 10">
            <a:extLst>
              <a:ext uri="{FF2B5EF4-FFF2-40B4-BE49-F238E27FC236}">
                <a16:creationId xmlns="" xmlns:a16="http://schemas.microsoft.com/office/drawing/2014/main" id="{D60B593F-2A8C-4E25-8364-AD550B5127F2}"/>
              </a:ext>
            </a:extLst>
          </p:cNvPr>
          <p:cNvSpPr>
            <a:spLocks noGrp="1"/>
          </p:cNvSpPr>
          <p:nvPr>
            <p:ph type="pic" sz="quarter" idx="15"/>
          </p:nvPr>
        </p:nvSpPr>
        <p:spPr>
          <a:xfrm>
            <a:off x="6191895" y="863600"/>
            <a:ext cx="2592000" cy="4105275"/>
          </a:xfrm>
        </p:spPr>
        <p:txBody>
          <a:bodyPr/>
          <a:lstStyle>
            <a:lvl1pPr marL="0" indent="0">
              <a:buNone/>
              <a:defRPr/>
            </a:lvl1pPr>
          </a:lstStyle>
          <a:p>
            <a:r>
              <a:rPr lang="de-DE" noProof="0"/>
              <a:t>Bild durch Klicken auf Symbol hinzufügen</a:t>
            </a:r>
          </a:p>
        </p:txBody>
      </p:sp>
    </p:spTree>
    <p:extLst>
      <p:ext uri="{BB962C8B-B14F-4D97-AF65-F5344CB8AC3E}">
        <p14:creationId xmlns:p14="http://schemas.microsoft.com/office/powerpoint/2010/main" val="3333164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großformatig) + Text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5F248B8E-B4D4-46D8-BAEC-058D254866C6}"/>
              </a:ext>
            </a:extLst>
          </p:cNvPr>
          <p:cNvSpPr>
            <a:spLocks noGrp="1"/>
          </p:cNvSpPr>
          <p:nvPr>
            <p:ph type="body" sz="quarter" idx="14"/>
          </p:nvPr>
        </p:nvSpPr>
        <p:spPr>
          <a:xfrm>
            <a:off x="431800" y="863600"/>
            <a:ext cx="8351838" cy="4105275"/>
          </a:xfrm>
          <a:solidFill>
            <a:srgbClr val="C00000"/>
          </a:solidFill>
        </p:spPr>
        <p:txBody>
          <a:bodyPr lIns="576000" tIns="576000" rIns="5544000" bIns="2088000"/>
          <a:lstStyle>
            <a:lvl1pPr marL="0" indent="0">
              <a:buNone/>
              <a:defRPr sz="2600" b="1">
                <a:solidFill>
                  <a:schemeClr val="bg1"/>
                </a:solidFill>
              </a:defRPr>
            </a:lvl1pPr>
          </a:lstStyle>
          <a:p>
            <a:pPr lvl="0"/>
            <a:r>
              <a:rPr lang="de-DE" noProof="0"/>
              <a:t>Mastertextformat bearbeiten</a:t>
            </a:r>
          </a:p>
        </p:txBody>
      </p:sp>
      <p:sp>
        <p:nvSpPr>
          <p:cNvPr id="3" name="Datumsplatzhalter 2">
            <a:extLst>
              <a:ext uri="{FF2B5EF4-FFF2-40B4-BE49-F238E27FC236}">
                <a16:creationId xmlns="" xmlns:a16="http://schemas.microsoft.com/office/drawing/2014/main" id="{42149302-2969-427D-9DD1-3435C2390D0D}"/>
              </a:ext>
            </a:extLst>
          </p:cNvPr>
          <p:cNvSpPr>
            <a:spLocks noGrp="1"/>
          </p:cNvSpPr>
          <p:nvPr>
            <p:ph type="dt" sz="half" idx="10"/>
          </p:nvPr>
        </p:nvSpPr>
        <p:spPr/>
        <p:txBody>
          <a:bodyPr/>
          <a:lstStyle/>
          <a:p>
            <a:r>
              <a:rPr lang="de-DE" noProof="0"/>
              <a:t>10.06.021</a:t>
            </a:r>
          </a:p>
        </p:txBody>
      </p:sp>
      <p:sp>
        <p:nvSpPr>
          <p:cNvPr id="4" name="Fußzeilenplatzhalter 3">
            <a:extLst>
              <a:ext uri="{FF2B5EF4-FFF2-40B4-BE49-F238E27FC236}">
                <a16:creationId xmlns="" xmlns:a16="http://schemas.microsoft.com/office/drawing/2014/main" id="{B9BEBE89-7CC6-4CBB-8D89-9C2B984FB51D}"/>
              </a:ext>
            </a:extLst>
          </p:cNvPr>
          <p:cNvSpPr>
            <a:spLocks noGrp="1"/>
          </p:cNvSpPr>
          <p:nvPr>
            <p:ph type="ftr" sz="quarter" idx="11"/>
          </p:nvPr>
        </p:nvSpPr>
        <p:spPr/>
        <p:txBody>
          <a:bodyPr/>
          <a:lstStyle/>
          <a:p>
            <a:r>
              <a:rPr lang="de-DE" noProof="0"/>
              <a:t>Hier bitte den Titel der Präsentation und Autor eintragen</a:t>
            </a:r>
          </a:p>
        </p:txBody>
      </p:sp>
      <p:sp>
        <p:nvSpPr>
          <p:cNvPr id="5" name="Foliennummernplatzhalter 4">
            <a:extLst>
              <a:ext uri="{FF2B5EF4-FFF2-40B4-BE49-F238E27FC236}">
                <a16:creationId xmlns="" xmlns:a16="http://schemas.microsoft.com/office/drawing/2014/main" id="{E19A05AF-1D58-4CE6-BC08-E67A601E6ABD}"/>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
        <p:nvSpPr>
          <p:cNvPr id="9" name="Bildplatzhalter 8">
            <a:extLst>
              <a:ext uri="{FF2B5EF4-FFF2-40B4-BE49-F238E27FC236}">
                <a16:creationId xmlns="" xmlns:a16="http://schemas.microsoft.com/office/drawing/2014/main" id="{C7DD8A94-ECE8-4F6E-A93B-DA44BB13FAED}"/>
              </a:ext>
            </a:extLst>
          </p:cNvPr>
          <p:cNvSpPr>
            <a:spLocks noGrp="1"/>
          </p:cNvSpPr>
          <p:nvPr>
            <p:ph type="pic" sz="quarter" idx="13"/>
          </p:nvPr>
        </p:nvSpPr>
        <p:spPr>
          <a:xfrm>
            <a:off x="431800" y="863600"/>
            <a:ext cx="8351838" cy="4105275"/>
          </a:xfrm>
          <a:custGeom>
            <a:avLst/>
            <a:gdLst>
              <a:gd name="connsiteX0" fmla="*/ 359783 w 8351838"/>
              <a:gd name="connsiteY0" fmla="*/ 432643 h 4105275"/>
              <a:gd name="connsiteX1" fmla="*/ 359783 w 8351838"/>
              <a:gd name="connsiteY1" fmla="*/ 2880643 h 4105275"/>
              <a:gd name="connsiteX2" fmla="*/ 2951783 w 8351838"/>
              <a:gd name="connsiteY2" fmla="*/ 2880643 h 4105275"/>
              <a:gd name="connsiteX3" fmla="*/ 2951783 w 8351838"/>
              <a:gd name="connsiteY3" fmla="*/ 432643 h 4105275"/>
              <a:gd name="connsiteX4" fmla="*/ 0 w 8351838"/>
              <a:gd name="connsiteY4" fmla="*/ 0 h 4105275"/>
              <a:gd name="connsiteX5" fmla="*/ 8351838 w 8351838"/>
              <a:gd name="connsiteY5" fmla="*/ 0 h 4105275"/>
              <a:gd name="connsiteX6" fmla="*/ 8351838 w 8351838"/>
              <a:gd name="connsiteY6" fmla="*/ 4105275 h 4105275"/>
              <a:gd name="connsiteX7" fmla="*/ 0 w 8351838"/>
              <a:gd name="connsiteY7" fmla="*/ 4105275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1838" h="4105275">
                <a:moveTo>
                  <a:pt x="359783" y="432643"/>
                </a:moveTo>
                <a:lnTo>
                  <a:pt x="359783" y="2880643"/>
                </a:lnTo>
                <a:lnTo>
                  <a:pt x="2951783" y="2880643"/>
                </a:lnTo>
                <a:lnTo>
                  <a:pt x="2951783" y="432643"/>
                </a:lnTo>
                <a:close/>
                <a:moveTo>
                  <a:pt x="0" y="0"/>
                </a:moveTo>
                <a:lnTo>
                  <a:pt x="8351838" y="0"/>
                </a:lnTo>
                <a:lnTo>
                  <a:pt x="8351838" y="4105275"/>
                </a:lnTo>
                <a:lnTo>
                  <a:pt x="0" y="4105275"/>
                </a:lnTo>
                <a:close/>
              </a:path>
            </a:pathLst>
          </a:custGeom>
          <a:solidFill>
            <a:schemeClr val="bg1"/>
          </a:solidFill>
        </p:spPr>
        <p:txBody>
          <a:bodyPr wrap="square" lIns="144000" tIns="72000">
            <a:noAutofit/>
          </a:bodyPr>
          <a:lstStyle>
            <a:lvl1pPr marL="0" indent="0">
              <a:buNone/>
              <a:defRPr/>
            </a:lvl1pPr>
          </a:lstStyle>
          <a:p>
            <a:r>
              <a:rPr lang="de-DE" noProof="0"/>
              <a:t>Bild durch Klicken auf Symbol hinzufügen</a:t>
            </a:r>
          </a:p>
        </p:txBody>
      </p:sp>
      <p:sp>
        <p:nvSpPr>
          <p:cNvPr id="13" name="Textplatzhalter 12">
            <a:extLst>
              <a:ext uri="{FF2B5EF4-FFF2-40B4-BE49-F238E27FC236}">
                <a16:creationId xmlns="" xmlns:a16="http://schemas.microsoft.com/office/drawing/2014/main" id="{190645E2-B0AF-4FFF-B573-EE81DEFA611B}"/>
              </a:ext>
            </a:extLst>
          </p:cNvPr>
          <p:cNvSpPr>
            <a:spLocks noGrp="1"/>
          </p:cNvSpPr>
          <p:nvPr>
            <p:ph type="body" sz="quarter" idx="15" hasCustomPrompt="1"/>
          </p:nvPr>
        </p:nvSpPr>
        <p:spPr>
          <a:xfrm>
            <a:off x="790575" y="4752643"/>
            <a:ext cx="3673475" cy="144000"/>
          </a:xfrm>
        </p:spPr>
        <p:txBody>
          <a:bodyPr wrap="none" anchor="b" anchorCtr="0"/>
          <a:lstStyle>
            <a:lvl1pPr marL="0" indent="0">
              <a:lnSpc>
                <a:spcPct val="100000"/>
              </a:lnSpc>
              <a:spcBef>
                <a:spcPts val="0"/>
              </a:spcBef>
              <a:buNone/>
              <a:defRPr sz="1000" i="0"/>
            </a:lvl1pPr>
          </a:lstStyle>
          <a:p>
            <a:pPr lvl="0"/>
            <a:r>
              <a:rPr lang="de-DE" noProof="0"/>
              <a:t>Quelle hinzufügen</a:t>
            </a:r>
          </a:p>
        </p:txBody>
      </p:sp>
    </p:spTree>
    <p:extLst>
      <p:ext uri="{BB962C8B-B14F-4D97-AF65-F5344CB8AC3E}">
        <p14:creationId xmlns:p14="http://schemas.microsoft.com/office/powerpoint/2010/main" val="215308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4074F5C-519F-401E-B8DC-ABBE966DCE58}"/>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 xmlns:a16="http://schemas.microsoft.com/office/drawing/2014/main" id="{7F652DE8-4A9F-4A64-98A9-E56A24D1BC77}"/>
              </a:ext>
            </a:extLst>
          </p:cNvPr>
          <p:cNvSpPr>
            <a:spLocks noGrp="1"/>
          </p:cNvSpPr>
          <p:nvPr>
            <p:ph idx="1"/>
          </p:nvPr>
        </p:nvSpPr>
        <p:spPr>
          <a:xfrm>
            <a:off x="431802" y="1800225"/>
            <a:ext cx="8352382" cy="3168426"/>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3" name="Datumsplatzhalter 12">
            <a:extLst>
              <a:ext uri="{FF2B5EF4-FFF2-40B4-BE49-F238E27FC236}">
                <a16:creationId xmlns="" xmlns:a16="http://schemas.microsoft.com/office/drawing/2014/main" id="{10DA6540-5AE8-42DF-B039-4E61F0665996}"/>
              </a:ext>
            </a:extLst>
          </p:cNvPr>
          <p:cNvSpPr>
            <a:spLocks noGrp="1"/>
          </p:cNvSpPr>
          <p:nvPr>
            <p:ph type="dt" sz="half" idx="10"/>
          </p:nvPr>
        </p:nvSpPr>
        <p:spPr/>
        <p:txBody>
          <a:bodyPr/>
          <a:lstStyle/>
          <a:p>
            <a:r>
              <a:rPr lang="de-DE" noProof="0"/>
              <a:t>10.06.021</a:t>
            </a:r>
          </a:p>
        </p:txBody>
      </p:sp>
      <p:sp>
        <p:nvSpPr>
          <p:cNvPr id="14" name="Fußzeilenplatzhalter 13">
            <a:extLst>
              <a:ext uri="{FF2B5EF4-FFF2-40B4-BE49-F238E27FC236}">
                <a16:creationId xmlns="" xmlns:a16="http://schemas.microsoft.com/office/drawing/2014/main" id="{ED6B704C-088A-4A56-BE10-5A4D2C609A8E}"/>
              </a:ext>
            </a:extLst>
          </p:cNvPr>
          <p:cNvSpPr>
            <a:spLocks noGrp="1"/>
          </p:cNvSpPr>
          <p:nvPr>
            <p:ph type="ftr" sz="quarter" idx="11"/>
          </p:nvPr>
        </p:nvSpPr>
        <p:spPr/>
        <p:txBody>
          <a:bodyPr/>
          <a:lstStyle/>
          <a:p>
            <a:r>
              <a:rPr lang="de-DE" noProof="0"/>
              <a:t>Hier bitte den Titel der Präsentation und Autor eintragen</a:t>
            </a:r>
          </a:p>
        </p:txBody>
      </p:sp>
      <p:sp>
        <p:nvSpPr>
          <p:cNvPr id="15" name="Foliennummernplatzhalter 14">
            <a:extLst>
              <a:ext uri="{FF2B5EF4-FFF2-40B4-BE49-F238E27FC236}">
                <a16:creationId xmlns="" xmlns:a16="http://schemas.microsoft.com/office/drawing/2014/main" id="{CD2D232A-A3F7-448E-B544-A4D3BD526411}"/>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4178776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randabfallend) + Titel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63B93387-8199-4B37-AB48-6EFB10EC1B3F}"/>
              </a:ext>
            </a:extLst>
          </p:cNvPr>
          <p:cNvSpPr>
            <a:spLocks noGrp="1"/>
          </p:cNvSpPr>
          <p:nvPr>
            <p:ph type="body" sz="quarter" idx="14"/>
          </p:nvPr>
        </p:nvSpPr>
        <p:spPr>
          <a:xfrm>
            <a:off x="0" y="863600"/>
            <a:ext cx="9215438" cy="4321175"/>
          </a:xfrm>
          <a:solidFill>
            <a:srgbClr val="C20000"/>
          </a:solidFill>
        </p:spPr>
        <p:txBody>
          <a:bodyPr lIns="6048000" tIns="828000" rIns="576000" bIns="2160000"/>
          <a:lstStyle>
            <a:lvl1pPr>
              <a:spcBef>
                <a:spcPts val="0"/>
              </a:spcBef>
              <a:defRPr sz="2600" b="1">
                <a:solidFill>
                  <a:schemeClr val="bg1"/>
                </a:solidFill>
              </a:defRPr>
            </a:lvl1pPr>
          </a:lstStyle>
          <a:p>
            <a:pPr lvl="0"/>
            <a:r>
              <a:rPr lang="de-DE" noProof="0"/>
              <a:t>Mastertextformat bearbeiten</a:t>
            </a:r>
          </a:p>
        </p:txBody>
      </p:sp>
      <p:sp>
        <p:nvSpPr>
          <p:cNvPr id="3" name="Datumsplatzhalter 2">
            <a:extLst>
              <a:ext uri="{FF2B5EF4-FFF2-40B4-BE49-F238E27FC236}">
                <a16:creationId xmlns="" xmlns:a16="http://schemas.microsoft.com/office/drawing/2014/main" id="{CBAE4131-6CF5-43E9-9AF5-8F58645741F4}"/>
              </a:ext>
            </a:extLst>
          </p:cNvPr>
          <p:cNvSpPr>
            <a:spLocks noGrp="1"/>
          </p:cNvSpPr>
          <p:nvPr>
            <p:ph type="dt" sz="half" idx="10"/>
          </p:nvPr>
        </p:nvSpPr>
        <p:spPr/>
        <p:txBody>
          <a:bodyPr/>
          <a:lstStyle/>
          <a:p>
            <a:r>
              <a:rPr lang="de-DE" noProof="0"/>
              <a:t>10.06.021</a:t>
            </a:r>
          </a:p>
        </p:txBody>
      </p:sp>
      <p:sp>
        <p:nvSpPr>
          <p:cNvPr id="4" name="Fußzeilenplatzhalter 3">
            <a:extLst>
              <a:ext uri="{FF2B5EF4-FFF2-40B4-BE49-F238E27FC236}">
                <a16:creationId xmlns="" xmlns:a16="http://schemas.microsoft.com/office/drawing/2014/main" id="{161EE5BC-0FB7-4ADE-863C-3CD93DEA332E}"/>
              </a:ext>
            </a:extLst>
          </p:cNvPr>
          <p:cNvSpPr>
            <a:spLocks noGrp="1"/>
          </p:cNvSpPr>
          <p:nvPr>
            <p:ph type="ftr" sz="quarter" idx="11"/>
          </p:nvPr>
        </p:nvSpPr>
        <p:spPr/>
        <p:txBody>
          <a:bodyPr/>
          <a:lstStyle/>
          <a:p>
            <a:r>
              <a:rPr lang="de-DE" noProof="0"/>
              <a:t>Hier bitte den Titel der Präsentation und Autor eintragen</a:t>
            </a:r>
          </a:p>
        </p:txBody>
      </p:sp>
      <p:sp>
        <p:nvSpPr>
          <p:cNvPr id="5" name="Foliennummernplatzhalter 4">
            <a:extLst>
              <a:ext uri="{FF2B5EF4-FFF2-40B4-BE49-F238E27FC236}">
                <a16:creationId xmlns="" xmlns:a16="http://schemas.microsoft.com/office/drawing/2014/main" id="{6B31AD75-27EC-41C7-B35C-1BA97C64C9C1}"/>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
        <p:nvSpPr>
          <p:cNvPr id="17" name="Bildplatzhalter 16">
            <a:extLst>
              <a:ext uri="{FF2B5EF4-FFF2-40B4-BE49-F238E27FC236}">
                <a16:creationId xmlns="" xmlns:a16="http://schemas.microsoft.com/office/drawing/2014/main" id="{E8BBB4D0-D6D2-4ED2-89FE-53F37DEBB793}"/>
              </a:ext>
            </a:extLst>
          </p:cNvPr>
          <p:cNvSpPr>
            <a:spLocks noGrp="1"/>
          </p:cNvSpPr>
          <p:nvPr>
            <p:ph type="pic" sz="quarter" idx="16"/>
          </p:nvPr>
        </p:nvSpPr>
        <p:spPr>
          <a:xfrm>
            <a:off x="0" y="863600"/>
            <a:ext cx="9215438" cy="4321175"/>
          </a:xfrm>
          <a:custGeom>
            <a:avLst/>
            <a:gdLst>
              <a:gd name="connsiteX0" fmla="*/ 6191895 w 9215438"/>
              <a:gd name="connsiteY0" fmla="*/ 649287 h 4321175"/>
              <a:gd name="connsiteX1" fmla="*/ 6191895 w 9215438"/>
              <a:gd name="connsiteY1" fmla="*/ 3097287 h 4321175"/>
              <a:gd name="connsiteX2" fmla="*/ 8783895 w 9215438"/>
              <a:gd name="connsiteY2" fmla="*/ 3097287 h 4321175"/>
              <a:gd name="connsiteX3" fmla="*/ 8783895 w 9215438"/>
              <a:gd name="connsiteY3" fmla="*/ 649287 h 4321175"/>
              <a:gd name="connsiteX4" fmla="*/ 0 w 9215438"/>
              <a:gd name="connsiteY4" fmla="*/ 0 h 4321175"/>
              <a:gd name="connsiteX5" fmla="*/ 9215438 w 9215438"/>
              <a:gd name="connsiteY5" fmla="*/ 0 h 4321175"/>
              <a:gd name="connsiteX6" fmla="*/ 9215438 w 9215438"/>
              <a:gd name="connsiteY6" fmla="*/ 4321175 h 4321175"/>
              <a:gd name="connsiteX7" fmla="*/ 0 w 9215438"/>
              <a:gd name="connsiteY7" fmla="*/ 4321175 h 432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4321175">
                <a:moveTo>
                  <a:pt x="6191895" y="649287"/>
                </a:moveTo>
                <a:lnTo>
                  <a:pt x="6191895" y="3097287"/>
                </a:lnTo>
                <a:lnTo>
                  <a:pt x="8783895" y="3097287"/>
                </a:lnTo>
                <a:lnTo>
                  <a:pt x="8783895" y="649287"/>
                </a:lnTo>
                <a:close/>
                <a:moveTo>
                  <a:pt x="0" y="0"/>
                </a:moveTo>
                <a:lnTo>
                  <a:pt x="9215438" y="0"/>
                </a:lnTo>
                <a:lnTo>
                  <a:pt x="9215438" y="4321175"/>
                </a:lnTo>
                <a:lnTo>
                  <a:pt x="0" y="4321175"/>
                </a:lnTo>
                <a:close/>
              </a:path>
            </a:pathLst>
          </a:custGeom>
          <a:solidFill>
            <a:schemeClr val="bg1"/>
          </a:solidFill>
        </p:spPr>
        <p:txBody>
          <a:bodyPr wrap="square" lIns="432000" tIns="324000">
            <a:noAutofit/>
          </a:bodyPr>
          <a:lstStyle>
            <a:lvl1pPr marL="0" indent="0">
              <a:buNone/>
              <a:defRPr/>
            </a:lvl1pPr>
          </a:lstStyle>
          <a:p>
            <a:r>
              <a:rPr lang="de-DE" noProof="0"/>
              <a:t>Bild durch Klicken auf Symbol hinzufügen</a:t>
            </a:r>
          </a:p>
        </p:txBody>
      </p:sp>
      <p:sp>
        <p:nvSpPr>
          <p:cNvPr id="13" name="Textplatzhalter 12">
            <a:extLst>
              <a:ext uri="{FF2B5EF4-FFF2-40B4-BE49-F238E27FC236}">
                <a16:creationId xmlns="" xmlns:a16="http://schemas.microsoft.com/office/drawing/2014/main" id="{A88F502E-137E-47BE-BAD7-2CDDCE67D44C}"/>
              </a:ext>
            </a:extLst>
          </p:cNvPr>
          <p:cNvSpPr>
            <a:spLocks noGrp="1"/>
          </p:cNvSpPr>
          <p:nvPr>
            <p:ph type="body" sz="quarter" idx="15" hasCustomPrompt="1"/>
          </p:nvPr>
        </p:nvSpPr>
        <p:spPr>
          <a:xfrm>
            <a:off x="431800" y="4824635"/>
            <a:ext cx="4032250" cy="144000"/>
          </a:xfrm>
        </p:spPr>
        <p:txBody>
          <a:bodyPr wrap="none" anchor="b" anchorCtr="0"/>
          <a:lstStyle>
            <a:lvl1pPr marL="0" indent="0">
              <a:lnSpc>
                <a:spcPct val="100000"/>
              </a:lnSpc>
              <a:spcBef>
                <a:spcPts val="0"/>
              </a:spcBef>
              <a:buNone/>
              <a:defRPr sz="1000" i="0"/>
            </a:lvl1pPr>
          </a:lstStyle>
          <a:p>
            <a:pPr lvl="0"/>
            <a:r>
              <a:rPr lang="de-DE" noProof="0"/>
              <a:t>Quelle hinzufügen</a:t>
            </a:r>
          </a:p>
        </p:txBody>
      </p:sp>
    </p:spTree>
    <p:extLst>
      <p:ext uri="{BB962C8B-B14F-4D97-AF65-F5344CB8AC3E}">
        <p14:creationId xmlns:p14="http://schemas.microsoft.com/office/powerpoint/2010/main" val="1303579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DEF79AF-9987-4D87-BF59-C9124DE9DB09}"/>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9" name="Datumsplatzhalter 8">
            <a:extLst>
              <a:ext uri="{FF2B5EF4-FFF2-40B4-BE49-F238E27FC236}">
                <a16:creationId xmlns="" xmlns:a16="http://schemas.microsoft.com/office/drawing/2014/main" id="{DCF0D1A3-9C30-4EBE-95A8-EC5188BCA55C}"/>
              </a:ext>
            </a:extLst>
          </p:cNvPr>
          <p:cNvSpPr>
            <a:spLocks noGrp="1"/>
          </p:cNvSpPr>
          <p:nvPr>
            <p:ph type="dt" sz="half" idx="10"/>
          </p:nvPr>
        </p:nvSpPr>
        <p:spPr/>
        <p:txBody>
          <a:bodyPr/>
          <a:lstStyle/>
          <a:p>
            <a:r>
              <a:rPr lang="de-DE" noProof="0"/>
              <a:t>10.06.021</a:t>
            </a:r>
          </a:p>
        </p:txBody>
      </p:sp>
      <p:sp>
        <p:nvSpPr>
          <p:cNvPr id="10" name="Fußzeilenplatzhalter 9">
            <a:extLst>
              <a:ext uri="{FF2B5EF4-FFF2-40B4-BE49-F238E27FC236}">
                <a16:creationId xmlns="" xmlns:a16="http://schemas.microsoft.com/office/drawing/2014/main" id="{662D49EB-C43D-4EDA-9303-261C48851AFA}"/>
              </a:ext>
            </a:extLst>
          </p:cNvPr>
          <p:cNvSpPr>
            <a:spLocks noGrp="1"/>
          </p:cNvSpPr>
          <p:nvPr>
            <p:ph type="ftr" sz="quarter" idx="11"/>
          </p:nvPr>
        </p:nvSpPr>
        <p:spPr/>
        <p:txBody>
          <a:bodyPr/>
          <a:lstStyle/>
          <a:p>
            <a:r>
              <a:rPr lang="de-DE" noProof="0"/>
              <a:t>Hier bitte den Titel der Präsentation und Autor eintragen</a:t>
            </a:r>
          </a:p>
        </p:txBody>
      </p:sp>
      <p:sp>
        <p:nvSpPr>
          <p:cNvPr id="11" name="Foliennummernplatzhalter 10">
            <a:extLst>
              <a:ext uri="{FF2B5EF4-FFF2-40B4-BE49-F238E27FC236}">
                <a16:creationId xmlns="" xmlns:a16="http://schemas.microsoft.com/office/drawing/2014/main" id="{0CCE1D69-E2C3-4327-A150-99075746286C}"/>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2743025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a:extLst>
              <a:ext uri="{FF2B5EF4-FFF2-40B4-BE49-F238E27FC236}">
                <a16:creationId xmlns="" xmlns:a16="http://schemas.microsoft.com/office/drawing/2014/main" id="{84CD471B-F069-4F58-8FFD-247DBBEF1DDF}"/>
              </a:ext>
            </a:extLst>
          </p:cNvPr>
          <p:cNvSpPr>
            <a:spLocks noGrp="1"/>
          </p:cNvSpPr>
          <p:nvPr>
            <p:ph type="dt" sz="half" idx="10"/>
          </p:nvPr>
        </p:nvSpPr>
        <p:spPr/>
        <p:txBody>
          <a:bodyPr/>
          <a:lstStyle/>
          <a:p>
            <a:r>
              <a:rPr lang="de-DE" noProof="0"/>
              <a:t>10.06.021</a:t>
            </a:r>
          </a:p>
        </p:txBody>
      </p:sp>
      <p:sp>
        <p:nvSpPr>
          <p:cNvPr id="9" name="Fußzeilenplatzhalter 8">
            <a:extLst>
              <a:ext uri="{FF2B5EF4-FFF2-40B4-BE49-F238E27FC236}">
                <a16:creationId xmlns="" xmlns:a16="http://schemas.microsoft.com/office/drawing/2014/main" id="{AD5BC863-5791-4E61-BED5-2D160C7298A2}"/>
              </a:ext>
            </a:extLst>
          </p:cNvPr>
          <p:cNvSpPr>
            <a:spLocks noGrp="1"/>
          </p:cNvSpPr>
          <p:nvPr>
            <p:ph type="ftr" sz="quarter" idx="11"/>
          </p:nvPr>
        </p:nvSpPr>
        <p:spPr/>
        <p:txBody>
          <a:bodyPr/>
          <a:lstStyle/>
          <a:p>
            <a:r>
              <a:rPr lang="de-DE" noProof="0"/>
              <a:t>Hier bitte den Titel der Präsentation und Autor eintragen</a:t>
            </a:r>
          </a:p>
        </p:txBody>
      </p:sp>
      <p:sp>
        <p:nvSpPr>
          <p:cNvPr id="10" name="Foliennummernplatzhalter 9">
            <a:extLst>
              <a:ext uri="{FF2B5EF4-FFF2-40B4-BE49-F238E27FC236}">
                <a16:creationId xmlns="" xmlns:a16="http://schemas.microsoft.com/office/drawing/2014/main" id="{D739D196-54BD-4D01-978C-007DE5A0B2C6}"/>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2628914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63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chlussseite">
    <p:spTree>
      <p:nvGrpSpPr>
        <p:cNvPr id="1" name=""/>
        <p:cNvGrpSpPr/>
        <p:nvPr/>
      </p:nvGrpSpPr>
      <p:grpSpPr>
        <a:xfrm>
          <a:off x="0" y="0"/>
          <a:ext cx="0" cy="0"/>
          <a:chOff x="0" y="0"/>
          <a:chExt cx="0" cy="0"/>
        </a:xfrm>
      </p:grpSpPr>
      <p:sp>
        <p:nvSpPr>
          <p:cNvPr id="7" name="Textplatzhalter 24">
            <a:extLst>
              <a:ext uri="{FF2B5EF4-FFF2-40B4-BE49-F238E27FC236}">
                <a16:creationId xmlns="" xmlns:a16="http://schemas.microsoft.com/office/drawing/2014/main" id="{B6C2A7ED-3E27-439F-AEFC-E742B9DAC482}"/>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a:p>
          <a:p>
            <a:pPr marL="0" indent="0">
              <a:spcBef>
                <a:spcPts val="0"/>
              </a:spcBef>
              <a:buNone/>
              <a:tabLst>
                <a:tab pos="360363" algn="l"/>
              </a:tabLst>
            </a:pPr>
            <a:r>
              <a:rPr lang="de-DE" sz="1600" noProof="0"/>
              <a:t>T 	+49 30 300199-</a:t>
            </a:r>
          </a:p>
          <a:p>
            <a:pPr marL="0" indent="0">
              <a:spcBef>
                <a:spcPts val="0"/>
              </a:spcBef>
              <a:buNone/>
              <a:tabLst>
                <a:tab pos="360363" algn="l"/>
              </a:tabLst>
            </a:pPr>
            <a:r>
              <a:rPr lang="de-DE" sz="1600" noProof="0"/>
              <a:t/>
            </a:r>
            <a:br>
              <a:rPr lang="de-DE" sz="1600" noProof="0"/>
            </a:br>
            <a:endParaRPr lang="de-DE" sz="1600" noProof="0"/>
          </a:p>
          <a:p>
            <a:pPr marL="0" indent="0">
              <a:spcBef>
                <a:spcPts val="0"/>
              </a:spcBef>
              <a:buNone/>
              <a:tabLst>
                <a:tab pos="360363" algn="l"/>
              </a:tabLst>
            </a:pPr>
            <a:r>
              <a:rPr lang="de-DE" sz="1600" noProof="0"/>
              <a:t>www.bdew.de</a:t>
            </a:r>
          </a:p>
        </p:txBody>
      </p:sp>
      <p:sp>
        <p:nvSpPr>
          <p:cNvPr id="8" name="Textplatzhalter 24">
            <a:extLst>
              <a:ext uri="{FF2B5EF4-FFF2-40B4-BE49-F238E27FC236}">
                <a16:creationId xmlns="" xmlns:a16="http://schemas.microsoft.com/office/drawing/2014/main" id="{163336B0-2170-409A-84C2-E385D2F84FAD}"/>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solidFill>
                  <a:schemeClr val="bg1"/>
                </a:solidFill>
              </a:rPr>
              <a:t>BDEW Bundesverband der Energie- und Wasserwirtschaft e.V.</a:t>
            </a:r>
          </a:p>
          <a:p>
            <a:pPr marL="0" indent="0">
              <a:spcBef>
                <a:spcPts val="0"/>
              </a:spcBef>
              <a:buNone/>
            </a:pPr>
            <a:r>
              <a:rPr lang="de-DE" sz="1600" noProof="0">
                <a:solidFill>
                  <a:schemeClr val="bg1"/>
                </a:solidFill>
              </a:rPr>
              <a:t>Reinhardtstraße 32 · 10117 Berlin</a:t>
            </a:r>
          </a:p>
        </p:txBody>
      </p:sp>
      <p:sp>
        <p:nvSpPr>
          <p:cNvPr id="9" name="Rectangle 2">
            <a:extLst>
              <a:ext uri="{FF2B5EF4-FFF2-40B4-BE49-F238E27FC236}">
                <a16:creationId xmlns="" xmlns:a16="http://schemas.microsoft.com/office/drawing/2014/main" id="{D9A01EA3-8451-411A-A54D-13395C21C1FB}"/>
              </a:ext>
            </a:extLst>
          </p:cNvPr>
          <p:cNvSpPr>
            <a:spLocks noChangeArrowheads="1"/>
          </p:cNvSpPr>
          <p:nvPr/>
        </p:nvSpPr>
        <p:spPr bwMode="hidden">
          <a:xfrm>
            <a:off x="144000" y="144000"/>
            <a:ext cx="8928000" cy="4896000"/>
          </a:xfrm>
          <a:prstGeom prst="rect">
            <a:avLst/>
          </a:prstGeom>
          <a:noFill/>
          <a:ln w="12700">
            <a:solidFill>
              <a:srgbClr val="C00000"/>
            </a:solidFill>
          </a:ln>
          <a:effectLst/>
        </p:spPr>
        <p:txBody>
          <a:bodyPr wrap="none" anchor="ctr"/>
          <a:lstStyle/>
          <a:p>
            <a:endParaRPr lang="de-DE" sz="1828" noProof="0"/>
          </a:p>
        </p:txBody>
      </p:sp>
      <p:grpSp>
        <p:nvGrpSpPr>
          <p:cNvPr id="10" name="Gruppieren 9">
            <a:extLst>
              <a:ext uri="{FF2B5EF4-FFF2-40B4-BE49-F238E27FC236}">
                <a16:creationId xmlns="" xmlns:a16="http://schemas.microsoft.com/office/drawing/2014/main" id="{A5904070-0BA0-4AE0-842E-83FD5922B850}"/>
              </a:ext>
            </a:extLst>
          </p:cNvPr>
          <p:cNvGrpSpPr>
            <a:grpSpLocks noChangeAspect="1"/>
          </p:cNvGrpSpPr>
          <p:nvPr/>
        </p:nvGrpSpPr>
        <p:grpSpPr bwMode="gray">
          <a:xfrm>
            <a:off x="7271990" y="576162"/>
            <a:ext cx="1800225" cy="1224000"/>
            <a:chOff x="7271990" y="576162"/>
            <a:chExt cx="1800225" cy="1224000"/>
          </a:xfrm>
        </p:grpSpPr>
        <p:sp>
          <p:nvSpPr>
            <p:cNvPr id="11" name="Rectangle 6">
              <a:extLst>
                <a:ext uri="{FF2B5EF4-FFF2-40B4-BE49-F238E27FC236}">
                  <a16:creationId xmlns="" xmlns:a16="http://schemas.microsoft.com/office/drawing/2014/main" id="{8E3F5386-A68E-4783-91A4-7ABCEF0F6CA9}"/>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a:p>
          </p:txBody>
        </p:sp>
        <p:grpSp>
          <p:nvGrpSpPr>
            <p:cNvPr id="12" name="Gruppieren 11">
              <a:extLst>
                <a:ext uri="{FF2B5EF4-FFF2-40B4-BE49-F238E27FC236}">
                  <a16:creationId xmlns="" xmlns:a16="http://schemas.microsoft.com/office/drawing/2014/main" id="{43DDAB11-4336-45B9-8C7A-BFB021B00D43}"/>
                </a:ext>
              </a:extLst>
            </p:cNvPr>
            <p:cNvGrpSpPr/>
            <p:nvPr/>
          </p:nvGrpSpPr>
          <p:grpSpPr bwMode="gray">
            <a:xfrm>
              <a:off x="7538786" y="868025"/>
              <a:ext cx="1244600" cy="646113"/>
              <a:chOff x="7538786" y="868025"/>
              <a:chExt cx="1244600" cy="646113"/>
            </a:xfrm>
          </p:grpSpPr>
          <p:sp>
            <p:nvSpPr>
              <p:cNvPr id="13" name="Freeform 38">
                <a:extLst>
                  <a:ext uri="{FF2B5EF4-FFF2-40B4-BE49-F238E27FC236}">
                    <a16:creationId xmlns="" xmlns:a16="http://schemas.microsoft.com/office/drawing/2014/main" id="{AAF8BDAB-1509-41A4-95CE-55A836221A3F}"/>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4" name="Freeform 39">
                <a:extLst>
                  <a:ext uri="{FF2B5EF4-FFF2-40B4-BE49-F238E27FC236}">
                    <a16:creationId xmlns="" xmlns:a16="http://schemas.microsoft.com/office/drawing/2014/main" id="{00F058F1-69EE-4BBD-8ADE-11F9C49B3E7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5" name="Freeform 40">
                <a:extLst>
                  <a:ext uri="{FF2B5EF4-FFF2-40B4-BE49-F238E27FC236}">
                    <a16:creationId xmlns="" xmlns:a16="http://schemas.microsoft.com/office/drawing/2014/main" id="{E434CE9D-1FE1-41C8-844C-417651D96A7D}"/>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6" name="Freeform 41">
                <a:extLst>
                  <a:ext uri="{FF2B5EF4-FFF2-40B4-BE49-F238E27FC236}">
                    <a16:creationId xmlns="" xmlns:a16="http://schemas.microsoft.com/office/drawing/2014/main" id="{BBB5E07F-A6F4-4315-AD65-C9C277A678F0}"/>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7" name="Freeform 42">
                <a:extLst>
                  <a:ext uri="{FF2B5EF4-FFF2-40B4-BE49-F238E27FC236}">
                    <a16:creationId xmlns="" xmlns:a16="http://schemas.microsoft.com/office/drawing/2014/main" id="{9AF2ED87-6699-4980-BBB8-7F6D1D4D7185}"/>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8" name="Datumsplatzhalter 1">
            <a:extLst>
              <a:ext uri="{FF2B5EF4-FFF2-40B4-BE49-F238E27FC236}">
                <a16:creationId xmlns="" xmlns:a16="http://schemas.microsoft.com/office/drawing/2014/main" id="{43DD7F9F-2855-4830-A373-AF49F7C61DDB}"/>
              </a:ext>
            </a:extLst>
          </p:cNvPr>
          <p:cNvSpPr>
            <a:spLocks noGrp="1"/>
          </p:cNvSpPr>
          <p:nvPr>
            <p:ph type="dt" sz="half" idx="10"/>
          </p:nvPr>
        </p:nvSpPr>
        <p:spPr>
          <a:xfrm>
            <a:off x="431255" y="4680000"/>
            <a:ext cx="504000" cy="144000"/>
          </a:xfrm>
        </p:spPr>
        <p:txBody>
          <a:bodyPr/>
          <a:lstStyle/>
          <a:p>
            <a:r>
              <a:rPr lang="de-DE" noProof="0"/>
              <a:t>10.06.021</a:t>
            </a:r>
          </a:p>
        </p:txBody>
      </p:sp>
      <p:sp>
        <p:nvSpPr>
          <p:cNvPr id="19" name="Fußzeilenplatzhalter 2">
            <a:extLst>
              <a:ext uri="{FF2B5EF4-FFF2-40B4-BE49-F238E27FC236}">
                <a16:creationId xmlns="" xmlns:a16="http://schemas.microsoft.com/office/drawing/2014/main" id="{FE266F2A-28EC-48BD-BC96-7219E0BAB216}"/>
              </a:ext>
            </a:extLst>
          </p:cNvPr>
          <p:cNvSpPr>
            <a:spLocks noGrp="1"/>
          </p:cNvSpPr>
          <p:nvPr>
            <p:ph type="ftr" sz="quarter" idx="11"/>
          </p:nvPr>
        </p:nvSpPr>
        <p:spPr>
          <a:xfrm>
            <a:off x="1439951" y="4680000"/>
            <a:ext cx="5184000" cy="144000"/>
          </a:xfrm>
        </p:spPr>
        <p:txBody>
          <a:bodyPr/>
          <a:lstStyle/>
          <a:p>
            <a:r>
              <a:rPr lang="de-DE" noProof="0"/>
              <a:t>Hier bitte den Titel der Präsentation und Autor eintragen</a:t>
            </a:r>
          </a:p>
        </p:txBody>
      </p:sp>
      <p:sp>
        <p:nvSpPr>
          <p:cNvPr id="20" name="Foliennummernplatzhalter 3">
            <a:extLst>
              <a:ext uri="{FF2B5EF4-FFF2-40B4-BE49-F238E27FC236}">
                <a16:creationId xmlns="" xmlns:a16="http://schemas.microsoft.com/office/drawing/2014/main" id="{E849CC5B-DAB4-4C3E-A247-3DA19D3A26D4}"/>
              </a:ext>
            </a:extLst>
          </p:cNvPr>
          <p:cNvSpPr>
            <a:spLocks noGrp="1"/>
          </p:cNvSpPr>
          <p:nvPr>
            <p:ph type="sldNum" sz="quarter" idx="12"/>
          </p:nvPr>
        </p:nvSpPr>
        <p:spPr>
          <a:xfrm>
            <a:off x="1223367" y="4680000"/>
            <a:ext cx="216000" cy="144000"/>
          </a:xfrm>
        </p:spPr>
        <p:txBody>
          <a:bodyPr/>
          <a:lstStyle/>
          <a:p>
            <a:fld id="{915ABBCB-2658-4656-B2C4-43A1F658563B}" type="slidenum">
              <a:rPr lang="de-DE" noProof="0" smtClean="0"/>
              <a:t>‹Nr.›</a:t>
            </a:fld>
            <a:endParaRPr lang="de-DE" noProof="0"/>
          </a:p>
        </p:txBody>
      </p:sp>
      <p:sp>
        <p:nvSpPr>
          <p:cNvPr id="21" name="Textplatzhalter 24">
            <a:extLst>
              <a:ext uri="{FF2B5EF4-FFF2-40B4-BE49-F238E27FC236}">
                <a16:creationId xmlns="" xmlns:a16="http://schemas.microsoft.com/office/drawing/2014/main" id="{E66F64E5-8C6D-46DC-91CA-9F9919F7293C}"/>
              </a:ext>
            </a:extLst>
          </p:cNvPr>
          <p:cNvSpPr txBox="1">
            <a:spLocks/>
          </p:cNvSpPr>
          <p:nvPr/>
        </p:nvSpPr>
        <p:spPr>
          <a:xfrm>
            <a:off x="431255" y="3890416"/>
            <a:ext cx="6480000" cy="576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t>BDEW Bundesverband der Energie- und Wasserwirtschaft e.V.</a:t>
            </a:r>
          </a:p>
          <a:p>
            <a:pPr marL="0" indent="0">
              <a:spcBef>
                <a:spcPts val="0"/>
              </a:spcBef>
              <a:buNone/>
            </a:pPr>
            <a:r>
              <a:rPr lang="de-DE" sz="1600" noProof="0"/>
              <a:t>Reinhardtstraße 32 · 10117 Berlin</a:t>
            </a:r>
          </a:p>
        </p:txBody>
      </p:sp>
      <p:sp>
        <p:nvSpPr>
          <p:cNvPr id="22" name="Textfeld 21">
            <a:extLst>
              <a:ext uri="{FF2B5EF4-FFF2-40B4-BE49-F238E27FC236}">
                <a16:creationId xmlns="" xmlns:a16="http://schemas.microsoft.com/office/drawing/2014/main" id="{C65B0DE1-C91A-4A7F-BB4F-FCFEEFCE8496}"/>
              </a:ext>
            </a:extLst>
          </p:cNvPr>
          <p:cNvSpPr txBox="1"/>
          <p:nvPr/>
        </p:nvSpPr>
        <p:spPr>
          <a:xfrm>
            <a:off x="1022968" y="468000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a:solidFill>
                  <a:schemeClr val="accent3"/>
                </a:solidFill>
              </a:rPr>
              <a:t>Folie</a:t>
            </a:r>
          </a:p>
        </p:txBody>
      </p:sp>
      <p:sp>
        <p:nvSpPr>
          <p:cNvPr id="24" name="Textfeld 23">
            <a:extLst>
              <a:ext uri="{FF2B5EF4-FFF2-40B4-BE49-F238E27FC236}">
                <a16:creationId xmlns="" xmlns:a16="http://schemas.microsoft.com/office/drawing/2014/main" id="{CAC1951E-B13C-448C-B9FF-CE5D407BB1A7}"/>
              </a:ext>
            </a:extLst>
          </p:cNvPr>
          <p:cNvSpPr txBox="1"/>
          <p:nvPr/>
        </p:nvSpPr>
        <p:spPr>
          <a:xfrm>
            <a:off x="431040" y="868025"/>
            <a:ext cx="6176099" cy="646113"/>
          </a:xfrm>
          <a:prstGeom prst="rect">
            <a:avLst/>
          </a:prstGeom>
        </p:spPr>
        <p:txBody>
          <a:bodyPr vert="horz" wrap="square" lIns="0" tIns="0" rIns="0" bIns="0" rtlCol="0" anchor="t" anchorCtr="0">
            <a:noAutofit/>
          </a:bodyPr>
          <a:lstStyle>
            <a:lvl1pPr defTabSz="691157">
              <a:lnSpc>
                <a:spcPct val="90000"/>
              </a:lnSpc>
              <a:spcBef>
                <a:spcPct val="0"/>
              </a:spcBef>
              <a:buNone/>
              <a:defRPr sz="2600" b="1">
                <a:solidFill>
                  <a:schemeClr val="bg2"/>
                </a:solidFill>
                <a:latin typeface="+mj-lt"/>
                <a:ea typeface="+mj-ea"/>
                <a:cs typeface="+mj-cs"/>
              </a:defRPr>
            </a:lvl1pPr>
          </a:lstStyle>
          <a:p>
            <a:pPr lvl="0"/>
            <a:r>
              <a:rPr lang="de-DE" noProof="0"/>
              <a:t>Vielen Dank für Ihre Aufmerksamkeit!</a:t>
            </a:r>
          </a:p>
        </p:txBody>
      </p:sp>
      <p:sp>
        <p:nvSpPr>
          <p:cNvPr id="26" name="Textplatzhalter 25">
            <a:extLst>
              <a:ext uri="{FF2B5EF4-FFF2-40B4-BE49-F238E27FC236}">
                <a16:creationId xmlns="" xmlns:a16="http://schemas.microsoft.com/office/drawing/2014/main" id="{56B10FB1-6D8F-42BA-B53C-709B1D99F3BA}"/>
              </a:ext>
            </a:extLst>
          </p:cNvPr>
          <p:cNvSpPr>
            <a:spLocks noGrp="1"/>
          </p:cNvSpPr>
          <p:nvPr>
            <p:ph type="body" sz="quarter" idx="13"/>
          </p:nvPr>
        </p:nvSpPr>
        <p:spPr>
          <a:xfrm>
            <a:off x="2087439" y="2880419"/>
            <a:ext cx="4519700"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a:t>Mastertextformat bearbeiten</a:t>
            </a:r>
          </a:p>
        </p:txBody>
      </p:sp>
      <p:sp>
        <p:nvSpPr>
          <p:cNvPr id="28" name="Textplatzhalter 27">
            <a:extLst>
              <a:ext uri="{FF2B5EF4-FFF2-40B4-BE49-F238E27FC236}">
                <a16:creationId xmlns="" xmlns:a16="http://schemas.microsoft.com/office/drawing/2014/main" id="{CBC36029-6541-415E-9317-378C674F7648}"/>
              </a:ext>
            </a:extLst>
          </p:cNvPr>
          <p:cNvSpPr>
            <a:spLocks noGrp="1"/>
          </p:cNvSpPr>
          <p:nvPr>
            <p:ph type="body" sz="quarter" idx="14" hasCustomPrompt="1"/>
          </p:nvPr>
        </p:nvSpPr>
        <p:spPr>
          <a:xfrm>
            <a:off x="431800" y="3097213"/>
            <a:ext cx="6191535" cy="216000"/>
          </a:xfrm>
        </p:spPr>
        <p:txBody>
          <a:bodyPr/>
          <a:lstStyle>
            <a:lvl1pPr marL="0" indent="0">
              <a:buNone/>
              <a:tabLst>
                <a:tab pos="358775" algn="l"/>
                <a:tab pos="1611313" algn="l"/>
                <a:tab pos="2333625" algn="l"/>
              </a:tabLst>
              <a:defRPr sz="1600"/>
            </a:lvl1pPr>
          </a:lstStyle>
          <a:p>
            <a:pPr lvl="0"/>
            <a:r>
              <a:rPr lang="de-DE" noProof="0"/>
              <a:t>Optional Mobilnummer: M 	+49 170 1234567</a:t>
            </a:r>
          </a:p>
        </p:txBody>
      </p:sp>
      <p:sp>
        <p:nvSpPr>
          <p:cNvPr id="32" name="Textplatzhalter 31">
            <a:extLst>
              <a:ext uri="{FF2B5EF4-FFF2-40B4-BE49-F238E27FC236}">
                <a16:creationId xmlns="" xmlns:a16="http://schemas.microsoft.com/office/drawing/2014/main" id="{0F90F4C6-61C6-4E68-8F42-B7E23F08BB3D}"/>
              </a:ext>
            </a:extLst>
          </p:cNvPr>
          <p:cNvSpPr>
            <a:spLocks noGrp="1"/>
          </p:cNvSpPr>
          <p:nvPr>
            <p:ph type="body" sz="quarter" idx="16" hasCustomPrompt="1"/>
          </p:nvPr>
        </p:nvSpPr>
        <p:spPr>
          <a:xfrm>
            <a:off x="431800" y="1800225"/>
            <a:ext cx="6192838" cy="1006475"/>
          </a:xfrm>
        </p:spPr>
        <p:txBody>
          <a:bodyPr/>
          <a:lstStyle>
            <a:lvl1pPr marL="0" indent="0">
              <a:spcBef>
                <a:spcPts val="0"/>
              </a:spcBef>
              <a:spcAft>
                <a:spcPts val="0"/>
              </a:spcAft>
              <a:buNone/>
              <a:defRPr sz="1600" b="0"/>
            </a:lvl1pPr>
          </a:lstStyle>
          <a:p>
            <a:pPr lvl="0"/>
            <a:r>
              <a:rPr lang="de-DE" noProof="0"/>
              <a:t>Persönliche Angaben: Vorname Name</a:t>
            </a:r>
            <a:br>
              <a:rPr lang="de-DE" noProof="0"/>
            </a:br>
            <a:r>
              <a:rPr lang="de-DE" noProof="0"/>
              <a:t>Funktion</a:t>
            </a:r>
            <a:br>
              <a:rPr lang="de-DE" noProof="0"/>
            </a:br>
            <a:r>
              <a:rPr lang="de-DE" noProof="0"/>
              <a:t>Organisationseinheit</a:t>
            </a:r>
            <a:br>
              <a:rPr lang="de-DE" noProof="0"/>
            </a:br>
            <a:r>
              <a:rPr lang="de-DE" noProof="0"/>
              <a:t>Organisationseinheit zweite Zeile</a:t>
            </a:r>
          </a:p>
          <a:p>
            <a:pPr lvl="0"/>
            <a:endParaRPr lang="de-DE" noProof="0"/>
          </a:p>
        </p:txBody>
      </p:sp>
      <p:sp>
        <p:nvSpPr>
          <p:cNvPr id="34" name="Textplatzhalter 33">
            <a:extLst>
              <a:ext uri="{FF2B5EF4-FFF2-40B4-BE49-F238E27FC236}">
                <a16:creationId xmlns="" xmlns:a16="http://schemas.microsoft.com/office/drawing/2014/main" id="{23750F27-A832-4E35-9F03-7599561BF316}"/>
              </a:ext>
            </a:extLst>
          </p:cNvPr>
          <p:cNvSpPr>
            <a:spLocks noGrp="1"/>
          </p:cNvSpPr>
          <p:nvPr>
            <p:ph type="body" sz="quarter" idx="17" hasCustomPrompt="1"/>
          </p:nvPr>
        </p:nvSpPr>
        <p:spPr>
          <a:xfrm>
            <a:off x="431800" y="3312467"/>
            <a:ext cx="6192838" cy="216000"/>
          </a:xfrm>
        </p:spPr>
        <p:txBody>
          <a:bodyPr/>
          <a:lstStyle>
            <a:lvl1pPr marL="0" indent="0">
              <a:buNone/>
              <a:defRPr sz="1600"/>
            </a:lvl1pPr>
          </a:lstStyle>
          <a:p>
            <a:pPr lvl="0"/>
            <a:r>
              <a:rPr lang="de-DE" noProof="0"/>
              <a:t>magdalena.muster@bdew.de</a:t>
            </a:r>
          </a:p>
        </p:txBody>
      </p:sp>
      <p:sp>
        <p:nvSpPr>
          <p:cNvPr id="23" name="Textplatzhalter 24">
            <a:extLst>
              <a:ext uri="{FF2B5EF4-FFF2-40B4-BE49-F238E27FC236}">
                <a16:creationId xmlns="" xmlns:a16="http://schemas.microsoft.com/office/drawing/2014/main" id="{F4F5EB81-38D7-4A42-B793-141ABE3A8FC6}"/>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a:p>
          <a:p>
            <a:pPr marL="0" indent="0">
              <a:spcBef>
                <a:spcPts val="0"/>
              </a:spcBef>
              <a:buNone/>
              <a:tabLst>
                <a:tab pos="360363" algn="l"/>
              </a:tabLst>
            </a:pPr>
            <a:r>
              <a:rPr lang="de-DE" sz="1600" noProof="0"/>
              <a:t>T 	+49 30 300199-</a:t>
            </a:r>
          </a:p>
          <a:p>
            <a:pPr marL="0" indent="0">
              <a:spcBef>
                <a:spcPts val="0"/>
              </a:spcBef>
              <a:buNone/>
              <a:tabLst>
                <a:tab pos="360363" algn="l"/>
              </a:tabLst>
            </a:pPr>
            <a:r>
              <a:rPr lang="de-DE" sz="1600" noProof="0"/>
              <a:t/>
            </a:r>
            <a:br>
              <a:rPr lang="de-DE" sz="1600" noProof="0"/>
            </a:br>
            <a:endParaRPr lang="de-DE" sz="1600" noProof="0"/>
          </a:p>
          <a:p>
            <a:pPr marL="0" indent="0">
              <a:spcBef>
                <a:spcPts val="0"/>
              </a:spcBef>
              <a:buNone/>
              <a:tabLst>
                <a:tab pos="360363" algn="l"/>
              </a:tabLst>
            </a:pPr>
            <a:r>
              <a:rPr lang="de-DE" sz="1600" noProof="0"/>
              <a:t>www.bdew.de</a:t>
            </a:r>
          </a:p>
        </p:txBody>
      </p:sp>
      <p:sp>
        <p:nvSpPr>
          <p:cNvPr id="25" name="Textplatzhalter 24">
            <a:extLst>
              <a:ext uri="{FF2B5EF4-FFF2-40B4-BE49-F238E27FC236}">
                <a16:creationId xmlns="" xmlns:a16="http://schemas.microsoft.com/office/drawing/2014/main" id="{D9DC6B4B-61A5-4CCC-AC87-CBF8F097BCBB}"/>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solidFill>
                  <a:schemeClr val="bg1"/>
                </a:solidFill>
              </a:rPr>
              <a:t>BDEW Bundesverband der Energie- und Wasserwirtschaft e.V.</a:t>
            </a:r>
          </a:p>
          <a:p>
            <a:pPr marL="0" indent="0">
              <a:spcBef>
                <a:spcPts val="0"/>
              </a:spcBef>
              <a:buNone/>
            </a:pPr>
            <a:r>
              <a:rPr lang="de-DE" sz="1600" noProof="0">
                <a:solidFill>
                  <a:schemeClr val="bg1"/>
                </a:solidFill>
              </a:rPr>
              <a:t>Reinhardtstraße 32 · 10117 Berlin</a:t>
            </a:r>
          </a:p>
        </p:txBody>
      </p:sp>
      <p:sp>
        <p:nvSpPr>
          <p:cNvPr id="39" name="Textplatzhalter 24">
            <a:extLst>
              <a:ext uri="{FF2B5EF4-FFF2-40B4-BE49-F238E27FC236}">
                <a16:creationId xmlns="" xmlns:a16="http://schemas.microsoft.com/office/drawing/2014/main" id="{9C2059AF-63B4-41CF-A58C-197AFF843DCB}"/>
              </a:ext>
            </a:extLst>
          </p:cNvPr>
          <p:cNvSpPr txBox="1">
            <a:spLocks/>
          </p:cNvSpPr>
          <p:nvPr/>
        </p:nvSpPr>
        <p:spPr>
          <a:xfrm>
            <a:off x="431255" y="3890416"/>
            <a:ext cx="6480000" cy="576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t>BDEW Bundesverband der Energie- und Wasserwirtschaft e.V.</a:t>
            </a:r>
          </a:p>
          <a:p>
            <a:pPr marL="0" indent="0">
              <a:spcBef>
                <a:spcPts val="0"/>
              </a:spcBef>
              <a:buNone/>
            </a:pPr>
            <a:r>
              <a:rPr lang="de-DE" sz="1600" noProof="0"/>
              <a:t>Reinhardtstraße 32 · 10117 Berlin</a:t>
            </a:r>
          </a:p>
        </p:txBody>
      </p:sp>
    </p:spTree>
    <p:extLst>
      <p:ext uri="{BB962C8B-B14F-4D97-AF65-F5344CB8AC3E}">
        <p14:creationId xmlns:p14="http://schemas.microsoft.com/office/powerpoint/2010/main" val="1395665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chlussseite (2 AP)">
    <p:spTree>
      <p:nvGrpSpPr>
        <p:cNvPr id="1" name=""/>
        <p:cNvGrpSpPr/>
        <p:nvPr/>
      </p:nvGrpSpPr>
      <p:grpSpPr>
        <a:xfrm>
          <a:off x="0" y="0"/>
          <a:ext cx="0" cy="0"/>
          <a:chOff x="0" y="0"/>
          <a:chExt cx="0" cy="0"/>
        </a:xfrm>
      </p:grpSpPr>
      <p:sp>
        <p:nvSpPr>
          <p:cNvPr id="7" name="Textplatzhalter 24">
            <a:extLst>
              <a:ext uri="{FF2B5EF4-FFF2-40B4-BE49-F238E27FC236}">
                <a16:creationId xmlns="" xmlns:a16="http://schemas.microsoft.com/office/drawing/2014/main" id="{B6C2A7ED-3E27-439F-AEFC-E742B9DAC482}"/>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a:p>
          <a:p>
            <a:pPr marL="0" indent="0">
              <a:spcBef>
                <a:spcPts val="0"/>
              </a:spcBef>
              <a:buNone/>
              <a:tabLst>
                <a:tab pos="360363" algn="l"/>
              </a:tabLst>
            </a:pPr>
            <a:r>
              <a:rPr lang="de-DE" sz="1600" noProof="0"/>
              <a:t>T 	+49 30 300199-</a:t>
            </a:r>
          </a:p>
          <a:p>
            <a:pPr marL="0" indent="0">
              <a:spcBef>
                <a:spcPts val="0"/>
              </a:spcBef>
              <a:buNone/>
              <a:tabLst>
                <a:tab pos="360363" algn="l"/>
              </a:tabLst>
            </a:pPr>
            <a:r>
              <a:rPr lang="de-DE" sz="1600" noProof="0"/>
              <a:t/>
            </a:r>
            <a:br>
              <a:rPr lang="de-DE" sz="1600" noProof="0"/>
            </a:br>
            <a:endParaRPr lang="de-DE" sz="1600" noProof="0"/>
          </a:p>
        </p:txBody>
      </p:sp>
      <p:sp>
        <p:nvSpPr>
          <p:cNvPr id="8" name="Textplatzhalter 24">
            <a:extLst>
              <a:ext uri="{FF2B5EF4-FFF2-40B4-BE49-F238E27FC236}">
                <a16:creationId xmlns="" xmlns:a16="http://schemas.microsoft.com/office/drawing/2014/main" id="{163336B0-2170-409A-84C2-E385D2F84FAD}"/>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solidFill>
                  <a:schemeClr val="bg1"/>
                </a:solidFill>
              </a:rPr>
              <a:t>BDEW Bundesverband der Energie- und Wasserwirtschaft e.V.</a:t>
            </a:r>
          </a:p>
          <a:p>
            <a:pPr marL="0" indent="0">
              <a:spcBef>
                <a:spcPts val="0"/>
              </a:spcBef>
              <a:buNone/>
            </a:pPr>
            <a:r>
              <a:rPr lang="de-DE" sz="1600" noProof="0">
                <a:solidFill>
                  <a:schemeClr val="bg1"/>
                </a:solidFill>
              </a:rPr>
              <a:t>Reinhardtstraße 32 · 10117 Berlin</a:t>
            </a:r>
          </a:p>
        </p:txBody>
      </p:sp>
      <p:sp>
        <p:nvSpPr>
          <p:cNvPr id="9" name="Rectangle 2">
            <a:extLst>
              <a:ext uri="{FF2B5EF4-FFF2-40B4-BE49-F238E27FC236}">
                <a16:creationId xmlns="" xmlns:a16="http://schemas.microsoft.com/office/drawing/2014/main" id="{D9A01EA3-8451-411A-A54D-13395C21C1FB}"/>
              </a:ext>
            </a:extLst>
          </p:cNvPr>
          <p:cNvSpPr>
            <a:spLocks noChangeArrowheads="1"/>
          </p:cNvSpPr>
          <p:nvPr/>
        </p:nvSpPr>
        <p:spPr bwMode="hidden">
          <a:xfrm>
            <a:off x="144000" y="144000"/>
            <a:ext cx="8928000" cy="4896000"/>
          </a:xfrm>
          <a:prstGeom prst="rect">
            <a:avLst/>
          </a:prstGeom>
          <a:noFill/>
          <a:ln w="12700">
            <a:solidFill>
              <a:srgbClr val="C00000"/>
            </a:solidFill>
          </a:ln>
          <a:effectLst/>
        </p:spPr>
        <p:txBody>
          <a:bodyPr wrap="none" anchor="ctr"/>
          <a:lstStyle/>
          <a:p>
            <a:endParaRPr lang="de-DE" sz="1828" noProof="0"/>
          </a:p>
        </p:txBody>
      </p:sp>
      <p:grpSp>
        <p:nvGrpSpPr>
          <p:cNvPr id="10" name="Gruppieren 9">
            <a:extLst>
              <a:ext uri="{FF2B5EF4-FFF2-40B4-BE49-F238E27FC236}">
                <a16:creationId xmlns="" xmlns:a16="http://schemas.microsoft.com/office/drawing/2014/main" id="{A5904070-0BA0-4AE0-842E-83FD5922B850}"/>
              </a:ext>
            </a:extLst>
          </p:cNvPr>
          <p:cNvGrpSpPr>
            <a:grpSpLocks noChangeAspect="1"/>
          </p:cNvGrpSpPr>
          <p:nvPr/>
        </p:nvGrpSpPr>
        <p:grpSpPr bwMode="gray">
          <a:xfrm>
            <a:off x="7271990" y="576162"/>
            <a:ext cx="1800225" cy="1224000"/>
            <a:chOff x="7271990" y="576162"/>
            <a:chExt cx="1800225" cy="1224000"/>
          </a:xfrm>
        </p:grpSpPr>
        <p:sp>
          <p:nvSpPr>
            <p:cNvPr id="11" name="Rectangle 6">
              <a:extLst>
                <a:ext uri="{FF2B5EF4-FFF2-40B4-BE49-F238E27FC236}">
                  <a16:creationId xmlns="" xmlns:a16="http://schemas.microsoft.com/office/drawing/2014/main" id="{8E3F5386-A68E-4783-91A4-7ABCEF0F6CA9}"/>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a:p>
          </p:txBody>
        </p:sp>
        <p:grpSp>
          <p:nvGrpSpPr>
            <p:cNvPr id="12" name="Gruppieren 11">
              <a:extLst>
                <a:ext uri="{FF2B5EF4-FFF2-40B4-BE49-F238E27FC236}">
                  <a16:creationId xmlns="" xmlns:a16="http://schemas.microsoft.com/office/drawing/2014/main" id="{43DDAB11-4336-45B9-8C7A-BFB021B00D43}"/>
                </a:ext>
              </a:extLst>
            </p:cNvPr>
            <p:cNvGrpSpPr/>
            <p:nvPr/>
          </p:nvGrpSpPr>
          <p:grpSpPr bwMode="gray">
            <a:xfrm>
              <a:off x="7538786" y="868025"/>
              <a:ext cx="1244600" cy="646113"/>
              <a:chOff x="7538786" y="868025"/>
              <a:chExt cx="1244600" cy="646113"/>
            </a:xfrm>
          </p:grpSpPr>
          <p:sp>
            <p:nvSpPr>
              <p:cNvPr id="13" name="Freeform 38">
                <a:extLst>
                  <a:ext uri="{FF2B5EF4-FFF2-40B4-BE49-F238E27FC236}">
                    <a16:creationId xmlns="" xmlns:a16="http://schemas.microsoft.com/office/drawing/2014/main" id="{AAF8BDAB-1509-41A4-95CE-55A836221A3F}"/>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4" name="Freeform 39">
                <a:extLst>
                  <a:ext uri="{FF2B5EF4-FFF2-40B4-BE49-F238E27FC236}">
                    <a16:creationId xmlns="" xmlns:a16="http://schemas.microsoft.com/office/drawing/2014/main" id="{00F058F1-69EE-4BBD-8ADE-11F9C49B3E7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5" name="Freeform 40">
                <a:extLst>
                  <a:ext uri="{FF2B5EF4-FFF2-40B4-BE49-F238E27FC236}">
                    <a16:creationId xmlns="" xmlns:a16="http://schemas.microsoft.com/office/drawing/2014/main" id="{E434CE9D-1FE1-41C8-844C-417651D96A7D}"/>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6" name="Freeform 41">
                <a:extLst>
                  <a:ext uri="{FF2B5EF4-FFF2-40B4-BE49-F238E27FC236}">
                    <a16:creationId xmlns="" xmlns:a16="http://schemas.microsoft.com/office/drawing/2014/main" id="{BBB5E07F-A6F4-4315-AD65-C9C277A678F0}"/>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7" name="Freeform 42">
                <a:extLst>
                  <a:ext uri="{FF2B5EF4-FFF2-40B4-BE49-F238E27FC236}">
                    <a16:creationId xmlns="" xmlns:a16="http://schemas.microsoft.com/office/drawing/2014/main" id="{9AF2ED87-6699-4980-BBB8-7F6D1D4D7185}"/>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8" name="Datumsplatzhalter 1">
            <a:extLst>
              <a:ext uri="{FF2B5EF4-FFF2-40B4-BE49-F238E27FC236}">
                <a16:creationId xmlns="" xmlns:a16="http://schemas.microsoft.com/office/drawing/2014/main" id="{43DD7F9F-2855-4830-A373-AF49F7C61DDB}"/>
              </a:ext>
            </a:extLst>
          </p:cNvPr>
          <p:cNvSpPr>
            <a:spLocks noGrp="1"/>
          </p:cNvSpPr>
          <p:nvPr>
            <p:ph type="dt" sz="half" idx="10"/>
          </p:nvPr>
        </p:nvSpPr>
        <p:spPr>
          <a:xfrm>
            <a:off x="431255" y="4680619"/>
            <a:ext cx="504000" cy="144000"/>
          </a:xfrm>
        </p:spPr>
        <p:txBody>
          <a:bodyPr/>
          <a:lstStyle/>
          <a:p>
            <a:r>
              <a:rPr lang="de-DE" noProof="0"/>
              <a:t>10.06.021</a:t>
            </a:r>
          </a:p>
        </p:txBody>
      </p:sp>
      <p:sp>
        <p:nvSpPr>
          <p:cNvPr id="19" name="Fußzeilenplatzhalter 2">
            <a:extLst>
              <a:ext uri="{FF2B5EF4-FFF2-40B4-BE49-F238E27FC236}">
                <a16:creationId xmlns="" xmlns:a16="http://schemas.microsoft.com/office/drawing/2014/main" id="{FE266F2A-28EC-48BD-BC96-7219E0BAB216}"/>
              </a:ext>
            </a:extLst>
          </p:cNvPr>
          <p:cNvSpPr>
            <a:spLocks noGrp="1"/>
          </p:cNvSpPr>
          <p:nvPr>
            <p:ph type="ftr" sz="quarter" idx="11"/>
          </p:nvPr>
        </p:nvSpPr>
        <p:spPr>
          <a:xfrm>
            <a:off x="1439951" y="4680619"/>
            <a:ext cx="5184000" cy="144000"/>
          </a:xfrm>
        </p:spPr>
        <p:txBody>
          <a:bodyPr/>
          <a:lstStyle/>
          <a:p>
            <a:r>
              <a:rPr lang="de-DE" noProof="0"/>
              <a:t>Hier bitte den Titel der Präsentation und Autor eintragen</a:t>
            </a:r>
          </a:p>
        </p:txBody>
      </p:sp>
      <p:sp>
        <p:nvSpPr>
          <p:cNvPr id="20" name="Foliennummernplatzhalter 3">
            <a:extLst>
              <a:ext uri="{FF2B5EF4-FFF2-40B4-BE49-F238E27FC236}">
                <a16:creationId xmlns="" xmlns:a16="http://schemas.microsoft.com/office/drawing/2014/main" id="{E849CC5B-DAB4-4C3E-A247-3DA19D3A26D4}"/>
              </a:ext>
            </a:extLst>
          </p:cNvPr>
          <p:cNvSpPr>
            <a:spLocks noGrp="1"/>
          </p:cNvSpPr>
          <p:nvPr>
            <p:ph type="sldNum" sz="quarter" idx="12"/>
          </p:nvPr>
        </p:nvSpPr>
        <p:spPr>
          <a:xfrm>
            <a:off x="1223367" y="4680635"/>
            <a:ext cx="216000" cy="144000"/>
          </a:xfrm>
        </p:spPr>
        <p:txBody>
          <a:bodyPr/>
          <a:lstStyle/>
          <a:p>
            <a:fld id="{915ABBCB-2658-4656-B2C4-43A1F658563B}" type="slidenum">
              <a:rPr lang="de-DE" noProof="0" smtClean="0"/>
              <a:t>‹Nr.›</a:t>
            </a:fld>
            <a:endParaRPr lang="de-DE" noProof="0"/>
          </a:p>
        </p:txBody>
      </p:sp>
      <p:sp>
        <p:nvSpPr>
          <p:cNvPr id="21" name="Textplatzhalter 24">
            <a:extLst>
              <a:ext uri="{FF2B5EF4-FFF2-40B4-BE49-F238E27FC236}">
                <a16:creationId xmlns="" xmlns:a16="http://schemas.microsoft.com/office/drawing/2014/main" id="{E66F64E5-8C6D-46DC-91CA-9F9919F7293C}"/>
              </a:ext>
            </a:extLst>
          </p:cNvPr>
          <p:cNvSpPr txBox="1">
            <a:spLocks/>
          </p:cNvSpPr>
          <p:nvPr/>
        </p:nvSpPr>
        <p:spPr>
          <a:xfrm>
            <a:off x="431255" y="3816603"/>
            <a:ext cx="6480000" cy="720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t>BDEW Bundesverband der Energie- und Wasserwirtschaft e.V.</a:t>
            </a:r>
          </a:p>
          <a:p>
            <a:pPr marL="0" indent="0">
              <a:spcBef>
                <a:spcPts val="0"/>
              </a:spcBef>
              <a:buNone/>
            </a:pPr>
            <a:r>
              <a:rPr lang="de-DE" sz="1600" noProof="0"/>
              <a:t>Reinhardtstraße 32 · 10117 Berlin</a:t>
            </a:r>
          </a:p>
          <a:p>
            <a:pPr marL="0" marR="0" lvl="0" indent="0" algn="l" defTabSz="691157" rtl="0" eaLnBrk="1" fontAlgn="auto" latinLnBrk="0" hangingPunct="1">
              <a:lnSpc>
                <a:spcPct val="90000"/>
              </a:lnSpc>
              <a:spcBef>
                <a:spcPts val="0"/>
              </a:spcBef>
              <a:spcAft>
                <a:spcPts val="0"/>
              </a:spcAft>
              <a:buClr>
                <a:srgbClr val="C20000"/>
              </a:buClr>
              <a:buSzPct val="100000"/>
              <a:buFont typeface="Arial" panose="020B0604020202020204" pitchFamily="34" charset="0"/>
              <a:buNone/>
              <a:tabLst/>
              <a:defRPr/>
            </a:pPr>
            <a:r>
              <a:rPr lang="de-DE" sz="1600" noProof="0"/>
              <a:t>www.bdew.de</a:t>
            </a:r>
          </a:p>
        </p:txBody>
      </p:sp>
      <p:sp>
        <p:nvSpPr>
          <p:cNvPr id="22" name="Textfeld 21">
            <a:extLst>
              <a:ext uri="{FF2B5EF4-FFF2-40B4-BE49-F238E27FC236}">
                <a16:creationId xmlns="" xmlns:a16="http://schemas.microsoft.com/office/drawing/2014/main" id="{C65B0DE1-C91A-4A7F-BB4F-FCFEEFCE8496}"/>
              </a:ext>
            </a:extLst>
          </p:cNvPr>
          <p:cNvSpPr txBox="1"/>
          <p:nvPr/>
        </p:nvSpPr>
        <p:spPr>
          <a:xfrm>
            <a:off x="1022968" y="4680635"/>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a:solidFill>
                  <a:schemeClr val="accent3"/>
                </a:solidFill>
              </a:rPr>
              <a:t>Folie</a:t>
            </a:r>
          </a:p>
        </p:txBody>
      </p:sp>
      <p:sp>
        <p:nvSpPr>
          <p:cNvPr id="24" name="Textfeld 23">
            <a:extLst>
              <a:ext uri="{FF2B5EF4-FFF2-40B4-BE49-F238E27FC236}">
                <a16:creationId xmlns="" xmlns:a16="http://schemas.microsoft.com/office/drawing/2014/main" id="{CAC1951E-B13C-448C-B9FF-CE5D407BB1A7}"/>
              </a:ext>
            </a:extLst>
          </p:cNvPr>
          <p:cNvSpPr txBox="1"/>
          <p:nvPr/>
        </p:nvSpPr>
        <p:spPr>
          <a:xfrm>
            <a:off x="431040" y="868025"/>
            <a:ext cx="6176099" cy="646113"/>
          </a:xfrm>
          <a:prstGeom prst="rect">
            <a:avLst/>
          </a:prstGeom>
        </p:spPr>
        <p:txBody>
          <a:bodyPr vert="horz" wrap="square" lIns="0" tIns="0" rIns="0" bIns="0" rtlCol="0" anchor="t" anchorCtr="0">
            <a:noAutofit/>
          </a:bodyPr>
          <a:lstStyle>
            <a:lvl1pPr defTabSz="691157">
              <a:lnSpc>
                <a:spcPct val="90000"/>
              </a:lnSpc>
              <a:spcBef>
                <a:spcPct val="0"/>
              </a:spcBef>
              <a:buNone/>
              <a:defRPr sz="2600" b="1">
                <a:solidFill>
                  <a:schemeClr val="bg2"/>
                </a:solidFill>
                <a:latin typeface="+mj-lt"/>
                <a:ea typeface="+mj-ea"/>
                <a:cs typeface="+mj-cs"/>
              </a:defRPr>
            </a:lvl1pPr>
          </a:lstStyle>
          <a:p>
            <a:pPr lvl="0"/>
            <a:r>
              <a:rPr lang="de-DE" noProof="0"/>
              <a:t>Vielen Dank für Ihre Aufmerksamkeit!</a:t>
            </a:r>
          </a:p>
        </p:txBody>
      </p:sp>
      <p:sp>
        <p:nvSpPr>
          <p:cNvPr id="28" name="Textplatzhalter 27">
            <a:extLst>
              <a:ext uri="{FF2B5EF4-FFF2-40B4-BE49-F238E27FC236}">
                <a16:creationId xmlns="" xmlns:a16="http://schemas.microsoft.com/office/drawing/2014/main" id="{CBC36029-6541-415E-9317-378C674F7648}"/>
              </a:ext>
            </a:extLst>
          </p:cNvPr>
          <p:cNvSpPr>
            <a:spLocks noGrp="1"/>
          </p:cNvSpPr>
          <p:nvPr>
            <p:ph type="body" sz="quarter" idx="14" hasCustomPrompt="1"/>
          </p:nvPr>
        </p:nvSpPr>
        <p:spPr>
          <a:xfrm>
            <a:off x="431801" y="3096467"/>
            <a:ext cx="3096000" cy="216000"/>
          </a:xfrm>
        </p:spPr>
        <p:txBody>
          <a:bodyPr/>
          <a:lstStyle>
            <a:lvl1pPr marL="0" indent="0">
              <a:buNone/>
              <a:tabLst>
                <a:tab pos="358775" algn="l"/>
                <a:tab pos="1611313" algn="l"/>
                <a:tab pos="2333625" algn="l"/>
              </a:tabLst>
              <a:defRPr sz="1600"/>
            </a:lvl1pPr>
          </a:lstStyle>
          <a:p>
            <a:pPr lvl="0"/>
            <a:r>
              <a:rPr lang="de-DE" noProof="0"/>
              <a:t>Optional Mobilnummer</a:t>
            </a:r>
          </a:p>
        </p:txBody>
      </p:sp>
      <p:sp>
        <p:nvSpPr>
          <p:cNvPr id="32" name="Textplatzhalter 31">
            <a:extLst>
              <a:ext uri="{FF2B5EF4-FFF2-40B4-BE49-F238E27FC236}">
                <a16:creationId xmlns="" xmlns:a16="http://schemas.microsoft.com/office/drawing/2014/main" id="{0F90F4C6-61C6-4E68-8F42-B7E23F08BB3D}"/>
              </a:ext>
            </a:extLst>
          </p:cNvPr>
          <p:cNvSpPr>
            <a:spLocks noGrp="1"/>
          </p:cNvSpPr>
          <p:nvPr>
            <p:ph type="body" sz="quarter" idx="16" hasCustomPrompt="1"/>
          </p:nvPr>
        </p:nvSpPr>
        <p:spPr>
          <a:xfrm>
            <a:off x="431799" y="1800419"/>
            <a:ext cx="3096000" cy="1294202"/>
          </a:xfrm>
        </p:spPr>
        <p:txBody>
          <a:bodyPr/>
          <a:lstStyle>
            <a:lvl1pPr marL="0" indent="0">
              <a:spcBef>
                <a:spcPts val="0"/>
              </a:spcBef>
              <a:spcAft>
                <a:spcPts val="0"/>
              </a:spcAft>
              <a:buNone/>
              <a:defRPr sz="1600" b="0"/>
            </a:lvl1pPr>
          </a:lstStyle>
          <a:p>
            <a:pPr lvl="0"/>
            <a:r>
              <a:rPr lang="de-DE" noProof="0"/>
              <a:t>Persönliche Angaben: Vorname Name</a:t>
            </a:r>
            <a:br>
              <a:rPr lang="de-DE" noProof="0"/>
            </a:br>
            <a:r>
              <a:rPr lang="de-DE" noProof="0"/>
              <a:t>Funktion</a:t>
            </a:r>
            <a:br>
              <a:rPr lang="de-DE" noProof="0"/>
            </a:br>
            <a:r>
              <a:rPr lang="de-DE" noProof="0"/>
              <a:t>Organisationseinheit</a:t>
            </a:r>
            <a:br>
              <a:rPr lang="de-DE" noProof="0"/>
            </a:br>
            <a:r>
              <a:rPr lang="de-DE" noProof="0"/>
              <a:t>Organisationseinheit zweite Zeile</a:t>
            </a:r>
          </a:p>
          <a:p>
            <a:pPr lvl="0"/>
            <a:endParaRPr lang="de-DE" noProof="0"/>
          </a:p>
        </p:txBody>
      </p:sp>
      <p:sp>
        <p:nvSpPr>
          <p:cNvPr id="34" name="Textplatzhalter 33">
            <a:extLst>
              <a:ext uri="{FF2B5EF4-FFF2-40B4-BE49-F238E27FC236}">
                <a16:creationId xmlns="" xmlns:a16="http://schemas.microsoft.com/office/drawing/2014/main" id="{23750F27-A832-4E35-9F03-7599561BF316}"/>
              </a:ext>
            </a:extLst>
          </p:cNvPr>
          <p:cNvSpPr>
            <a:spLocks noGrp="1"/>
          </p:cNvSpPr>
          <p:nvPr>
            <p:ph type="body" sz="quarter" idx="17" hasCustomPrompt="1"/>
          </p:nvPr>
        </p:nvSpPr>
        <p:spPr>
          <a:xfrm>
            <a:off x="431800" y="3312491"/>
            <a:ext cx="3096000" cy="216000"/>
          </a:xfrm>
        </p:spPr>
        <p:txBody>
          <a:bodyPr/>
          <a:lstStyle>
            <a:lvl1pPr marL="0" indent="0">
              <a:buNone/>
              <a:defRPr sz="1600"/>
            </a:lvl1pPr>
          </a:lstStyle>
          <a:p>
            <a:pPr lvl="0"/>
            <a:r>
              <a:rPr lang="de-DE" noProof="0"/>
              <a:t>magdalena.muster@bdew.de</a:t>
            </a:r>
          </a:p>
        </p:txBody>
      </p:sp>
      <p:sp>
        <p:nvSpPr>
          <p:cNvPr id="42" name="Textplatzhalter 31">
            <a:extLst>
              <a:ext uri="{FF2B5EF4-FFF2-40B4-BE49-F238E27FC236}">
                <a16:creationId xmlns="" xmlns:a16="http://schemas.microsoft.com/office/drawing/2014/main" id="{40CE4D16-94F3-43E3-8E4A-7FE8224C6903}"/>
              </a:ext>
            </a:extLst>
          </p:cNvPr>
          <p:cNvSpPr>
            <a:spLocks noGrp="1"/>
          </p:cNvSpPr>
          <p:nvPr>
            <p:ph type="body" sz="quarter" idx="18" hasCustomPrompt="1"/>
          </p:nvPr>
        </p:nvSpPr>
        <p:spPr>
          <a:xfrm>
            <a:off x="3815975" y="1800419"/>
            <a:ext cx="3096000" cy="1294202"/>
          </a:xfrm>
        </p:spPr>
        <p:txBody>
          <a:bodyPr/>
          <a:lstStyle>
            <a:lvl1pPr marL="0" indent="0">
              <a:spcBef>
                <a:spcPts val="0"/>
              </a:spcBef>
              <a:spcAft>
                <a:spcPts val="0"/>
              </a:spcAft>
              <a:buNone/>
              <a:defRPr sz="1600" b="0"/>
            </a:lvl1pPr>
          </a:lstStyle>
          <a:p>
            <a:pPr lvl="0"/>
            <a:r>
              <a:rPr lang="de-DE" noProof="0"/>
              <a:t>Persönliche Angaben: Vorname Name</a:t>
            </a:r>
            <a:br>
              <a:rPr lang="de-DE" noProof="0"/>
            </a:br>
            <a:r>
              <a:rPr lang="de-DE" noProof="0"/>
              <a:t>Funktion</a:t>
            </a:r>
            <a:br>
              <a:rPr lang="de-DE" noProof="0"/>
            </a:br>
            <a:r>
              <a:rPr lang="de-DE" noProof="0"/>
              <a:t>Organisationseinheit</a:t>
            </a:r>
            <a:br>
              <a:rPr lang="de-DE" noProof="0"/>
            </a:br>
            <a:r>
              <a:rPr lang="de-DE" noProof="0"/>
              <a:t>Organisationseinheit zweite Zeile</a:t>
            </a:r>
          </a:p>
          <a:p>
            <a:pPr lvl="0"/>
            <a:endParaRPr lang="de-DE" noProof="0"/>
          </a:p>
        </p:txBody>
      </p:sp>
      <p:sp>
        <p:nvSpPr>
          <p:cNvPr id="43" name="Textplatzhalter 24">
            <a:extLst>
              <a:ext uri="{FF2B5EF4-FFF2-40B4-BE49-F238E27FC236}">
                <a16:creationId xmlns="" xmlns:a16="http://schemas.microsoft.com/office/drawing/2014/main" id="{95A9D64B-3BB8-46D4-993D-1EAB95B62116}"/>
              </a:ext>
            </a:extLst>
          </p:cNvPr>
          <p:cNvSpPr txBox="1">
            <a:spLocks/>
          </p:cNvSpPr>
          <p:nvPr/>
        </p:nvSpPr>
        <p:spPr>
          <a:xfrm>
            <a:off x="3816871" y="2880419"/>
            <a:ext cx="3095104" cy="216000"/>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tabLst>
                <a:tab pos="360363" algn="l"/>
              </a:tabLst>
            </a:pPr>
            <a:r>
              <a:rPr lang="de-DE" sz="1600" noProof="0"/>
              <a:t>T 	+49 30 300199-</a:t>
            </a:r>
          </a:p>
          <a:p>
            <a:pPr marL="0" indent="0">
              <a:spcBef>
                <a:spcPts val="0"/>
              </a:spcBef>
              <a:buNone/>
              <a:tabLst>
                <a:tab pos="360363" algn="l"/>
              </a:tabLst>
            </a:pPr>
            <a:r>
              <a:rPr lang="de-DE" sz="1600" noProof="0"/>
              <a:t/>
            </a:r>
            <a:br>
              <a:rPr lang="de-DE" sz="1600" noProof="0"/>
            </a:br>
            <a:endParaRPr lang="de-DE" sz="1600" noProof="0"/>
          </a:p>
        </p:txBody>
      </p:sp>
      <p:sp>
        <p:nvSpPr>
          <p:cNvPr id="44" name="Textplatzhalter 27">
            <a:extLst>
              <a:ext uri="{FF2B5EF4-FFF2-40B4-BE49-F238E27FC236}">
                <a16:creationId xmlns="" xmlns:a16="http://schemas.microsoft.com/office/drawing/2014/main" id="{D0F4FE24-E53D-411B-A944-D68B5C9E7F07}"/>
              </a:ext>
            </a:extLst>
          </p:cNvPr>
          <p:cNvSpPr>
            <a:spLocks noGrp="1"/>
          </p:cNvSpPr>
          <p:nvPr>
            <p:ph type="body" sz="quarter" idx="19" hasCustomPrompt="1"/>
          </p:nvPr>
        </p:nvSpPr>
        <p:spPr>
          <a:xfrm>
            <a:off x="3817416" y="3096467"/>
            <a:ext cx="3096000" cy="216000"/>
          </a:xfrm>
        </p:spPr>
        <p:txBody>
          <a:bodyPr/>
          <a:lstStyle>
            <a:lvl1pPr marL="0" indent="0">
              <a:buNone/>
              <a:tabLst>
                <a:tab pos="358775" algn="l"/>
                <a:tab pos="1611313" algn="l"/>
                <a:tab pos="2333625" algn="l"/>
              </a:tabLst>
              <a:defRPr sz="1600"/>
            </a:lvl1pPr>
          </a:lstStyle>
          <a:p>
            <a:pPr lvl="0"/>
            <a:r>
              <a:rPr lang="de-DE" noProof="0"/>
              <a:t>Optional Mobilnummer</a:t>
            </a:r>
          </a:p>
        </p:txBody>
      </p:sp>
      <p:sp>
        <p:nvSpPr>
          <p:cNvPr id="45" name="Textplatzhalter 33">
            <a:extLst>
              <a:ext uri="{FF2B5EF4-FFF2-40B4-BE49-F238E27FC236}">
                <a16:creationId xmlns="" xmlns:a16="http://schemas.microsoft.com/office/drawing/2014/main" id="{BB7C219F-54D0-4600-AC8C-3C44A0E1E3F6}"/>
              </a:ext>
            </a:extLst>
          </p:cNvPr>
          <p:cNvSpPr>
            <a:spLocks noGrp="1"/>
          </p:cNvSpPr>
          <p:nvPr>
            <p:ph type="body" sz="quarter" idx="20" hasCustomPrompt="1"/>
          </p:nvPr>
        </p:nvSpPr>
        <p:spPr>
          <a:xfrm>
            <a:off x="3817416" y="3312491"/>
            <a:ext cx="3096000" cy="216000"/>
          </a:xfrm>
        </p:spPr>
        <p:txBody>
          <a:bodyPr/>
          <a:lstStyle>
            <a:lvl1pPr marL="0" indent="0">
              <a:buNone/>
              <a:defRPr sz="1600"/>
            </a:lvl1pPr>
          </a:lstStyle>
          <a:p>
            <a:pPr lvl="0"/>
            <a:r>
              <a:rPr lang="de-DE" noProof="0"/>
              <a:t>magdalena.muster@bdew.de</a:t>
            </a:r>
          </a:p>
        </p:txBody>
      </p:sp>
      <p:sp>
        <p:nvSpPr>
          <p:cNvPr id="46" name="Textplatzhalter 25">
            <a:extLst>
              <a:ext uri="{FF2B5EF4-FFF2-40B4-BE49-F238E27FC236}">
                <a16:creationId xmlns="" xmlns:a16="http://schemas.microsoft.com/office/drawing/2014/main" id="{963A6CA7-05F5-49B8-8BF2-2B91925FEAA0}"/>
              </a:ext>
            </a:extLst>
          </p:cNvPr>
          <p:cNvSpPr>
            <a:spLocks noGrp="1"/>
          </p:cNvSpPr>
          <p:nvPr>
            <p:ph type="body" sz="quarter" idx="21" hasCustomPrompt="1"/>
          </p:nvPr>
        </p:nvSpPr>
        <p:spPr>
          <a:xfrm>
            <a:off x="5471815" y="2880419"/>
            <a:ext cx="1439816"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a:t>Durchwahl</a:t>
            </a:r>
          </a:p>
        </p:txBody>
      </p:sp>
      <p:sp>
        <p:nvSpPr>
          <p:cNvPr id="26" name="Textplatzhalter 25">
            <a:extLst>
              <a:ext uri="{FF2B5EF4-FFF2-40B4-BE49-F238E27FC236}">
                <a16:creationId xmlns="" xmlns:a16="http://schemas.microsoft.com/office/drawing/2014/main" id="{56B10FB1-6D8F-42BA-B53C-709B1D99F3BA}"/>
              </a:ext>
            </a:extLst>
          </p:cNvPr>
          <p:cNvSpPr>
            <a:spLocks noGrp="1"/>
          </p:cNvSpPr>
          <p:nvPr>
            <p:ph type="body" sz="quarter" idx="13" hasCustomPrompt="1"/>
          </p:nvPr>
        </p:nvSpPr>
        <p:spPr>
          <a:xfrm>
            <a:off x="2087439" y="2880419"/>
            <a:ext cx="1439816"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a:t>Durchwahl</a:t>
            </a:r>
          </a:p>
        </p:txBody>
      </p:sp>
    </p:spTree>
    <p:extLst>
      <p:ext uri="{BB962C8B-B14F-4D97-AF65-F5344CB8AC3E}">
        <p14:creationId xmlns:p14="http://schemas.microsoft.com/office/powerpoint/2010/main" val="1527291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A9D276E-5686-493E-B068-DFD91698EB49}"/>
              </a:ext>
            </a:extLst>
          </p:cNvPr>
          <p:cNvSpPr>
            <a:spLocks noGrp="1"/>
          </p:cNvSpPr>
          <p:nvPr>
            <p:ph type="title"/>
          </p:nvPr>
        </p:nvSpPr>
        <p:spPr>
          <a:xfrm>
            <a:off x="431257" y="864639"/>
            <a:ext cx="8352382" cy="647628"/>
          </a:xfrm>
          <a:prstGeom prst="rect">
            <a:avLst/>
          </a:prstGeom>
        </p:spPr>
        <p:txBody>
          <a:bodyPr/>
          <a:lstStyle/>
          <a:p>
            <a:r>
              <a:rPr lang="de-DE"/>
              <a:t>Mastertitelformat bearbeiten</a:t>
            </a:r>
          </a:p>
        </p:txBody>
      </p:sp>
      <p:sp>
        <p:nvSpPr>
          <p:cNvPr id="3" name="Vertikaler Textplatzhalter 2">
            <a:extLst>
              <a:ext uri="{FF2B5EF4-FFF2-40B4-BE49-F238E27FC236}">
                <a16:creationId xmlns="" xmlns:a16="http://schemas.microsoft.com/office/drawing/2014/main" id="{C1970CB3-369A-459C-B8F5-D682DCF96C6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 xmlns:a16="http://schemas.microsoft.com/office/drawing/2014/main" id="{9047E442-FF05-4786-A3D3-663B6F41919E}"/>
              </a:ext>
            </a:extLst>
          </p:cNvPr>
          <p:cNvSpPr>
            <a:spLocks noGrp="1"/>
          </p:cNvSpPr>
          <p:nvPr>
            <p:ph type="dt" sz="half" idx="10"/>
          </p:nvPr>
        </p:nvSpPr>
        <p:spPr/>
        <p:txBody>
          <a:bodyPr/>
          <a:lstStyle/>
          <a:p>
            <a:r>
              <a:rPr lang="de-DE"/>
              <a:t>10.06.021</a:t>
            </a:r>
            <a:endParaRPr lang="en-US"/>
          </a:p>
        </p:txBody>
      </p:sp>
      <p:sp>
        <p:nvSpPr>
          <p:cNvPr id="11" name="Fußzeilenplatzhalter 10">
            <a:extLst>
              <a:ext uri="{FF2B5EF4-FFF2-40B4-BE49-F238E27FC236}">
                <a16:creationId xmlns="" xmlns:a16="http://schemas.microsoft.com/office/drawing/2014/main" id="{8CFE638E-559C-40A0-B414-45DFF2BF4141}"/>
              </a:ext>
            </a:extLst>
          </p:cNvPr>
          <p:cNvSpPr>
            <a:spLocks noGrp="1"/>
          </p:cNvSpPr>
          <p:nvPr>
            <p:ph type="ftr" sz="quarter" idx="11"/>
          </p:nvPr>
        </p:nvSpPr>
        <p:spPr/>
        <p:txBody>
          <a:bodyPr/>
          <a:lstStyle/>
          <a:p>
            <a:r>
              <a:rPr lang="de-DE"/>
              <a:t>Hier bitte den Titel der Präsentation und Autor eintragen</a:t>
            </a:r>
            <a:endParaRPr lang="en-US"/>
          </a:p>
        </p:txBody>
      </p:sp>
      <p:sp>
        <p:nvSpPr>
          <p:cNvPr id="12" name="Foliennummernplatzhalter 11">
            <a:extLst>
              <a:ext uri="{FF2B5EF4-FFF2-40B4-BE49-F238E27FC236}">
                <a16:creationId xmlns="" xmlns:a16="http://schemas.microsoft.com/office/drawing/2014/main" id="{9BB6B2C9-A658-4A78-900F-9713B72E92D4}"/>
              </a:ext>
            </a:extLst>
          </p:cNvPr>
          <p:cNvSpPr>
            <a:spLocks noGrp="1"/>
          </p:cNvSpPr>
          <p:nvPr>
            <p:ph type="sldNum" sz="quarter" idx="12"/>
          </p:nvPr>
        </p:nvSpPr>
        <p:spPr/>
        <p:txBody>
          <a:bodyPr/>
          <a:lstStyle/>
          <a:p>
            <a:fld id="{915ABBCB-2658-4656-B2C4-43A1F658563B}" type="slidenum">
              <a:rPr lang="en-US" smtClean="0"/>
              <a:t>‹Nr.›</a:t>
            </a:fld>
            <a:endParaRPr lang="en-US"/>
          </a:p>
        </p:txBody>
      </p:sp>
    </p:spTree>
    <p:extLst>
      <p:ext uri="{BB962C8B-B14F-4D97-AF65-F5344CB8AC3E}">
        <p14:creationId xmlns:p14="http://schemas.microsoft.com/office/powerpoint/2010/main" val="1299503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D921C730-CDAF-45FF-8EA4-7A247E800D9D}"/>
              </a:ext>
            </a:extLst>
          </p:cNvPr>
          <p:cNvSpPr>
            <a:spLocks noGrp="1"/>
          </p:cNvSpPr>
          <p:nvPr>
            <p:ph type="title" orient="vert"/>
          </p:nvPr>
        </p:nvSpPr>
        <p:spPr>
          <a:xfrm>
            <a:off x="6911975" y="863599"/>
            <a:ext cx="1871663" cy="4105052"/>
          </a:xfrm>
          <a:prstGeom prst="rect">
            <a:avLst/>
          </a:prstGeom>
        </p:spPr>
        <p:txBody>
          <a:bodyPr vert="eaVert"/>
          <a:lstStyle/>
          <a:p>
            <a:r>
              <a:rPr lang="de-DE"/>
              <a:t>Mastertitelformat bearbeiten</a:t>
            </a:r>
            <a:endParaRPr lang="de-DE" dirty="0"/>
          </a:p>
        </p:txBody>
      </p:sp>
      <p:sp>
        <p:nvSpPr>
          <p:cNvPr id="3" name="Vertikaler Textplatzhalter 2">
            <a:extLst>
              <a:ext uri="{FF2B5EF4-FFF2-40B4-BE49-F238E27FC236}">
                <a16:creationId xmlns="" xmlns:a16="http://schemas.microsoft.com/office/drawing/2014/main" id="{FC5D6D36-B938-481F-AB85-46AFF5F56075}"/>
              </a:ext>
            </a:extLst>
          </p:cNvPr>
          <p:cNvSpPr>
            <a:spLocks noGrp="1"/>
          </p:cNvSpPr>
          <p:nvPr>
            <p:ph type="body" orient="vert" idx="1"/>
          </p:nvPr>
        </p:nvSpPr>
        <p:spPr>
          <a:xfrm>
            <a:off x="431255" y="863599"/>
            <a:ext cx="6192838" cy="410505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Datumsplatzhalter 9">
            <a:extLst>
              <a:ext uri="{FF2B5EF4-FFF2-40B4-BE49-F238E27FC236}">
                <a16:creationId xmlns="" xmlns:a16="http://schemas.microsoft.com/office/drawing/2014/main" id="{BC009F4A-D274-4CA1-9AF4-D9729107064E}"/>
              </a:ext>
            </a:extLst>
          </p:cNvPr>
          <p:cNvSpPr>
            <a:spLocks noGrp="1"/>
          </p:cNvSpPr>
          <p:nvPr>
            <p:ph type="dt" sz="half" idx="10"/>
          </p:nvPr>
        </p:nvSpPr>
        <p:spPr/>
        <p:txBody>
          <a:bodyPr/>
          <a:lstStyle/>
          <a:p>
            <a:r>
              <a:rPr lang="de-DE"/>
              <a:t>10.06.021</a:t>
            </a:r>
            <a:endParaRPr lang="en-US"/>
          </a:p>
        </p:txBody>
      </p:sp>
      <p:sp>
        <p:nvSpPr>
          <p:cNvPr id="11" name="Fußzeilenplatzhalter 10">
            <a:extLst>
              <a:ext uri="{FF2B5EF4-FFF2-40B4-BE49-F238E27FC236}">
                <a16:creationId xmlns="" xmlns:a16="http://schemas.microsoft.com/office/drawing/2014/main" id="{569329BF-4531-4866-A67A-9D8642215BED}"/>
              </a:ext>
            </a:extLst>
          </p:cNvPr>
          <p:cNvSpPr>
            <a:spLocks noGrp="1"/>
          </p:cNvSpPr>
          <p:nvPr>
            <p:ph type="ftr" sz="quarter" idx="11"/>
          </p:nvPr>
        </p:nvSpPr>
        <p:spPr/>
        <p:txBody>
          <a:bodyPr/>
          <a:lstStyle/>
          <a:p>
            <a:r>
              <a:rPr lang="de-DE"/>
              <a:t>Hier bitte den Titel der Präsentation und Autor eintragen</a:t>
            </a:r>
            <a:endParaRPr lang="en-US"/>
          </a:p>
        </p:txBody>
      </p:sp>
      <p:sp>
        <p:nvSpPr>
          <p:cNvPr id="12" name="Foliennummernplatzhalter 11">
            <a:extLst>
              <a:ext uri="{FF2B5EF4-FFF2-40B4-BE49-F238E27FC236}">
                <a16:creationId xmlns="" xmlns:a16="http://schemas.microsoft.com/office/drawing/2014/main" id="{48626483-6C39-43BD-82AA-0E18E56B41B4}"/>
              </a:ext>
            </a:extLst>
          </p:cNvPr>
          <p:cNvSpPr>
            <a:spLocks noGrp="1"/>
          </p:cNvSpPr>
          <p:nvPr>
            <p:ph type="sldNum" sz="quarter" idx="12"/>
          </p:nvPr>
        </p:nvSpPr>
        <p:spPr/>
        <p:txBody>
          <a:bodyPr/>
          <a:lstStyle/>
          <a:p>
            <a:fld id="{915ABBCB-2658-4656-B2C4-43A1F658563B}" type="slidenum">
              <a:rPr lang="en-US" smtClean="0"/>
              <a:t>‹Nr.›</a:t>
            </a:fld>
            <a:endParaRPr lang="en-US"/>
          </a:p>
        </p:txBody>
      </p:sp>
    </p:spTree>
    <p:extLst>
      <p:ext uri="{BB962C8B-B14F-4D97-AF65-F5344CB8AC3E}">
        <p14:creationId xmlns:p14="http://schemas.microsoft.com/office/powerpoint/2010/main" val="3363279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5" y="2448371"/>
            <a:ext cx="6480719" cy="1224144"/>
          </a:xfrm>
          <a:prstGeom prst="rect">
            <a:avLst/>
          </a:prstGeom>
        </p:spPr>
        <p:txBody>
          <a:bodyPr wrap="square" lIns="0" tIns="0" rIns="0" bIns="0" anchor="b" anchorCtr="0">
            <a:noAutofit/>
          </a:bodyPr>
          <a:lstStyle>
            <a:lvl1pPr algn="l">
              <a:lnSpc>
                <a:spcPct val="90000"/>
              </a:lnSpc>
              <a:spcBef>
                <a:spcPts val="0"/>
              </a:spcBef>
              <a:spcAft>
                <a:spcPts val="0"/>
              </a:spcAft>
              <a:defRPr sz="4400" b="1">
                <a:solidFill>
                  <a:schemeClr val="bg1"/>
                </a:solidFill>
              </a:defRPr>
            </a:lvl1pPr>
          </a:lstStyle>
          <a:p>
            <a:r>
              <a:rPr lang="de-DE" noProof="0" dirty="0"/>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dirty="0"/>
              <a:t>Master-Untertitelformat bearbeiten</a:t>
            </a:r>
          </a:p>
        </p:txBody>
      </p:sp>
      <p:sp>
        <p:nvSpPr>
          <p:cNvPr id="8" name="Rechteck 7">
            <a:extLst>
              <a:ext uri="{FF2B5EF4-FFF2-40B4-BE49-F238E27FC236}">
                <a16:creationId xmlns="" xmlns:a16="http://schemas.microsoft.com/office/drawing/2014/main" id="{F2E03B2E-D379-4F2F-B8A8-821AC7247E6E}"/>
              </a:ext>
            </a:extLst>
          </p:cNvPr>
          <p:cNvSpPr/>
          <p:nvPr/>
        </p:nvSpPr>
        <p:spPr>
          <a:xfrm>
            <a:off x="143223"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bg1"/>
                </a:solidFill>
              </a:rPr>
              <a:t>© BDEW Bundesverband der Energie- und Wasserwirtschaft e.V.</a:t>
            </a:r>
            <a:endParaRPr lang="de-DE" sz="1360" noProof="0" dirty="0">
              <a:solidFill>
                <a:schemeClr val="bg1"/>
              </a:solidFill>
            </a:endParaRPr>
          </a:p>
        </p:txBody>
      </p:sp>
      <p:grpSp>
        <p:nvGrpSpPr>
          <p:cNvPr id="17" name="Gruppieren 16">
            <a:extLst>
              <a:ext uri="{FF2B5EF4-FFF2-40B4-BE49-F238E27FC236}">
                <a16:creationId xmlns="" xmlns:a16="http://schemas.microsoft.com/office/drawing/2014/main" id="{17CD9BC7-37D0-4A0E-8FB2-9BCBCFBC5EF0}"/>
              </a:ext>
            </a:extLst>
          </p:cNvPr>
          <p:cNvGrpSpPr>
            <a:grpSpLocks noChangeAspect="1"/>
          </p:cNvGrpSpPr>
          <p:nvPr/>
        </p:nvGrpSpPr>
        <p:grpSpPr bwMode="gray">
          <a:xfrm>
            <a:off x="7271990" y="576162"/>
            <a:ext cx="1800225" cy="1224000"/>
            <a:chOff x="7271990" y="576162"/>
            <a:chExt cx="1800225" cy="1224000"/>
          </a:xfrm>
        </p:grpSpPr>
        <p:sp>
          <p:nvSpPr>
            <p:cNvPr id="18" name="Rectangle 6">
              <a:extLst>
                <a:ext uri="{FF2B5EF4-FFF2-40B4-BE49-F238E27FC236}">
                  <a16:creationId xmlns="" xmlns:a16="http://schemas.microsoft.com/office/drawing/2014/main" id="{1540F4D0-AD26-4735-85E9-D32DE2B02D2C}"/>
                </a:ext>
              </a:extLst>
            </p:cNvPr>
            <p:cNvSpPr>
              <a:spLocks noChangeArrowheads="1"/>
            </p:cNvSpPr>
            <p:nvPr/>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nvGrpSpPr>
            <p:cNvPr id="19" name="Gruppieren 18">
              <a:extLst>
                <a:ext uri="{FF2B5EF4-FFF2-40B4-BE49-F238E27FC236}">
                  <a16:creationId xmlns="" xmlns:a16="http://schemas.microsoft.com/office/drawing/2014/main" id="{56D0F867-9788-47F3-A179-72ADC6D2F0AF}"/>
                </a:ext>
              </a:extLst>
            </p:cNvPr>
            <p:cNvGrpSpPr>
              <a:grpSpLocks noChangeAspect="1"/>
            </p:cNvGrpSpPr>
            <p:nvPr/>
          </p:nvGrpSpPr>
          <p:grpSpPr bwMode="gray">
            <a:xfrm>
              <a:off x="7538786" y="868025"/>
              <a:ext cx="1244600" cy="646113"/>
              <a:chOff x="7538786" y="868025"/>
              <a:chExt cx="1244600" cy="646113"/>
            </a:xfrm>
          </p:grpSpPr>
          <p:sp>
            <p:nvSpPr>
              <p:cNvPr id="20" name="Freeform 38">
                <a:extLst>
                  <a:ext uri="{FF2B5EF4-FFF2-40B4-BE49-F238E27FC236}">
                    <a16:creationId xmlns="" xmlns:a16="http://schemas.microsoft.com/office/drawing/2014/main" id="{309168E1-DA15-4F73-BE20-CEAC7655EB4C}"/>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1" name="Freeform 39">
                <a:extLst>
                  <a:ext uri="{FF2B5EF4-FFF2-40B4-BE49-F238E27FC236}">
                    <a16:creationId xmlns="" xmlns:a16="http://schemas.microsoft.com/office/drawing/2014/main" id="{51711CB5-FDD0-45BA-AF04-A449C06413E3}"/>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9" name="Freeform 40">
                <a:extLst>
                  <a:ext uri="{FF2B5EF4-FFF2-40B4-BE49-F238E27FC236}">
                    <a16:creationId xmlns="" xmlns:a16="http://schemas.microsoft.com/office/drawing/2014/main" id="{B674A5F6-C446-4850-91C4-438631363298}"/>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30" name="Freeform 41">
                <a:extLst>
                  <a:ext uri="{FF2B5EF4-FFF2-40B4-BE49-F238E27FC236}">
                    <a16:creationId xmlns="" xmlns:a16="http://schemas.microsoft.com/office/drawing/2014/main" id="{1DEBB3CE-6DB7-4BD1-9115-2ADBF8BA7FC5}"/>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31" name="Freeform 42">
                <a:extLst>
                  <a:ext uri="{FF2B5EF4-FFF2-40B4-BE49-F238E27FC236}">
                    <a16:creationId xmlns="" xmlns:a16="http://schemas.microsoft.com/office/drawing/2014/main" id="{398B1686-5CFD-4572-9AC3-C1BC150D359D}"/>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grpSp>
      <p:sp>
        <p:nvSpPr>
          <p:cNvPr id="24" name="Rechteck 23">
            <a:extLst>
              <a:ext uri="{FF2B5EF4-FFF2-40B4-BE49-F238E27FC236}">
                <a16:creationId xmlns="" xmlns:a16="http://schemas.microsoft.com/office/drawing/2014/main" id="{2EE0F0D4-6685-4EBF-BDDE-F1F07A75E28C}"/>
              </a:ext>
            </a:extLst>
          </p:cNvPr>
          <p:cNvSpPr/>
          <p:nvPr/>
        </p:nvSpPr>
        <p:spPr>
          <a:xfrm>
            <a:off x="143223" y="144115"/>
            <a:ext cx="8928000" cy="48960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9" name="Datumsplatzhalter 8">
            <a:extLst>
              <a:ext uri="{FF2B5EF4-FFF2-40B4-BE49-F238E27FC236}">
                <a16:creationId xmlns="" xmlns:a16="http://schemas.microsoft.com/office/drawing/2014/main" id="{00F04ABD-AB70-43C7-8E1E-84E50CA7E4AA}"/>
              </a:ext>
            </a:extLst>
          </p:cNvPr>
          <p:cNvSpPr>
            <a:spLocks noGrp="1"/>
          </p:cNvSpPr>
          <p:nvPr>
            <p:ph type="dt" sz="half" idx="10"/>
          </p:nvPr>
        </p:nvSpPr>
        <p:spPr>
          <a:xfrm>
            <a:off x="3240000" y="4680000"/>
            <a:ext cx="720000" cy="216000"/>
          </a:xfrm>
        </p:spPr>
        <p:txBody>
          <a:bodyPr/>
          <a:lstStyle>
            <a:lvl1pPr>
              <a:defRPr>
                <a:solidFill>
                  <a:schemeClr val="bg1"/>
                </a:solidFill>
              </a:defRPr>
            </a:lvl1pPr>
          </a:lstStyle>
          <a:p>
            <a:r>
              <a:rPr lang="de-DE" noProof="0" dirty="0"/>
              <a:t>10.06.2021</a:t>
            </a:r>
          </a:p>
        </p:txBody>
      </p:sp>
      <p:sp>
        <p:nvSpPr>
          <p:cNvPr id="11" name="Fußzeilenplatzhalter 10">
            <a:extLst>
              <a:ext uri="{FF2B5EF4-FFF2-40B4-BE49-F238E27FC236}">
                <a16:creationId xmlns="" xmlns:a16="http://schemas.microsoft.com/office/drawing/2014/main" id="{64754258-9DA9-4222-904E-38F8917AB31E}"/>
              </a:ext>
            </a:extLst>
          </p:cNvPr>
          <p:cNvSpPr>
            <a:spLocks noGrp="1"/>
          </p:cNvSpPr>
          <p:nvPr>
            <p:ph type="ftr" sz="quarter" idx="11"/>
          </p:nvPr>
        </p:nvSpPr>
        <p:spPr>
          <a:xfrm rot="16200000">
            <a:off x="-2493129" y="2329202"/>
            <a:ext cx="4711057" cy="129070"/>
          </a:xfrm>
        </p:spPr>
        <p:txBody>
          <a:bodyPr/>
          <a:lstStyle/>
          <a:p>
            <a:r>
              <a:rPr lang="de-DE" noProof="0" dirty="0"/>
              <a:t>Hier bitte den Titel der Präsentation und Autor eintragen</a:t>
            </a:r>
          </a:p>
        </p:txBody>
      </p:sp>
      <p:sp>
        <p:nvSpPr>
          <p:cNvPr id="12" name="Foliennummernplatzhalter 11">
            <a:extLst>
              <a:ext uri="{FF2B5EF4-FFF2-40B4-BE49-F238E27FC236}">
                <a16:creationId xmlns="" xmlns:a16="http://schemas.microsoft.com/office/drawing/2014/main" id="{D596DB13-F412-4D9A-B389-421D118121A5}"/>
              </a:ext>
            </a:extLst>
          </p:cNvPr>
          <p:cNvSpPr>
            <a:spLocks noGrp="1"/>
          </p:cNvSpPr>
          <p:nvPr>
            <p:ph type="sldNum" sz="quarter" idx="12"/>
          </p:nvPr>
        </p:nvSpPr>
        <p:spPr>
          <a:xfrm rot="16200000">
            <a:off x="-252215" y="4966566"/>
            <a:ext cx="216000" cy="144000"/>
          </a:xfrm>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9139094"/>
      </p:ext>
    </p:extLst>
  </p:cSld>
  <p:clrMapOvr>
    <a:masterClrMapping/>
  </p:clrMapOvr>
  <p:extLst>
    <p:ext uri="{DCECCB84-F9BA-43D5-87BE-67443E8EF086}">
      <p15:sldGuideLst xmlns="" xmlns:p15="http://schemas.microsoft.com/office/powerpoint/2012/main">
        <p15:guide id="2" pos="2903">
          <p15:clr>
            <a:srgbClr val="FBAE40"/>
          </p15:clr>
        </p15:guide>
        <p15:guide id="3" pos="4354">
          <p15:clr>
            <a:srgbClr val="FBAE40"/>
          </p15:clr>
        </p15:guide>
        <p15:guide id="4" orient="horz" pos="285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4074F5C-519F-401E-B8DC-ABBE966DCE58}"/>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7F652DE8-4A9F-4A64-98A9-E56A24D1BC77}"/>
              </a:ext>
            </a:extLst>
          </p:cNvPr>
          <p:cNvSpPr>
            <a:spLocks noGrp="1"/>
          </p:cNvSpPr>
          <p:nvPr>
            <p:ph idx="1"/>
          </p:nvPr>
        </p:nvSpPr>
        <p:spPr>
          <a:xfrm>
            <a:off x="431802" y="1800225"/>
            <a:ext cx="8352382" cy="3168426"/>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Datumsplatzhalter 12">
            <a:extLst>
              <a:ext uri="{FF2B5EF4-FFF2-40B4-BE49-F238E27FC236}">
                <a16:creationId xmlns="" xmlns:a16="http://schemas.microsoft.com/office/drawing/2014/main" id="{10DA6540-5AE8-42DF-B039-4E61F0665996}"/>
              </a:ext>
            </a:extLst>
          </p:cNvPr>
          <p:cNvSpPr>
            <a:spLocks noGrp="1"/>
          </p:cNvSpPr>
          <p:nvPr>
            <p:ph type="dt" sz="half" idx="10"/>
          </p:nvPr>
        </p:nvSpPr>
        <p:spPr/>
        <p:txBody>
          <a:bodyPr/>
          <a:lstStyle/>
          <a:p>
            <a:r>
              <a:rPr lang="de-DE" noProof="0"/>
              <a:t>10.06.2021</a:t>
            </a:r>
            <a:endParaRPr lang="de-DE" noProof="0" dirty="0"/>
          </a:p>
        </p:txBody>
      </p:sp>
      <p:sp>
        <p:nvSpPr>
          <p:cNvPr id="14" name="Fußzeilenplatzhalter 13">
            <a:extLst>
              <a:ext uri="{FF2B5EF4-FFF2-40B4-BE49-F238E27FC236}">
                <a16:creationId xmlns="" xmlns:a16="http://schemas.microsoft.com/office/drawing/2014/main" id="{ED6B704C-088A-4A56-BE10-5A4D2C609A8E}"/>
              </a:ext>
            </a:extLst>
          </p:cNvPr>
          <p:cNvSpPr>
            <a:spLocks noGrp="1"/>
          </p:cNvSpPr>
          <p:nvPr>
            <p:ph type="ftr" sz="quarter" idx="11"/>
          </p:nvPr>
        </p:nvSpPr>
        <p:spPr/>
        <p:txBody>
          <a:bodyPr/>
          <a:lstStyle/>
          <a:p>
            <a:r>
              <a:rPr lang="de-DE" noProof="0" dirty="0"/>
              <a:t>Hier bitte den Titel der Präsentation und Autor eintragen</a:t>
            </a:r>
          </a:p>
        </p:txBody>
      </p:sp>
      <p:sp>
        <p:nvSpPr>
          <p:cNvPr id="15" name="Foliennummernplatzhalter 14">
            <a:extLst>
              <a:ext uri="{FF2B5EF4-FFF2-40B4-BE49-F238E27FC236}">
                <a16:creationId xmlns="" xmlns:a16="http://schemas.microsoft.com/office/drawing/2014/main" id="{CD2D232A-A3F7-448E-B544-A4D3BD526411}"/>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71502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mit Bild">
    <p:bg>
      <p:bgPr>
        <a:solidFill>
          <a:schemeClr val="bg1"/>
        </a:solidFill>
        <a:effectLst/>
      </p:bgPr>
    </p:bg>
    <p:spTree>
      <p:nvGrpSpPr>
        <p:cNvPr id="1" name=""/>
        <p:cNvGrpSpPr/>
        <p:nvPr/>
      </p:nvGrpSpPr>
      <p:grpSpPr>
        <a:xfrm>
          <a:off x="0" y="0"/>
          <a:ext cx="0" cy="0"/>
          <a:chOff x="0" y="0"/>
          <a:chExt cx="0" cy="0"/>
        </a:xfrm>
      </p:grpSpPr>
      <p:grpSp>
        <p:nvGrpSpPr>
          <p:cNvPr id="240" name="Gruppieren 239">
            <a:extLst>
              <a:ext uri="{FF2B5EF4-FFF2-40B4-BE49-F238E27FC236}">
                <a16:creationId xmlns="" xmlns:a16="http://schemas.microsoft.com/office/drawing/2014/main" id="{635DE3A3-5F75-4957-8585-713416C3BA25}"/>
              </a:ext>
            </a:extLst>
          </p:cNvPr>
          <p:cNvGrpSpPr>
            <a:grpSpLocks noChangeAspect="1"/>
          </p:cNvGrpSpPr>
          <p:nvPr/>
        </p:nvGrpSpPr>
        <p:grpSpPr bwMode="gray">
          <a:xfrm>
            <a:off x="7271990" y="576162"/>
            <a:ext cx="1800225" cy="1224000"/>
            <a:chOff x="7271990" y="576162"/>
            <a:chExt cx="1800225" cy="1224000"/>
          </a:xfrm>
        </p:grpSpPr>
        <p:sp>
          <p:nvSpPr>
            <p:cNvPr id="241" name="Rectangle 6">
              <a:extLst>
                <a:ext uri="{FF2B5EF4-FFF2-40B4-BE49-F238E27FC236}">
                  <a16:creationId xmlns="" xmlns:a16="http://schemas.microsoft.com/office/drawing/2014/main" id="{FC072CB3-74F3-433F-A5FE-3F1AF3C6175C}"/>
                </a:ext>
              </a:extLst>
            </p:cNvPr>
            <p:cNvSpPr>
              <a:spLocks noChangeArrowheads="1"/>
            </p:cNvSpPr>
            <p:nvPr/>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nvGrpSpPr>
            <p:cNvPr id="242" name="Gruppieren 241">
              <a:extLst>
                <a:ext uri="{FF2B5EF4-FFF2-40B4-BE49-F238E27FC236}">
                  <a16:creationId xmlns="" xmlns:a16="http://schemas.microsoft.com/office/drawing/2014/main" id="{5FA7764E-1C3B-47DF-8BAD-7DDB70F8FEAE}"/>
                </a:ext>
              </a:extLst>
            </p:cNvPr>
            <p:cNvGrpSpPr>
              <a:grpSpLocks noChangeAspect="1"/>
            </p:cNvGrpSpPr>
            <p:nvPr/>
          </p:nvGrpSpPr>
          <p:grpSpPr bwMode="gray">
            <a:xfrm>
              <a:off x="7538786" y="868025"/>
              <a:ext cx="1244600" cy="646113"/>
              <a:chOff x="7538786" y="868025"/>
              <a:chExt cx="1244600" cy="646113"/>
            </a:xfrm>
          </p:grpSpPr>
          <p:sp>
            <p:nvSpPr>
              <p:cNvPr id="243" name="Freeform 38">
                <a:extLst>
                  <a:ext uri="{FF2B5EF4-FFF2-40B4-BE49-F238E27FC236}">
                    <a16:creationId xmlns="" xmlns:a16="http://schemas.microsoft.com/office/drawing/2014/main" id="{A8E670C4-5CE3-4C4C-A26F-FED2E9185BB3}"/>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4" name="Freeform 39">
                <a:extLst>
                  <a:ext uri="{FF2B5EF4-FFF2-40B4-BE49-F238E27FC236}">
                    <a16:creationId xmlns="" xmlns:a16="http://schemas.microsoft.com/office/drawing/2014/main" id="{5F598DA8-679A-4759-BA95-A9F969FF5EAD}"/>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5" name="Freeform 40">
                <a:extLst>
                  <a:ext uri="{FF2B5EF4-FFF2-40B4-BE49-F238E27FC236}">
                    <a16:creationId xmlns="" xmlns:a16="http://schemas.microsoft.com/office/drawing/2014/main" id="{57BDC298-F3D1-4543-AFF4-AC01EDDB62E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6" name="Freeform 41">
                <a:extLst>
                  <a:ext uri="{FF2B5EF4-FFF2-40B4-BE49-F238E27FC236}">
                    <a16:creationId xmlns="" xmlns:a16="http://schemas.microsoft.com/office/drawing/2014/main" id="{7A9A748A-CB83-4144-8F00-BC54166F02BD}"/>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7" name="Freeform 42">
                <a:extLst>
                  <a:ext uri="{FF2B5EF4-FFF2-40B4-BE49-F238E27FC236}">
                    <a16:creationId xmlns="" xmlns:a16="http://schemas.microsoft.com/office/drawing/2014/main" id="{6CB0F4B4-6126-44F3-9253-1B13F4FFCE28}"/>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grpSp>
      <p:sp>
        <p:nvSpPr>
          <p:cNvPr id="231" name="Bildplatzhalter 230">
            <a:extLst>
              <a:ext uri="{FF2B5EF4-FFF2-40B4-BE49-F238E27FC236}">
                <a16:creationId xmlns="" xmlns:a16="http://schemas.microsoft.com/office/drawing/2014/main" id="{5093C0B1-AC9E-468C-A24D-AF578C248AE3}"/>
              </a:ext>
            </a:extLst>
          </p:cNvPr>
          <p:cNvSpPr>
            <a:spLocks noGrp="1"/>
          </p:cNvSpPr>
          <p:nvPr>
            <p:ph type="pic" sz="quarter" idx="13"/>
          </p:nvPr>
        </p:nvSpPr>
        <p:spPr>
          <a:xfrm>
            <a:off x="0" y="0"/>
            <a:ext cx="9223200" cy="3024435"/>
          </a:xfrm>
          <a:custGeom>
            <a:avLst/>
            <a:gdLst>
              <a:gd name="connsiteX0" fmla="*/ 143223 w 9215438"/>
              <a:gd name="connsiteY0" fmla="*/ 3024000 h 3024435"/>
              <a:gd name="connsiteX1" fmla="*/ 157623 w 9215438"/>
              <a:gd name="connsiteY1" fmla="*/ 3024000 h 3024435"/>
              <a:gd name="connsiteX2" fmla="*/ 157623 w 9215438"/>
              <a:gd name="connsiteY2" fmla="*/ 3024435 h 3024435"/>
              <a:gd name="connsiteX3" fmla="*/ 143223 w 9215438"/>
              <a:gd name="connsiteY3" fmla="*/ 3024435 h 3024435"/>
              <a:gd name="connsiteX4" fmla="*/ 9063563 w 9215438"/>
              <a:gd name="connsiteY4" fmla="*/ 1800000 h 3024435"/>
              <a:gd name="connsiteX5" fmla="*/ 9071223 w 9215438"/>
              <a:gd name="connsiteY5" fmla="*/ 1800000 h 3024435"/>
              <a:gd name="connsiteX6" fmla="*/ 9071223 w 9215438"/>
              <a:gd name="connsiteY6" fmla="*/ 1800263 h 3024435"/>
              <a:gd name="connsiteX7" fmla="*/ 9063563 w 9215438"/>
              <a:gd name="connsiteY7" fmla="*/ 1800263 h 3024435"/>
              <a:gd name="connsiteX8" fmla="*/ 157348 w 9215438"/>
              <a:gd name="connsiteY8" fmla="*/ 144435 h 3024435"/>
              <a:gd name="connsiteX9" fmla="*/ 157623 w 9215438"/>
              <a:gd name="connsiteY9" fmla="*/ 144435 h 3024435"/>
              <a:gd name="connsiteX10" fmla="*/ 157623 w 9215438"/>
              <a:gd name="connsiteY10" fmla="*/ 158400 h 3024435"/>
              <a:gd name="connsiteX11" fmla="*/ 157348 w 9215438"/>
              <a:gd name="connsiteY11" fmla="*/ 158400 h 3024435"/>
              <a:gd name="connsiteX12" fmla="*/ 9057815 w 9215438"/>
              <a:gd name="connsiteY12" fmla="*/ 144115 h 3024435"/>
              <a:gd name="connsiteX13" fmla="*/ 9057815 w 9215438"/>
              <a:gd name="connsiteY13" fmla="*/ 576115 h 3024435"/>
              <a:gd name="connsiteX14" fmla="*/ 9072215 w 9215438"/>
              <a:gd name="connsiteY14" fmla="*/ 576115 h 3024435"/>
              <a:gd name="connsiteX15" fmla="*/ 9072215 w 9215438"/>
              <a:gd name="connsiteY15" fmla="*/ 144115 h 3024435"/>
              <a:gd name="connsiteX16" fmla="*/ 0 w 9215438"/>
              <a:gd name="connsiteY16" fmla="*/ 0 h 3024435"/>
              <a:gd name="connsiteX17" fmla="*/ 9215438 w 9215438"/>
              <a:gd name="connsiteY17" fmla="*/ 0 h 3024435"/>
              <a:gd name="connsiteX18" fmla="*/ 9215438 w 9215438"/>
              <a:gd name="connsiteY18" fmla="*/ 3024000 h 3024435"/>
              <a:gd name="connsiteX19" fmla="*/ 9077963 w 9215438"/>
              <a:gd name="connsiteY19" fmla="*/ 3024000 h 3024435"/>
              <a:gd name="connsiteX20" fmla="*/ 9077963 w 9215438"/>
              <a:gd name="connsiteY20" fmla="*/ 1800000 h 3024435"/>
              <a:gd name="connsiteX21" fmla="*/ 9071223 w 9215438"/>
              <a:gd name="connsiteY21" fmla="*/ 1800000 h 3024435"/>
              <a:gd name="connsiteX22" fmla="*/ 9071223 w 9215438"/>
              <a:gd name="connsiteY22" fmla="*/ 576263 h 3024435"/>
              <a:gd name="connsiteX23" fmla="*/ 7270998 w 9215438"/>
              <a:gd name="connsiteY23" fmla="*/ 576263 h 3024435"/>
              <a:gd name="connsiteX24" fmla="*/ 7270998 w 9215438"/>
              <a:gd name="connsiteY24" fmla="*/ 1800263 h 3024435"/>
              <a:gd name="connsiteX25" fmla="*/ 9063563 w 9215438"/>
              <a:gd name="connsiteY25" fmla="*/ 1800263 h 3024435"/>
              <a:gd name="connsiteX26" fmla="*/ 9063563 w 9215438"/>
              <a:gd name="connsiteY26" fmla="*/ 3024000 h 3024435"/>
              <a:gd name="connsiteX27" fmla="*/ 157623 w 9215438"/>
              <a:gd name="connsiteY27" fmla="*/ 3024000 h 3024435"/>
              <a:gd name="connsiteX28" fmla="*/ 157623 w 9215438"/>
              <a:gd name="connsiteY28" fmla="*/ 158400 h 3024435"/>
              <a:gd name="connsiteX29" fmla="*/ 9056548 w 9215438"/>
              <a:gd name="connsiteY29" fmla="*/ 158400 h 3024435"/>
              <a:gd name="connsiteX30" fmla="*/ 9056548 w 9215438"/>
              <a:gd name="connsiteY30" fmla="*/ 144000 h 3024435"/>
              <a:gd name="connsiteX31" fmla="*/ 157348 w 9215438"/>
              <a:gd name="connsiteY31" fmla="*/ 144000 h 3024435"/>
              <a:gd name="connsiteX32" fmla="*/ 157348 w 9215438"/>
              <a:gd name="connsiteY32" fmla="*/ 144435 h 3024435"/>
              <a:gd name="connsiteX33" fmla="*/ 143223 w 9215438"/>
              <a:gd name="connsiteY33" fmla="*/ 144435 h 3024435"/>
              <a:gd name="connsiteX34" fmla="*/ 143223 w 9215438"/>
              <a:gd name="connsiteY34" fmla="*/ 3024000 h 3024435"/>
              <a:gd name="connsiteX35" fmla="*/ 0 w 9215438"/>
              <a:gd name="connsiteY35" fmla="*/ 3024000 h 30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15438" h="3024435">
                <a:moveTo>
                  <a:pt x="143223" y="3024000"/>
                </a:moveTo>
                <a:lnTo>
                  <a:pt x="157623" y="3024000"/>
                </a:lnTo>
                <a:lnTo>
                  <a:pt x="157623" y="3024435"/>
                </a:lnTo>
                <a:lnTo>
                  <a:pt x="143223" y="3024435"/>
                </a:lnTo>
                <a:close/>
                <a:moveTo>
                  <a:pt x="9063563" y="1800000"/>
                </a:moveTo>
                <a:lnTo>
                  <a:pt x="9071223" y="1800000"/>
                </a:lnTo>
                <a:lnTo>
                  <a:pt x="9071223" y="1800263"/>
                </a:lnTo>
                <a:lnTo>
                  <a:pt x="9063563" y="1800263"/>
                </a:lnTo>
                <a:close/>
                <a:moveTo>
                  <a:pt x="157348" y="144435"/>
                </a:moveTo>
                <a:lnTo>
                  <a:pt x="157623" y="144435"/>
                </a:lnTo>
                <a:lnTo>
                  <a:pt x="157623" y="158400"/>
                </a:lnTo>
                <a:lnTo>
                  <a:pt x="157348" y="158400"/>
                </a:lnTo>
                <a:close/>
                <a:moveTo>
                  <a:pt x="9057815" y="144115"/>
                </a:moveTo>
                <a:lnTo>
                  <a:pt x="9057815" y="576115"/>
                </a:lnTo>
                <a:lnTo>
                  <a:pt x="9072215" y="576115"/>
                </a:lnTo>
                <a:lnTo>
                  <a:pt x="9072215" y="144115"/>
                </a:lnTo>
                <a:close/>
                <a:moveTo>
                  <a:pt x="0" y="0"/>
                </a:moveTo>
                <a:lnTo>
                  <a:pt x="9215438" y="0"/>
                </a:lnTo>
                <a:lnTo>
                  <a:pt x="9215438" y="3024000"/>
                </a:lnTo>
                <a:lnTo>
                  <a:pt x="9077963" y="3024000"/>
                </a:lnTo>
                <a:lnTo>
                  <a:pt x="9077963" y="1800000"/>
                </a:lnTo>
                <a:lnTo>
                  <a:pt x="9071223" y="1800000"/>
                </a:lnTo>
                <a:lnTo>
                  <a:pt x="9071223" y="576263"/>
                </a:lnTo>
                <a:lnTo>
                  <a:pt x="7270998" y="576263"/>
                </a:lnTo>
                <a:lnTo>
                  <a:pt x="7270998" y="1800263"/>
                </a:lnTo>
                <a:lnTo>
                  <a:pt x="9063563" y="1800263"/>
                </a:lnTo>
                <a:lnTo>
                  <a:pt x="9063563" y="3024000"/>
                </a:lnTo>
                <a:lnTo>
                  <a:pt x="157623" y="3024000"/>
                </a:lnTo>
                <a:lnTo>
                  <a:pt x="157623" y="158400"/>
                </a:lnTo>
                <a:lnTo>
                  <a:pt x="9056548" y="158400"/>
                </a:lnTo>
                <a:lnTo>
                  <a:pt x="9056548" y="144000"/>
                </a:lnTo>
                <a:lnTo>
                  <a:pt x="157348" y="144000"/>
                </a:lnTo>
                <a:lnTo>
                  <a:pt x="157348" y="144435"/>
                </a:lnTo>
                <a:lnTo>
                  <a:pt x="143223" y="144435"/>
                </a:lnTo>
                <a:lnTo>
                  <a:pt x="143223" y="3024000"/>
                </a:lnTo>
                <a:lnTo>
                  <a:pt x="0" y="3024000"/>
                </a:lnTo>
                <a:close/>
              </a:path>
            </a:pathLst>
          </a:custGeom>
          <a:solidFill>
            <a:schemeClr val="bg1"/>
          </a:solidFill>
        </p:spPr>
        <p:txBody>
          <a:bodyPr wrap="square" lIns="432000" tIns="324000">
            <a:noAutofit/>
          </a:bodyPr>
          <a:lstStyle>
            <a:lvl1pPr marL="0" indent="0">
              <a:buNone/>
              <a:defRPr/>
            </a:lvl1pPr>
          </a:lstStyle>
          <a:p>
            <a:r>
              <a:rPr lang="de-DE" noProof="0"/>
              <a:t>Bild durch Klicken auf Symbol hinzufügen</a:t>
            </a:r>
            <a:endParaRPr lang="de-DE" noProof="0" dirty="0"/>
          </a:p>
        </p:txBody>
      </p:sp>
      <p:sp>
        <p:nvSpPr>
          <p:cNvPr id="7" name="Rechteck 6">
            <a:extLst>
              <a:ext uri="{FF2B5EF4-FFF2-40B4-BE49-F238E27FC236}">
                <a16:creationId xmlns="" xmlns:a16="http://schemas.microsoft.com/office/drawing/2014/main" id="{ED8F7A42-0CF4-4998-960F-E80D43C7A03A}"/>
              </a:ext>
            </a:extLst>
          </p:cNvPr>
          <p:cNvSpPr/>
          <p:nvPr/>
        </p:nvSpPr>
        <p:spPr bwMode="grayWhite">
          <a:xfrm>
            <a:off x="1" y="3024675"/>
            <a:ext cx="9215438"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0" noProof="0" dirty="0">
              <a:solidFill>
                <a:schemeClr val="bg1"/>
              </a:solidFill>
            </a:endParaRPr>
          </a:p>
        </p:txBody>
      </p:sp>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6" y="3528531"/>
            <a:ext cx="6911579" cy="360000"/>
          </a:xfrm>
        </p:spPr>
        <p:txBody>
          <a:bodyPr wrap="none" lIns="0" tIns="0" rIns="0" bIns="0" anchor="b">
            <a:noAutofit/>
          </a:bodyPr>
          <a:lstStyle>
            <a:lvl1pPr algn="l">
              <a:lnSpc>
                <a:spcPct val="100000"/>
              </a:lnSpc>
              <a:defRPr sz="2600" b="1">
                <a:solidFill>
                  <a:schemeClr val="bg1"/>
                </a:solidFill>
              </a:defRPr>
            </a:lvl1pPr>
          </a:lstStyle>
          <a:p>
            <a:r>
              <a:rPr lang="de-DE" noProof="0"/>
              <a:t>Mastertitelformat bearbeiten</a:t>
            </a:r>
            <a:endParaRPr lang="de-DE" noProof="0" dirty="0"/>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4032611"/>
            <a:ext cx="6911579" cy="576000"/>
          </a:xfrm>
        </p:spPr>
        <p:txBody>
          <a:bodyPr wrap="square" lIns="0" tIns="0" rIns="0" bIns="0" anchor="t" anchorCtr="0">
            <a:noAutofit/>
          </a:bodyPr>
          <a:lstStyle>
            <a:lvl1pPr marL="0" indent="0" algn="l">
              <a:lnSpc>
                <a:spcPct val="100000"/>
              </a:lnSpc>
              <a:spcBef>
                <a:spcPts val="0"/>
              </a:spcBef>
              <a:buNone/>
              <a:defRPr sz="180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a:t>Master-Untertitelformat bearbeiten</a:t>
            </a:r>
            <a:endParaRPr lang="de-DE" noProof="0" dirty="0"/>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bg1"/>
                </a:solidFill>
              </a:rPr>
              <a:t>© BDEW Bundesverband der Energie- und Wasserwirtschaft e.V. </a:t>
            </a:r>
            <a:endParaRPr lang="de-DE" sz="1360" noProof="0" dirty="0">
              <a:solidFill>
                <a:schemeClr val="bg1"/>
              </a:solidFill>
            </a:endParaRPr>
          </a:p>
        </p:txBody>
      </p:sp>
      <p:sp>
        <p:nvSpPr>
          <p:cNvPr id="185" name="Rechteck 184">
            <a:extLst>
              <a:ext uri="{FF2B5EF4-FFF2-40B4-BE49-F238E27FC236}">
                <a16:creationId xmlns="" xmlns:a16="http://schemas.microsoft.com/office/drawing/2014/main" id="{14FA0E42-6739-40CF-8134-93A20DC4BE70}"/>
              </a:ext>
            </a:extLst>
          </p:cNvPr>
          <p:cNvSpPr/>
          <p:nvPr/>
        </p:nvSpPr>
        <p:spPr>
          <a:xfrm>
            <a:off x="149617"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8" name="Datumsplatzhalter 7">
            <a:extLst>
              <a:ext uri="{FF2B5EF4-FFF2-40B4-BE49-F238E27FC236}">
                <a16:creationId xmlns="" xmlns:a16="http://schemas.microsoft.com/office/drawing/2014/main" id="{CF49EA0F-470E-4848-8624-5CE19AA0E528}"/>
              </a:ext>
            </a:extLst>
          </p:cNvPr>
          <p:cNvSpPr>
            <a:spLocks noGrp="1"/>
          </p:cNvSpPr>
          <p:nvPr>
            <p:ph type="dt" sz="half" idx="14"/>
          </p:nvPr>
        </p:nvSpPr>
        <p:spPr>
          <a:xfrm>
            <a:off x="3240000" y="4680000"/>
            <a:ext cx="720000" cy="216000"/>
          </a:xfrm>
          <a:noFill/>
        </p:spPr>
        <p:txBody>
          <a:bodyPr wrap="none" lIns="0" tIns="0" rIns="0" bIns="0" rtlCol="0" anchor="ctr" anchorCtr="0">
            <a:noAutofit/>
          </a:bodyPr>
          <a:lstStyle>
            <a:lvl1pPr>
              <a:defRPr lang="de-DE" smtClean="0">
                <a:solidFill>
                  <a:schemeClr val="bg1"/>
                </a:solidFill>
              </a:defRPr>
            </a:lvl1pPr>
          </a:lstStyle>
          <a:p>
            <a:r>
              <a:rPr lang="de-DE" noProof="0" dirty="0"/>
              <a:t>10.06.021</a:t>
            </a:r>
          </a:p>
        </p:txBody>
      </p:sp>
      <p:sp>
        <p:nvSpPr>
          <p:cNvPr id="9" name="Fußzeilenplatzhalter 8">
            <a:extLst>
              <a:ext uri="{FF2B5EF4-FFF2-40B4-BE49-F238E27FC236}">
                <a16:creationId xmlns="" xmlns:a16="http://schemas.microsoft.com/office/drawing/2014/main" id="{93EA838E-5213-4879-A2D6-5CD6F8A3B686}"/>
              </a:ext>
            </a:extLst>
          </p:cNvPr>
          <p:cNvSpPr>
            <a:spLocks noGrp="1"/>
          </p:cNvSpPr>
          <p:nvPr>
            <p:ph type="ftr" sz="quarter" idx="15"/>
          </p:nvPr>
        </p:nvSpPr>
        <p:spPr>
          <a:xfrm rot="16200000">
            <a:off x="-2540808" y="2412572"/>
            <a:ext cx="4932000" cy="144000"/>
          </a:xfrm>
        </p:spPr>
        <p:txBody>
          <a:bodyPr/>
          <a:lstStyle/>
          <a:p>
            <a:r>
              <a:rPr lang="de-DE" noProof="0" dirty="0"/>
              <a:t>Hier bitte den Titel der Präsentation und Autor eintragen</a:t>
            </a:r>
          </a:p>
        </p:txBody>
      </p:sp>
      <p:sp>
        <p:nvSpPr>
          <p:cNvPr id="11" name="Foliennummernplatzhalter 10">
            <a:extLst>
              <a:ext uri="{FF2B5EF4-FFF2-40B4-BE49-F238E27FC236}">
                <a16:creationId xmlns="" xmlns:a16="http://schemas.microsoft.com/office/drawing/2014/main" id="{ED656861-D621-4470-819F-20325BEF2361}"/>
              </a:ext>
            </a:extLst>
          </p:cNvPr>
          <p:cNvSpPr>
            <a:spLocks noGrp="1"/>
          </p:cNvSpPr>
          <p:nvPr>
            <p:ph type="sldNum" sz="quarter" idx="16"/>
          </p:nvPr>
        </p:nvSpPr>
        <p:spPr>
          <a:xfrm rot="16200000">
            <a:off x="-180793" y="4990705"/>
            <a:ext cx="216000" cy="144000"/>
          </a:xfrm>
        </p:spPr>
        <p:txBody>
          <a:bodyPr/>
          <a:lstStyle/>
          <a:p>
            <a:fld id="{915ABBCB-2658-4656-B2C4-43A1F658563B}" type="slidenum">
              <a:rPr lang="de-DE" noProof="0" smtClean="0"/>
              <a:t>‹Nr.›</a:t>
            </a:fld>
            <a:endParaRPr lang="de-DE" noProof="0" dirty="0"/>
          </a:p>
        </p:txBody>
      </p:sp>
      <p:sp>
        <p:nvSpPr>
          <p:cNvPr id="19" name="Textplatzhalter 4">
            <a:extLst>
              <a:ext uri="{FF2B5EF4-FFF2-40B4-BE49-F238E27FC236}">
                <a16:creationId xmlns="" xmlns:a16="http://schemas.microsoft.com/office/drawing/2014/main" id="{52EACCB3-6F83-434A-A6F3-B5929EB1E678}"/>
              </a:ext>
            </a:extLst>
          </p:cNvPr>
          <p:cNvSpPr>
            <a:spLocks noGrp="1"/>
          </p:cNvSpPr>
          <p:nvPr>
            <p:ph type="body" sz="quarter" idx="17" hasCustomPrompt="1"/>
          </p:nvPr>
        </p:nvSpPr>
        <p:spPr>
          <a:xfrm>
            <a:off x="449655" y="2844981"/>
            <a:ext cx="3024000" cy="144000"/>
          </a:xfrm>
        </p:spPr>
        <p:txBody>
          <a:bodyPr/>
          <a:lstStyle>
            <a:lvl1pPr>
              <a:buNone/>
              <a:defRPr sz="1000">
                <a:solidFill>
                  <a:schemeClr val="bg1"/>
                </a:solidFill>
                <a:effectLst>
                  <a:outerShdw blurRad="38100" dist="38100" dir="2700000" algn="tl">
                    <a:srgbClr val="000000">
                      <a:alpha val="43137"/>
                    </a:srgbClr>
                  </a:outerShdw>
                </a:effectLst>
              </a:defRPr>
            </a:lvl1pPr>
          </a:lstStyle>
          <a:p>
            <a:pPr lvl="0"/>
            <a:r>
              <a:rPr lang="de-DE" noProof="0" dirty="0"/>
              <a:t>Quelle hinzufügen</a:t>
            </a:r>
          </a:p>
        </p:txBody>
      </p:sp>
    </p:spTree>
    <p:extLst>
      <p:ext uri="{BB962C8B-B14F-4D97-AF65-F5344CB8AC3E}">
        <p14:creationId xmlns:p14="http://schemas.microsoft.com/office/powerpoint/2010/main" val="2068224318"/>
      </p:ext>
    </p:extLst>
  </p:cSld>
  <p:clrMapOvr>
    <a:masterClrMapping/>
  </p:clrMapOvr>
  <p:hf sldNum="0" hdr="0" ftr="0"/>
  <p:extLst>
    <p:ext uri="{DCECCB84-F9BA-43D5-87BE-67443E8EF086}">
      <p15:sldGuideLst xmlns="" xmlns:p15="http://schemas.microsoft.com/office/powerpoint/2012/main">
        <p15:guide id="1" orient="horz" pos="1905">
          <p15:clr>
            <a:srgbClr val="FBAE40"/>
          </p15:clr>
        </p15:guide>
        <p15:guide id="3" pos="90">
          <p15:clr>
            <a:srgbClr val="FBAE40"/>
          </p15:clr>
        </p15:guide>
        <p15:guide id="4" pos="5715">
          <p15:clr>
            <a:srgbClr val="FBAE40"/>
          </p15:clr>
        </p15:guide>
        <p15:guide id="5" orient="horz" pos="9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elfolie mit Bild">
    <p:bg>
      <p:bgPr>
        <a:solidFill>
          <a:schemeClr val="bg1"/>
        </a:solidFill>
        <a:effectLst/>
      </p:bgPr>
    </p:bg>
    <p:spTree>
      <p:nvGrpSpPr>
        <p:cNvPr id="1" name=""/>
        <p:cNvGrpSpPr/>
        <p:nvPr/>
      </p:nvGrpSpPr>
      <p:grpSpPr>
        <a:xfrm>
          <a:off x="0" y="0"/>
          <a:ext cx="0" cy="0"/>
          <a:chOff x="0" y="0"/>
          <a:chExt cx="0" cy="0"/>
        </a:xfrm>
      </p:grpSpPr>
      <p:grpSp>
        <p:nvGrpSpPr>
          <p:cNvPr id="240" name="Gruppieren 239">
            <a:extLst>
              <a:ext uri="{FF2B5EF4-FFF2-40B4-BE49-F238E27FC236}">
                <a16:creationId xmlns="" xmlns:a16="http://schemas.microsoft.com/office/drawing/2014/main" id="{635DE3A3-5F75-4957-8585-713416C3BA25}"/>
              </a:ext>
            </a:extLst>
          </p:cNvPr>
          <p:cNvGrpSpPr>
            <a:grpSpLocks noChangeAspect="1"/>
          </p:cNvGrpSpPr>
          <p:nvPr/>
        </p:nvGrpSpPr>
        <p:grpSpPr bwMode="gray">
          <a:xfrm>
            <a:off x="7271990" y="576162"/>
            <a:ext cx="1800225" cy="1224000"/>
            <a:chOff x="7271990" y="576162"/>
            <a:chExt cx="1800225" cy="1224000"/>
          </a:xfrm>
        </p:grpSpPr>
        <p:sp>
          <p:nvSpPr>
            <p:cNvPr id="241" name="Rectangle 6">
              <a:extLst>
                <a:ext uri="{FF2B5EF4-FFF2-40B4-BE49-F238E27FC236}">
                  <a16:creationId xmlns="" xmlns:a16="http://schemas.microsoft.com/office/drawing/2014/main" id="{FC072CB3-74F3-433F-A5FE-3F1AF3C6175C}"/>
                </a:ext>
              </a:extLst>
            </p:cNvPr>
            <p:cNvSpPr>
              <a:spLocks noChangeArrowheads="1"/>
            </p:cNvSpPr>
            <p:nvPr/>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nvGrpSpPr>
            <p:cNvPr id="242" name="Gruppieren 241">
              <a:extLst>
                <a:ext uri="{FF2B5EF4-FFF2-40B4-BE49-F238E27FC236}">
                  <a16:creationId xmlns="" xmlns:a16="http://schemas.microsoft.com/office/drawing/2014/main" id="{5FA7764E-1C3B-47DF-8BAD-7DDB70F8FEAE}"/>
                </a:ext>
              </a:extLst>
            </p:cNvPr>
            <p:cNvGrpSpPr>
              <a:grpSpLocks noChangeAspect="1"/>
            </p:cNvGrpSpPr>
            <p:nvPr/>
          </p:nvGrpSpPr>
          <p:grpSpPr bwMode="gray">
            <a:xfrm>
              <a:off x="7538786" y="868025"/>
              <a:ext cx="1244600" cy="646113"/>
              <a:chOff x="7538786" y="868025"/>
              <a:chExt cx="1244600" cy="646113"/>
            </a:xfrm>
          </p:grpSpPr>
          <p:sp>
            <p:nvSpPr>
              <p:cNvPr id="243" name="Freeform 38">
                <a:extLst>
                  <a:ext uri="{FF2B5EF4-FFF2-40B4-BE49-F238E27FC236}">
                    <a16:creationId xmlns="" xmlns:a16="http://schemas.microsoft.com/office/drawing/2014/main" id="{A8E670C4-5CE3-4C4C-A26F-FED2E9185BB3}"/>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4" name="Freeform 39">
                <a:extLst>
                  <a:ext uri="{FF2B5EF4-FFF2-40B4-BE49-F238E27FC236}">
                    <a16:creationId xmlns="" xmlns:a16="http://schemas.microsoft.com/office/drawing/2014/main" id="{5F598DA8-679A-4759-BA95-A9F969FF5EAD}"/>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5" name="Freeform 40">
                <a:extLst>
                  <a:ext uri="{FF2B5EF4-FFF2-40B4-BE49-F238E27FC236}">
                    <a16:creationId xmlns="" xmlns:a16="http://schemas.microsoft.com/office/drawing/2014/main" id="{57BDC298-F3D1-4543-AFF4-AC01EDDB62E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6" name="Freeform 41">
                <a:extLst>
                  <a:ext uri="{FF2B5EF4-FFF2-40B4-BE49-F238E27FC236}">
                    <a16:creationId xmlns="" xmlns:a16="http://schemas.microsoft.com/office/drawing/2014/main" id="{7A9A748A-CB83-4144-8F00-BC54166F02BD}"/>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7" name="Freeform 42">
                <a:extLst>
                  <a:ext uri="{FF2B5EF4-FFF2-40B4-BE49-F238E27FC236}">
                    <a16:creationId xmlns="" xmlns:a16="http://schemas.microsoft.com/office/drawing/2014/main" id="{6CB0F4B4-6126-44F3-9253-1B13F4FFCE28}"/>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grpSp>
      <p:sp>
        <p:nvSpPr>
          <p:cNvPr id="231" name="Bildplatzhalter 230">
            <a:extLst>
              <a:ext uri="{FF2B5EF4-FFF2-40B4-BE49-F238E27FC236}">
                <a16:creationId xmlns="" xmlns:a16="http://schemas.microsoft.com/office/drawing/2014/main" id="{5093C0B1-AC9E-468C-A24D-AF578C248AE3}"/>
              </a:ext>
            </a:extLst>
          </p:cNvPr>
          <p:cNvSpPr>
            <a:spLocks noGrp="1"/>
          </p:cNvSpPr>
          <p:nvPr>
            <p:ph type="pic" sz="quarter" idx="13"/>
          </p:nvPr>
        </p:nvSpPr>
        <p:spPr>
          <a:xfrm>
            <a:off x="0" y="0"/>
            <a:ext cx="9223200" cy="3024435"/>
          </a:xfrm>
          <a:custGeom>
            <a:avLst/>
            <a:gdLst>
              <a:gd name="connsiteX0" fmla="*/ 143223 w 9215438"/>
              <a:gd name="connsiteY0" fmla="*/ 3024000 h 3024435"/>
              <a:gd name="connsiteX1" fmla="*/ 157623 w 9215438"/>
              <a:gd name="connsiteY1" fmla="*/ 3024000 h 3024435"/>
              <a:gd name="connsiteX2" fmla="*/ 157623 w 9215438"/>
              <a:gd name="connsiteY2" fmla="*/ 3024435 h 3024435"/>
              <a:gd name="connsiteX3" fmla="*/ 143223 w 9215438"/>
              <a:gd name="connsiteY3" fmla="*/ 3024435 h 3024435"/>
              <a:gd name="connsiteX4" fmla="*/ 9063563 w 9215438"/>
              <a:gd name="connsiteY4" fmla="*/ 1800000 h 3024435"/>
              <a:gd name="connsiteX5" fmla="*/ 9071223 w 9215438"/>
              <a:gd name="connsiteY5" fmla="*/ 1800000 h 3024435"/>
              <a:gd name="connsiteX6" fmla="*/ 9071223 w 9215438"/>
              <a:gd name="connsiteY6" fmla="*/ 1800263 h 3024435"/>
              <a:gd name="connsiteX7" fmla="*/ 9063563 w 9215438"/>
              <a:gd name="connsiteY7" fmla="*/ 1800263 h 3024435"/>
              <a:gd name="connsiteX8" fmla="*/ 157348 w 9215438"/>
              <a:gd name="connsiteY8" fmla="*/ 144435 h 3024435"/>
              <a:gd name="connsiteX9" fmla="*/ 157623 w 9215438"/>
              <a:gd name="connsiteY9" fmla="*/ 144435 h 3024435"/>
              <a:gd name="connsiteX10" fmla="*/ 157623 w 9215438"/>
              <a:gd name="connsiteY10" fmla="*/ 158400 h 3024435"/>
              <a:gd name="connsiteX11" fmla="*/ 157348 w 9215438"/>
              <a:gd name="connsiteY11" fmla="*/ 158400 h 3024435"/>
              <a:gd name="connsiteX12" fmla="*/ 9057815 w 9215438"/>
              <a:gd name="connsiteY12" fmla="*/ 144115 h 3024435"/>
              <a:gd name="connsiteX13" fmla="*/ 9057815 w 9215438"/>
              <a:gd name="connsiteY13" fmla="*/ 576115 h 3024435"/>
              <a:gd name="connsiteX14" fmla="*/ 9072215 w 9215438"/>
              <a:gd name="connsiteY14" fmla="*/ 576115 h 3024435"/>
              <a:gd name="connsiteX15" fmla="*/ 9072215 w 9215438"/>
              <a:gd name="connsiteY15" fmla="*/ 144115 h 3024435"/>
              <a:gd name="connsiteX16" fmla="*/ 0 w 9215438"/>
              <a:gd name="connsiteY16" fmla="*/ 0 h 3024435"/>
              <a:gd name="connsiteX17" fmla="*/ 9215438 w 9215438"/>
              <a:gd name="connsiteY17" fmla="*/ 0 h 3024435"/>
              <a:gd name="connsiteX18" fmla="*/ 9215438 w 9215438"/>
              <a:gd name="connsiteY18" fmla="*/ 3024000 h 3024435"/>
              <a:gd name="connsiteX19" fmla="*/ 9077963 w 9215438"/>
              <a:gd name="connsiteY19" fmla="*/ 3024000 h 3024435"/>
              <a:gd name="connsiteX20" fmla="*/ 9077963 w 9215438"/>
              <a:gd name="connsiteY20" fmla="*/ 1800000 h 3024435"/>
              <a:gd name="connsiteX21" fmla="*/ 9071223 w 9215438"/>
              <a:gd name="connsiteY21" fmla="*/ 1800000 h 3024435"/>
              <a:gd name="connsiteX22" fmla="*/ 9071223 w 9215438"/>
              <a:gd name="connsiteY22" fmla="*/ 576263 h 3024435"/>
              <a:gd name="connsiteX23" fmla="*/ 7270998 w 9215438"/>
              <a:gd name="connsiteY23" fmla="*/ 576263 h 3024435"/>
              <a:gd name="connsiteX24" fmla="*/ 7270998 w 9215438"/>
              <a:gd name="connsiteY24" fmla="*/ 1800263 h 3024435"/>
              <a:gd name="connsiteX25" fmla="*/ 9063563 w 9215438"/>
              <a:gd name="connsiteY25" fmla="*/ 1800263 h 3024435"/>
              <a:gd name="connsiteX26" fmla="*/ 9063563 w 9215438"/>
              <a:gd name="connsiteY26" fmla="*/ 3024000 h 3024435"/>
              <a:gd name="connsiteX27" fmla="*/ 157623 w 9215438"/>
              <a:gd name="connsiteY27" fmla="*/ 3024000 h 3024435"/>
              <a:gd name="connsiteX28" fmla="*/ 157623 w 9215438"/>
              <a:gd name="connsiteY28" fmla="*/ 158400 h 3024435"/>
              <a:gd name="connsiteX29" fmla="*/ 9056548 w 9215438"/>
              <a:gd name="connsiteY29" fmla="*/ 158400 h 3024435"/>
              <a:gd name="connsiteX30" fmla="*/ 9056548 w 9215438"/>
              <a:gd name="connsiteY30" fmla="*/ 144000 h 3024435"/>
              <a:gd name="connsiteX31" fmla="*/ 157348 w 9215438"/>
              <a:gd name="connsiteY31" fmla="*/ 144000 h 3024435"/>
              <a:gd name="connsiteX32" fmla="*/ 157348 w 9215438"/>
              <a:gd name="connsiteY32" fmla="*/ 144435 h 3024435"/>
              <a:gd name="connsiteX33" fmla="*/ 143223 w 9215438"/>
              <a:gd name="connsiteY33" fmla="*/ 144435 h 3024435"/>
              <a:gd name="connsiteX34" fmla="*/ 143223 w 9215438"/>
              <a:gd name="connsiteY34" fmla="*/ 3024000 h 3024435"/>
              <a:gd name="connsiteX35" fmla="*/ 0 w 9215438"/>
              <a:gd name="connsiteY35" fmla="*/ 3024000 h 30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15438" h="3024435">
                <a:moveTo>
                  <a:pt x="143223" y="3024000"/>
                </a:moveTo>
                <a:lnTo>
                  <a:pt x="157623" y="3024000"/>
                </a:lnTo>
                <a:lnTo>
                  <a:pt x="157623" y="3024435"/>
                </a:lnTo>
                <a:lnTo>
                  <a:pt x="143223" y="3024435"/>
                </a:lnTo>
                <a:close/>
                <a:moveTo>
                  <a:pt x="9063563" y="1800000"/>
                </a:moveTo>
                <a:lnTo>
                  <a:pt x="9071223" y="1800000"/>
                </a:lnTo>
                <a:lnTo>
                  <a:pt x="9071223" y="1800263"/>
                </a:lnTo>
                <a:lnTo>
                  <a:pt x="9063563" y="1800263"/>
                </a:lnTo>
                <a:close/>
                <a:moveTo>
                  <a:pt x="157348" y="144435"/>
                </a:moveTo>
                <a:lnTo>
                  <a:pt x="157623" y="144435"/>
                </a:lnTo>
                <a:lnTo>
                  <a:pt x="157623" y="158400"/>
                </a:lnTo>
                <a:lnTo>
                  <a:pt x="157348" y="158400"/>
                </a:lnTo>
                <a:close/>
                <a:moveTo>
                  <a:pt x="9057815" y="144115"/>
                </a:moveTo>
                <a:lnTo>
                  <a:pt x="9057815" y="576115"/>
                </a:lnTo>
                <a:lnTo>
                  <a:pt x="9072215" y="576115"/>
                </a:lnTo>
                <a:lnTo>
                  <a:pt x="9072215" y="144115"/>
                </a:lnTo>
                <a:close/>
                <a:moveTo>
                  <a:pt x="0" y="0"/>
                </a:moveTo>
                <a:lnTo>
                  <a:pt x="9215438" y="0"/>
                </a:lnTo>
                <a:lnTo>
                  <a:pt x="9215438" y="3024000"/>
                </a:lnTo>
                <a:lnTo>
                  <a:pt x="9077963" y="3024000"/>
                </a:lnTo>
                <a:lnTo>
                  <a:pt x="9077963" y="1800000"/>
                </a:lnTo>
                <a:lnTo>
                  <a:pt x="9071223" y="1800000"/>
                </a:lnTo>
                <a:lnTo>
                  <a:pt x="9071223" y="576263"/>
                </a:lnTo>
                <a:lnTo>
                  <a:pt x="7270998" y="576263"/>
                </a:lnTo>
                <a:lnTo>
                  <a:pt x="7270998" y="1800263"/>
                </a:lnTo>
                <a:lnTo>
                  <a:pt x="9063563" y="1800263"/>
                </a:lnTo>
                <a:lnTo>
                  <a:pt x="9063563" y="3024000"/>
                </a:lnTo>
                <a:lnTo>
                  <a:pt x="157623" y="3024000"/>
                </a:lnTo>
                <a:lnTo>
                  <a:pt x="157623" y="158400"/>
                </a:lnTo>
                <a:lnTo>
                  <a:pt x="9056548" y="158400"/>
                </a:lnTo>
                <a:lnTo>
                  <a:pt x="9056548" y="144000"/>
                </a:lnTo>
                <a:lnTo>
                  <a:pt x="157348" y="144000"/>
                </a:lnTo>
                <a:lnTo>
                  <a:pt x="157348" y="144435"/>
                </a:lnTo>
                <a:lnTo>
                  <a:pt x="143223" y="144435"/>
                </a:lnTo>
                <a:lnTo>
                  <a:pt x="143223" y="3024000"/>
                </a:lnTo>
                <a:lnTo>
                  <a:pt x="0" y="3024000"/>
                </a:lnTo>
                <a:close/>
              </a:path>
            </a:pathLst>
          </a:custGeom>
          <a:solidFill>
            <a:schemeClr val="bg1"/>
          </a:solidFill>
        </p:spPr>
        <p:txBody>
          <a:bodyPr wrap="square" lIns="432000" tIns="324000">
            <a:noAutofit/>
          </a:bodyPr>
          <a:lstStyle>
            <a:lvl1pPr marL="0" indent="0">
              <a:buNone/>
              <a:defRPr/>
            </a:lvl1pPr>
          </a:lstStyle>
          <a:p>
            <a:r>
              <a:rPr lang="de-DE" noProof="0" dirty="0"/>
              <a:t>Bild durch Klicken auf Symbol hinzufügen</a:t>
            </a:r>
          </a:p>
        </p:txBody>
      </p:sp>
      <p:sp>
        <p:nvSpPr>
          <p:cNvPr id="7" name="Rechteck 6">
            <a:extLst>
              <a:ext uri="{FF2B5EF4-FFF2-40B4-BE49-F238E27FC236}">
                <a16:creationId xmlns="" xmlns:a16="http://schemas.microsoft.com/office/drawing/2014/main" id="{ED8F7A42-0CF4-4998-960F-E80D43C7A03A}"/>
              </a:ext>
            </a:extLst>
          </p:cNvPr>
          <p:cNvSpPr/>
          <p:nvPr/>
        </p:nvSpPr>
        <p:spPr bwMode="grayWhite">
          <a:xfrm>
            <a:off x="1" y="3024675"/>
            <a:ext cx="9215438"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0" noProof="0" dirty="0">
              <a:solidFill>
                <a:schemeClr val="bg1"/>
              </a:solidFill>
            </a:endParaRPr>
          </a:p>
        </p:txBody>
      </p:sp>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6" y="3528531"/>
            <a:ext cx="6911579" cy="360000"/>
          </a:xfrm>
        </p:spPr>
        <p:txBody>
          <a:bodyPr wrap="none" lIns="0" tIns="0" rIns="0" bIns="0" anchor="b">
            <a:noAutofit/>
          </a:bodyPr>
          <a:lstStyle>
            <a:lvl1pPr algn="l">
              <a:lnSpc>
                <a:spcPct val="100000"/>
              </a:lnSpc>
              <a:defRPr sz="2600" b="1">
                <a:solidFill>
                  <a:schemeClr val="bg1"/>
                </a:solidFill>
              </a:defRPr>
            </a:lvl1pPr>
          </a:lstStyle>
          <a:p>
            <a:r>
              <a:rPr lang="de-DE" noProof="0" dirty="0"/>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4032611"/>
            <a:ext cx="6911579" cy="576000"/>
          </a:xfrm>
        </p:spPr>
        <p:txBody>
          <a:bodyPr wrap="square" lIns="0" tIns="0" rIns="0" bIns="0" anchor="t" anchorCtr="0">
            <a:noAutofit/>
          </a:bodyPr>
          <a:lstStyle>
            <a:lvl1pPr marL="0" indent="0" algn="l">
              <a:lnSpc>
                <a:spcPct val="100000"/>
              </a:lnSpc>
              <a:spcBef>
                <a:spcPts val="0"/>
              </a:spcBef>
              <a:buNone/>
              <a:defRPr sz="180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dirty="0"/>
              <a:t>Master-Untertitelformat bearbeiten</a:t>
            </a:r>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bg1"/>
                </a:solidFill>
              </a:rPr>
              <a:t>© BDEW Bundesverband der Energie- und Wasserwirtschaft e.V. </a:t>
            </a:r>
            <a:endParaRPr lang="de-DE" sz="1360" noProof="0" dirty="0">
              <a:solidFill>
                <a:schemeClr val="bg1"/>
              </a:solidFill>
            </a:endParaRPr>
          </a:p>
        </p:txBody>
      </p:sp>
      <p:sp>
        <p:nvSpPr>
          <p:cNvPr id="185" name="Rechteck 184">
            <a:extLst>
              <a:ext uri="{FF2B5EF4-FFF2-40B4-BE49-F238E27FC236}">
                <a16:creationId xmlns="" xmlns:a16="http://schemas.microsoft.com/office/drawing/2014/main" id="{14FA0E42-6739-40CF-8134-93A20DC4BE70}"/>
              </a:ext>
            </a:extLst>
          </p:cNvPr>
          <p:cNvSpPr/>
          <p:nvPr/>
        </p:nvSpPr>
        <p:spPr>
          <a:xfrm>
            <a:off x="149617"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8" name="Datumsplatzhalter 7">
            <a:extLst>
              <a:ext uri="{FF2B5EF4-FFF2-40B4-BE49-F238E27FC236}">
                <a16:creationId xmlns="" xmlns:a16="http://schemas.microsoft.com/office/drawing/2014/main" id="{CF49EA0F-470E-4848-8624-5CE19AA0E528}"/>
              </a:ext>
            </a:extLst>
          </p:cNvPr>
          <p:cNvSpPr>
            <a:spLocks noGrp="1"/>
          </p:cNvSpPr>
          <p:nvPr>
            <p:ph type="dt" sz="half" idx="14"/>
          </p:nvPr>
        </p:nvSpPr>
        <p:spPr>
          <a:xfrm>
            <a:off x="3240000" y="4680000"/>
            <a:ext cx="720000" cy="216000"/>
          </a:xfrm>
          <a:noFill/>
        </p:spPr>
        <p:txBody>
          <a:bodyPr wrap="none" lIns="0" tIns="0" rIns="0" bIns="0" rtlCol="0" anchor="ctr" anchorCtr="0">
            <a:noAutofit/>
          </a:bodyPr>
          <a:lstStyle>
            <a:lvl1pPr>
              <a:defRPr lang="de-DE" smtClean="0">
                <a:solidFill>
                  <a:schemeClr val="bg1"/>
                </a:solidFill>
              </a:defRPr>
            </a:lvl1pPr>
          </a:lstStyle>
          <a:p>
            <a:r>
              <a:rPr lang="de-DE" noProof="0" dirty="0"/>
              <a:t>10.06.2021</a:t>
            </a:r>
          </a:p>
        </p:txBody>
      </p:sp>
      <p:sp>
        <p:nvSpPr>
          <p:cNvPr id="9" name="Fußzeilenplatzhalter 8">
            <a:extLst>
              <a:ext uri="{FF2B5EF4-FFF2-40B4-BE49-F238E27FC236}">
                <a16:creationId xmlns="" xmlns:a16="http://schemas.microsoft.com/office/drawing/2014/main" id="{93EA838E-5213-4879-A2D6-5CD6F8A3B686}"/>
              </a:ext>
            </a:extLst>
          </p:cNvPr>
          <p:cNvSpPr>
            <a:spLocks noGrp="1"/>
          </p:cNvSpPr>
          <p:nvPr>
            <p:ph type="ftr" sz="quarter" idx="15"/>
          </p:nvPr>
        </p:nvSpPr>
        <p:spPr>
          <a:xfrm rot="16200000">
            <a:off x="-2540808" y="2412572"/>
            <a:ext cx="4932000" cy="144000"/>
          </a:xfrm>
        </p:spPr>
        <p:txBody>
          <a:bodyPr/>
          <a:lstStyle/>
          <a:p>
            <a:r>
              <a:rPr lang="de-DE" noProof="0" dirty="0"/>
              <a:t>Hier bitte den Titel der Präsentation und Autor eintragen</a:t>
            </a:r>
          </a:p>
        </p:txBody>
      </p:sp>
      <p:sp>
        <p:nvSpPr>
          <p:cNvPr id="11" name="Foliennummernplatzhalter 10">
            <a:extLst>
              <a:ext uri="{FF2B5EF4-FFF2-40B4-BE49-F238E27FC236}">
                <a16:creationId xmlns="" xmlns:a16="http://schemas.microsoft.com/office/drawing/2014/main" id="{ED656861-D621-4470-819F-20325BEF2361}"/>
              </a:ext>
            </a:extLst>
          </p:cNvPr>
          <p:cNvSpPr>
            <a:spLocks noGrp="1"/>
          </p:cNvSpPr>
          <p:nvPr>
            <p:ph type="sldNum" sz="quarter" idx="16"/>
          </p:nvPr>
        </p:nvSpPr>
        <p:spPr>
          <a:xfrm rot="16200000">
            <a:off x="-180793" y="4990705"/>
            <a:ext cx="216000" cy="144000"/>
          </a:xfrm>
        </p:spPr>
        <p:txBody>
          <a:bodyPr/>
          <a:lstStyle/>
          <a:p>
            <a:fld id="{915ABBCB-2658-4656-B2C4-43A1F658563B}" type="slidenum">
              <a:rPr lang="de-DE" noProof="0" smtClean="0"/>
              <a:t>‹Nr.›</a:t>
            </a:fld>
            <a:endParaRPr lang="de-DE" noProof="0" dirty="0"/>
          </a:p>
        </p:txBody>
      </p:sp>
      <p:sp>
        <p:nvSpPr>
          <p:cNvPr id="19" name="Textplatzhalter 4">
            <a:extLst>
              <a:ext uri="{FF2B5EF4-FFF2-40B4-BE49-F238E27FC236}">
                <a16:creationId xmlns="" xmlns:a16="http://schemas.microsoft.com/office/drawing/2014/main" id="{52EACCB3-6F83-434A-A6F3-B5929EB1E678}"/>
              </a:ext>
            </a:extLst>
          </p:cNvPr>
          <p:cNvSpPr>
            <a:spLocks noGrp="1"/>
          </p:cNvSpPr>
          <p:nvPr>
            <p:ph type="body" sz="quarter" idx="17" hasCustomPrompt="1"/>
          </p:nvPr>
        </p:nvSpPr>
        <p:spPr>
          <a:xfrm>
            <a:off x="449655" y="2844981"/>
            <a:ext cx="3024000" cy="144000"/>
          </a:xfrm>
        </p:spPr>
        <p:txBody>
          <a:bodyPr/>
          <a:lstStyle>
            <a:lvl1pPr>
              <a:buNone/>
              <a:defRPr sz="1000">
                <a:solidFill>
                  <a:schemeClr val="bg1"/>
                </a:solidFill>
                <a:effectLst>
                  <a:outerShdw blurRad="38100" dist="38100" dir="2700000" algn="tl">
                    <a:srgbClr val="000000">
                      <a:alpha val="43137"/>
                    </a:srgbClr>
                  </a:outerShdw>
                </a:effectLst>
              </a:defRPr>
            </a:lvl1pPr>
          </a:lstStyle>
          <a:p>
            <a:pPr lvl="0"/>
            <a:r>
              <a:rPr lang="de-DE" noProof="0" dirty="0"/>
              <a:t>Quelle hinzufügen</a:t>
            </a:r>
          </a:p>
        </p:txBody>
      </p:sp>
    </p:spTree>
    <p:extLst>
      <p:ext uri="{BB962C8B-B14F-4D97-AF65-F5344CB8AC3E}">
        <p14:creationId xmlns:p14="http://schemas.microsoft.com/office/powerpoint/2010/main" val="1599037817"/>
      </p:ext>
    </p:extLst>
  </p:cSld>
  <p:clrMapOvr>
    <a:masterClrMapping/>
  </p:clrMapOvr>
  <p:extLst>
    <p:ext uri="{DCECCB84-F9BA-43D5-87BE-67443E8EF086}">
      <p15:sldGuideLst xmlns="" xmlns:p15="http://schemas.microsoft.com/office/powerpoint/2012/main">
        <p15:guide id="1" orient="horz" pos="1905">
          <p15:clr>
            <a:srgbClr val="FBAE40"/>
          </p15:clr>
        </p15:guide>
        <p15:guide id="3" pos="90">
          <p15:clr>
            <a:srgbClr val="FBAE40"/>
          </p15:clr>
        </p15:guide>
        <p15:guide id="4" pos="5715">
          <p15:clr>
            <a:srgbClr val="FBAE40"/>
          </p15:clr>
        </p15:guide>
        <p15:guide id="5" orient="horz" pos="9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elfolie weiß">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5" y="2808515"/>
            <a:ext cx="6480719" cy="864000"/>
          </a:xfrm>
          <a:prstGeom prst="rect">
            <a:avLst/>
          </a:prstGeom>
        </p:spPr>
        <p:txBody>
          <a:bodyPr wrap="square" lIns="0" tIns="0" rIns="0" bIns="0" anchor="b" anchorCtr="0">
            <a:noAutofit/>
          </a:bodyPr>
          <a:lstStyle>
            <a:lvl1pPr algn="l">
              <a:lnSpc>
                <a:spcPct val="90000"/>
              </a:lnSpc>
              <a:spcBef>
                <a:spcPts val="0"/>
              </a:spcBef>
              <a:spcAft>
                <a:spcPts val="0"/>
              </a:spcAft>
              <a:defRPr sz="4400" b="1">
                <a:solidFill>
                  <a:schemeClr val="bg2"/>
                </a:solidFill>
              </a:defRPr>
            </a:lvl1pPr>
          </a:lstStyle>
          <a:p>
            <a:r>
              <a:rPr lang="de-DE" noProof="0" dirty="0"/>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tx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dirty="0"/>
              <a:t>Master-Untertitelformat bearbeiten</a:t>
            </a:r>
          </a:p>
        </p:txBody>
      </p:sp>
      <p:sp>
        <p:nvSpPr>
          <p:cNvPr id="8" name="Rechteck 7">
            <a:extLst>
              <a:ext uri="{FF2B5EF4-FFF2-40B4-BE49-F238E27FC236}">
                <a16:creationId xmlns="" xmlns:a16="http://schemas.microsoft.com/office/drawing/2014/main" id="{F2E03B2E-D379-4F2F-B8A8-821AC7247E6E}"/>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accent3"/>
                </a:solidFill>
              </a:rPr>
              <a:t>© BDEW Bundesverband der Energie- und Wasserwirtschaft e.V.</a:t>
            </a:r>
            <a:endParaRPr lang="de-DE" sz="1360" noProof="0" dirty="0">
              <a:solidFill>
                <a:schemeClr val="accent3"/>
              </a:solidFill>
            </a:endParaRPr>
          </a:p>
        </p:txBody>
      </p:sp>
      <p:grpSp>
        <p:nvGrpSpPr>
          <p:cNvPr id="6" name="Gruppieren 5">
            <a:extLst>
              <a:ext uri="{FF2B5EF4-FFF2-40B4-BE49-F238E27FC236}">
                <a16:creationId xmlns="" xmlns:a16="http://schemas.microsoft.com/office/drawing/2014/main" id="{E6F2CC88-6078-4650-B10F-62DED028F236}"/>
              </a:ext>
            </a:extLst>
          </p:cNvPr>
          <p:cNvGrpSpPr>
            <a:grpSpLocks noChangeAspect="1"/>
          </p:cNvGrpSpPr>
          <p:nvPr/>
        </p:nvGrpSpPr>
        <p:grpSpPr bwMode="gray">
          <a:xfrm>
            <a:off x="7271990" y="576162"/>
            <a:ext cx="1800225" cy="1224000"/>
            <a:chOff x="7271990" y="576162"/>
            <a:chExt cx="1800225" cy="1224000"/>
          </a:xfrm>
        </p:grpSpPr>
        <p:sp>
          <p:nvSpPr>
            <p:cNvPr id="16" name="Rectangle 6">
              <a:extLst>
                <a:ext uri="{FF2B5EF4-FFF2-40B4-BE49-F238E27FC236}">
                  <a16:creationId xmlns="" xmlns:a16="http://schemas.microsoft.com/office/drawing/2014/main" id="{32F28EF8-2B04-45C2-9B26-9510F48E3492}"/>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5" name="Gruppieren 4">
              <a:extLst>
                <a:ext uri="{FF2B5EF4-FFF2-40B4-BE49-F238E27FC236}">
                  <a16:creationId xmlns="" xmlns:a16="http://schemas.microsoft.com/office/drawing/2014/main" id="{94932683-290B-4B67-BDD9-C6197234B468}"/>
                </a:ext>
              </a:extLst>
            </p:cNvPr>
            <p:cNvGrpSpPr/>
            <p:nvPr/>
          </p:nvGrpSpPr>
          <p:grpSpPr bwMode="gray">
            <a:xfrm>
              <a:off x="7538786" y="868025"/>
              <a:ext cx="1244600" cy="646113"/>
              <a:chOff x="7538786" y="868025"/>
              <a:chExt cx="1244600" cy="646113"/>
            </a:xfrm>
          </p:grpSpPr>
          <p:sp>
            <p:nvSpPr>
              <p:cNvPr id="24" name="Freeform 38">
                <a:extLst>
                  <a:ext uri="{FF2B5EF4-FFF2-40B4-BE49-F238E27FC236}">
                    <a16:creationId xmlns="" xmlns:a16="http://schemas.microsoft.com/office/drawing/2014/main" id="{BE818EE1-0E3A-4362-8C48-4CCF6127AF88}"/>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5" name="Freeform 39">
                <a:extLst>
                  <a:ext uri="{FF2B5EF4-FFF2-40B4-BE49-F238E27FC236}">
                    <a16:creationId xmlns="" xmlns:a16="http://schemas.microsoft.com/office/drawing/2014/main" id="{CDC0C4A8-EAED-4205-AB22-3CC884A28E11}"/>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6" name="Freeform 40">
                <a:extLst>
                  <a:ext uri="{FF2B5EF4-FFF2-40B4-BE49-F238E27FC236}">
                    <a16:creationId xmlns="" xmlns:a16="http://schemas.microsoft.com/office/drawing/2014/main" id="{9495E6D8-0469-4EC8-B276-494CBFBC12D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7" name="Freeform 41">
                <a:extLst>
                  <a:ext uri="{FF2B5EF4-FFF2-40B4-BE49-F238E27FC236}">
                    <a16:creationId xmlns="" xmlns:a16="http://schemas.microsoft.com/office/drawing/2014/main" id="{B98C966D-3E44-4F27-A531-F53705858AA8}"/>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8" name="Freeform 42">
                <a:extLst>
                  <a:ext uri="{FF2B5EF4-FFF2-40B4-BE49-F238E27FC236}">
                    <a16:creationId xmlns="" xmlns:a16="http://schemas.microsoft.com/office/drawing/2014/main" id="{A173408B-6BBB-44D4-A307-C06A5BDEEB97}"/>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7" name="Rechteck 16">
            <a:extLst>
              <a:ext uri="{FF2B5EF4-FFF2-40B4-BE49-F238E27FC236}">
                <a16:creationId xmlns="" xmlns:a16="http://schemas.microsoft.com/office/drawing/2014/main" id="{7ECC6CEC-AE1E-414D-A76F-ECA365E7AACC}"/>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12" name="Datumsplatzhalter 11">
            <a:extLst>
              <a:ext uri="{FF2B5EF4-FFF2-40B4-BE49-F238E27FC236}">
                <a16:creationId xmlns="" xmlns:a16="http://schemas.microsoft.com/office/drawing/2014/main" id="{F9AFC8BA-BAB5-4FE1-9E44-C0186B54A45F}"/>
              </a:ext>
            </a:extLst>
          </p:cNvPr>
          <p:cNvSpPr>
            <a:spLocks noGrp="1"/>
          </p:cNvSpPr>
          <p:nvPr>
            <p:ph type="dt" sz="half" idx="10"/>
          </p:nvPr>
        </p:nvSpPr>
        <p:spPr>
          <a:xfrm>
            <a:off x="3240000" y="4680000"/>
            <a:ext cx="720000" cy="216000"/>
          </a:xfrm>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B195128E-CD38-49D5-BB27-3EB5614A6B89}"/>
              </a:ext>
            </a:extLst>
          </p:cNvPr>
          <p:cNvSpPr>
            <a:spLocks noGrp="1"/>
          </p:cNvSpPr>
          <p:nvPr>
            <p:ph type="ftr" sz="quarter" idx="11"/>
          </p:nvPr>
        </p:nvSpPr>
        <p:spPr>
          <a:xfrm rot="16200000">
            <a:off x="-2511558" y="2309904"/>
            <a:ext cx="4749945" cy="130135"/>
          </a:xfrm>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4CA64855-2E81-4E0C-B24D-B6A3D2251305}"/>
              </a:ext>
            </a:extLst>
          </p:cNvPr>
          <p:cNvSpPr>
            <a:spLocks noGrp="1"/>
          </p:cNvSpPr>
          <p:nvPr>
            <p:ph type="sldNum" sz="quarter" idx="12"/>
          </p:nvPr>
        </p:nvSpPr>
        <p:spPr>
          <a:xfrm rot="16200000">
            <a:off x="-237653" y="4788875"/>
            <a:ext cx="216000" cy="144000"/>
          </a:xfrm>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2508218202"/>
      </p:ext>
    </p:extLst>
  </p:cSld>
  <p:clrMapOvr>
    <a:masterClrMapping/>
  </p:clrMapOvr>
  <p:extLst>
    <p:ext uri="{DCECCB84-F9BA-43D5-87BE-67443E8EF086}">
      <p15:sldGuideLst xmlns="" xmlns:p15="http://schemas.microsoft.com/office/powerpoint/2012/main">
        <p15:guide id="2" pos="290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Trennseit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9B7B1C7-ECAC-4ABD-89EE-B8EB28BACE38}"/>
              </a:ext>
            </a:extLst>
          </p:cNvPr>
          <p:cNvSpPr>
            <a:spLocks noGrp="1"/>
          </p:cNvSpPr>
          <p:nvPr>
            <p:ph type="title"/>
          </p:nvPr>
        </p:nvSpPr>
        <p:spPr>
          <a:xfrm>
            <a:off x="431800" y="2808000"/>
            <a:ext cx="6192000" cy="864000"/>
          </a:xfrm>
          <a:prstGeom prst="rect">
            <a:avLst/>
          </a:prstGeom>
        </p:spPr>
        <p:txBody>
          <a:bodyPr anchor="b" anchorCtr="0"/>
          <a:lstStyle>
            <a:lvl1pPr>
              <a:lnSpc>
                <a:spcPct val="90000"/>
              </a:lnSpc>
              <a:defRPr sz="4400"/>
            </a:lvl1pPr>
          </a:lstStyle>
          <a:p>
            <a:r>
              <a:rPr lang="de-DE" noProof="0" dirty="0"/>
              <a:t>Mastertitelformat bearbeiten</a:t>
            </a:r>
          </a:p>
        </p:txBody>
      </p:sp>
      <p:sp>
        <p:nvSpPr>
          <p:cNvPr id="3" name="Textplatzhalter 2">
            <a:extLst>
              <a:ext uri="{FF2B5EF4-FFF2-40B4-BE49-F238E27FC236}">
                <a16:creationId xmlns="" xmlns:a16="http://schemas.microsoft.com/office/drawing/2014/main" id="{DB333626-529A-4399-8CFD-780BFF8EB003}"/>
              </a:ext>
            </a:extLst>
          </p:cNvPr>
          <p:cNvSpPr>
            <a:spLocks noGrp="1"/>
          </p:cNvSpPr>
          <p:nvPr>
            <p:ph type="body" idx="1"/>
          </p:nvPr>
        </p:nvSpPr>
        <p:spPr>
          <a:xfrm>
            <a:off x="431800" y="3888603"/>
            <a:ext cx="6192000" cy="6480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Mastertextformat bearbeiten</a:t>
            </a:r>
          </a:p>
        </p:txBody>
      </p:sp>
      <p:sp>
        <p:nvSpPr>
          <p:cNvPr id="4" name="Datumsplatzhalter 3">
            <a:extLst>
              <a:ext uri="{FF2B5EF4-FFF2-40B4-BE49-F238E27FC236}">
                <a16:creationId xmlns="" xmlns:a16="http://schemas.microsoft.com/office/drawing/2014/main" id="{FA2C687E-C0DD-4B55-8E06-A4E29A0AA4D0}"/>
              </a:ext>
            </a:extLst>
          </p:cNvPr>
          <p:cNvSpPr>
            <a:spLocks noGrp="1"/>
          </p:cNvSpPr>
          <p:nvPr>
            <p:ph type="dt" sz="half" idx="10"/>
          </p:nvPr>
        </p:nvSpPr>
        <p:spPr>
          <a:xfrm>
            <a:off x="431255" y="4680000"/>
            <a:ext cx="504000" cy="144000"/>
          </a:xfrm>
        </p:spPr>
        <p:txBody>
          <a:bodyPr/>
          <a:lstStyle/>
          <a:p>
            <a:r>
              <a:rPr lang="de-DE" noProof="0"/>
              <a:t>10.06.2021</a:t>
            </a:r>
            <a:endParaRPr lang="de-DE" noProof="0" dirty="0"/>
          </a:p>
        </p:txBody>
      </p:sp>
      <p:sp>
        <p:nvSpPr>
          <p:cNvPr id="5" name="Fußzeilenplatzhalter 4">
            <a:extLst>
              <a:ext uri="{FF2B5EF4-FFF2-40B4-BE49-F238E27FC236}">
                <a16:creationId xmlns="" xmlns:a16="http://schemas.microsoft.com/office/drawing/2014/main" id="{7CE447B3-1D9E-42C0-90FF-2C7936C173CC}"/>
              </a:ext>
            </a:extLst>
          </p:cNvPr>
          <p:cNvSpPr>
            <a:spLocks noGrp="1"/>
          </p:cNvSpPr>
          <p:nvPr>
            <p:ph type="ftr" sz="quarter" idx="11"/>
          </p:nvPr>
        </p:nvSpPr>
        <p:spPr>
          <a:xfrm>
            <a:off x="1655975" y="4680000"/>
            <a:ext cx="4968000" cy="144000"/>
          </a:xfrm>
        </p:spPr>
        <p:txBody>
          <a:bodyPr lIns="0"/>
          <a:lstStyle/>
          <a:p>
            <a:r>
              <a:rPr lang="de-DE" noProof="0" dirty="0"/>
              <a:t>Hier bitte den Titel der Präsentation und Autor eintragen</a:t>
            </a:r>
          </a:p>
        </p:txBody>
      </p:sp>
      <p:sp>
        <p:nvSpPr>
          <p:cNvPr id="6" name="Foliennummernplatzhalter 5">
            <a:extLst>
              <a:ext uri="{FF2B5EF4-FFF2-40B4-BE49-F238E27FC236}">
                <a16:creationId xmlns="" xmlns:a16="http://schemas.microsoft.com/office/drawing/2014/main" id="{AC8BC806-EFFB-4381-8642-8E13EA13F2FA}"/>
              </a:ext>
            </a:extLst>
          </p:cNvPr>
          <p:cNvSpPr>
            <a:spLocks noGrp="1"/>
          </p:cNvSpPr>
          <p:nvPr>
            <p:ph type="sldNum" sz="quarter" idx="12"/>
          </p:nvPr>
        </p:nvSpPr>
        <p:spPr>
          <a:xfrm>
            <a:off x="1223343" y="4680000"/>
            <a:ext cx="432000" cy="144000"/>
          </a:xfrm>
        </p:spPr>
        <p:txBody>
          <a:bodyPr/>
          <a:lstStyle/>
          <a:p>
            <a:fld id="{915ABBCB-2658-4656-B2C4-43A1F658563B}" type="slidenum">
              <a:rPr lang="de-DE" noProof="0" smtClean="0"/>
              <a:t>‹Nr.›</a:t>
            </a:fld>
            <a:endParaRPr lang="de-DE" noProof="0" dirty="0"/>
          </a:p>
        </p:txBody>
      </p:sp>
      <p:sp>
        <p:nvSpPr>
          <p:cNvPr id="7" name="Rechteck 6">
            <a:extLst>
              <a:ext uri="{FF2B5EF4-FFF2-40B4-BE49-F238E27FC236}">
                <a16:creationId xmlns="" xmlns:a16="http://schemas.microsoft.com/office/drawing/2014/main" id="{6A2D23D7-6AD0-43B7-B038-34AC9047DEA6}"/>
              </a:ext>
            </a:extLst>
          </p:cNvPr>
          <p:cNvSpPr/>
          <p:nvPr/>
        </p:nvSpPr>
        <p:spPr>
          <a:xfrm>
            <a:off x="143223" y="144115"/>
            <a:ext cx="8928000" cy="489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grpSp>
        <p:nvGrpSpPr>
          <p:cNvPr id="15" name="Gruppieren 14">
            <a:extLst>
              <a:ext uri="{FF2B5EF4-FFF2-40B4-BE49-F238E27FC236}">
                <a16:creationId xmlns="" xmlns:a16="http://schemas.microsoft.com/office/drawing/2014/main" id="{5F4B214D-B22B-4357-A7F8-C6D19E668ADC}"/>
              </a:ext>
            </a:extLst>
          </p:cNvPr>
          <p:cNvGrpSpPr>
            <a:grpSpLocks noChangeAspect="1"/>
          </p:cNvGrpSpPr>
          <p:nvPr/>
        </p:nvGrpSpPr>
        <p:grpSpPr bwMode="gray">
          <a:xfrm>
            <a:off x="7271990" y="576162"/>
            <a:ext cx="1800225" cy="1224000"/>
            <a:chOff x="7271990" y="576162"/>
            <a:chExt cx="1800225" cy="1224000"/>
          </a:xfrm>
        </p:grpSpPr>
        <p:sp>
          <p:nvSpPr>
            <p:cNvPr id="16" name="Rectangle 6">
              <a:extLst>
                <a:ext uri="{FF2B5EF4-FFF2-40B4-BE49-F238E27FC236}">
                  <a16:creationId xmlns="" xmlns:a16="http://schemas.microsoft.com/office/drawing/2014/main" id="{2D655FC1-3977-429F-B6AC-5E6CF09E1BAC}"/>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17" name="Gruppieren 16">
              <a:extLst>
                <a:ext uri="{FF2B5EF4-FFF2-40B4-BE49-F238E27FC236}">
                  <a16:creationId xmlns="" xmlns:a16="http://schemas.microsoft.com/office/drawing/2014/main" id="{93AA864C-15C1-434A-9403-4C92A806295B}"/>
                </a:ext>
              </a:extLst>
            </p:cNvPr>
            <p:cNvGrpSpPr/>
            <p:nvPr/>
          </p:nvGrpSpPr>
          <p:grpSpPr bwMode="gray">
            <a:xfrm>
              <a:off x="7538786" y="868025"/>
              <a:ext cx="1244600" cy="646113"/>
              <a:chOff x="7538786" y="868025"/>
              <a:chExt cx="1244600" cy="646113"/>
            </a:xfrm>
          </p:grpSpPr>
          <p:sp>
            <p:nvSpPr>
              <p:cNvPr id="18" name="Freeform 38">
                <a:extLst>
                  <a:ext uri="{FF2B5EF4-FFF2-40B4-BE49-F238E27FC236}">
                    <a16:creationId xmlns="" xmlns:a16="http://schemas.microsoft.com/office/drawing/2014/main" id="{4A1BB83E-FF50-42A6-9E47-43656823DDBA}"/>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9" name="Freeform 39">
                <a:extLst>
                  <a:ext uri="{FF2B5EF4-FFF2-40B4-BE49-F238E27FC236}">
                    <a16:creationId xmlns="" xmlns:a16="http://schemas.microsoft.com/office/drawing/2014/main" id="{FA07E67C-99BB-4E7F-8A73-DB182A30F30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0" name="Freeform 40">
                <a:extLst>
                  <a:ext uri="{FF2B5EF4-FFF2-40B4-BE49-F238E27FC236}">
                    <a16:creationId xmlns="" xmlns:a16="http://schemas.microsoft.com/office/drawing/2014/main" id="{7A95D535-94D8-4215-BF42-F9FFF9F4011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1" name="Freeform 41">
                <a:extLst>
                  <a:ext uri="{FF2B5EF4-FFF2-40B4-BE49-F238E27FC236}">
                    <a16:creationId xmlns="" xmlns:a16="http://schemas.microsoft.com/office/drawing/2014/main" id="{D1B7050F-36DF-43DD-9B45-B743042BD4B6}"/>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2" name="Freeform 42">
                <a:extLst>
                  <a:ext uri="{FF2B5EF4-FFF2-40B4-BE49-F238E27FC236}">
                    <a16:creationId xmlns="" xmlns:a16="http://schemas.microsoft.com/office/drawing/2014/main" id="{7ED9D302-9A04-4ACB-B3DC-CB6FDC4CAC30}"/>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23" name="Rechteck 22">
            <a:extLst>
              <a:ext uri="{FF2B5EF4-FFF2-40B4-BE49-F238E27FC236}">
                <a16:creationId xmlns="" xmlns:a16="http://schemas.microsoft.com/office/drawing/2014/main" id="{D95895AD-2EE1-4D04-B165-048B6D5D9818}"/>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32" name="Textfeld 31">
            <a:extLst>
              <a:ext uri="{FF2B5EF4-FFF2-40B4-BE49-F238E27FC236}">
                <a16:creationId xmlns="" xmlns:a16="http://schemas.microsoft.com/office/drawing/2014/main" id="{314B9CC2-6FD0-4A54-8D4D-A21A275AD5D5}"/>
              </a:ext>
            </a:extLst>
          </p:cNvPr>
          <p:cNvSpPr txBox="1"/>
          <p:nvPr/>
        </p:nvSpPr>
        <p:spPr>
          <a:xfrm>
            <a:off x="1022968" y="468000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Tree>
    <p:extLst>
      <p:ext uri="{BB962C8B-B14F-4D97-AF65-F5344CB8AC3E}">
        <p14:creationId xmlns:p14="http://schemas.microsoft.com/office/powerpoint/2010/main" val="1311746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D21F07DF-5638-4707-A3B6-0414065AFC7C}"/>
              </a:ext>
            </a:extLst>
          </p:cNvPr>
          <p:cNvSpPr>
            <a:spLocks noGrp="1"/>
          </p:cNvSpPr>
          <p:nvPr>
            <p:ph/>
          </p:nvPr>
        </p:nvSpPr>
        <p:spPr>
          <a:xfrm>
            <a:off x="431800" y="865188"/>
            <a:ext cx="8351838" cy="4103687"/>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Datumsplatzhalter 8">
            <a:extLst>
              <a:ext uri="{FF2B5EF4-FFF2-40B4-BE49-F238E27FC236}">
                <a16:creationId xmlns="" xmlns:a16="http://schemas.microsoft.com/office/drawing/2014/main" id="{201F4830-02D5-4CDC-BE53-87EEC2FAEEB7}"/>
              </a:ext>
            </a:extLst>
          </p:cNvPr>
          <p:cNvSpPr>
            <a:spLocks noGrp="1"/>
          </p:cNvSpPr>
          <p:nvPr>
            <p:ph type="dt" sz="half" idx="10"/>
          </p:nvPr>
        </p:nvSpPr>
        <p:spPr/>
        <p:txBody>
          <a:bodyPr/>
          <a:lstStyle/>
          <a:p>
            <a:r>
              <a:rPr lang="de-DE" noProof="0"/>
              <a:t>10.06.2021</a:t>
            </a:r>
            <a:endParaRPr lang="de-DE" noProof="0" dirty="0"/>
          </a:p>
        </p:txBody>
      </p:sp>
      <p:sp>
        <p:nvSpPr>
          <p:cNvPr id="10" name="Fußzeilenplatzhalter 9">
            <a:extLst>
              <a:ext uri="{FF2B5EF4-FFF2-40B4-BE49-F238E27FC236}">
                <a16:creationId xmlns="" xmlns:a16="http://schemas.microsoft.com/office/drawing/2014/main" id="{7AE9D3F6-60F6-40E1-936D-6A1E8C1BE51C}"/>
              </a:ext>
            </a:extLst>
          </p:cNvPr>
          <p:cNvSpPr>
            <a:spLocks noGrp="1"/>
          </p:cNvSpPr>
          <p:nvPr>
            <p:ph type="ftr" sz="quarter" idx="11"/>
          </p:nvPr>
        </p:nvSpPr>
        <p:spPr/>
        <p:txBody>
          <a:bodyPr/>
          <a:lstStyle/>
          <a:p>
            <a:r>
              <a:rPr lang="de-DE" noProof="0" dirty="0"/>
              <a:t>Hier bitte den Titel der Präsentation und Autor eintragen</a:t>
            </a:r>
          </a:p>
        </p:txBody>
      </p:sp>
      <p:sp>
        <p:nvSpPr>
          <p:cNvPr id="11" name="Foliennummernplatzhalter 10">
            <a:extLst>
              <a:ext uri="{FF2B5EF4-FFF2-40B4-BE49-F238E27FC236}">
                <a16:creationId xmlns="" xmlns:a16="http://schemas.microsoft.com/office/drawing/2014/main" id="{3A1ACD44-38B1-42A9-BB2E-4E41A9ABED2A}"/>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770904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B65F6CD-5B21-422C-A388-D3982546B9BD}"/>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48140728-C76C-4A8A-A0DB-32D3A80CC542}"/>
              </a:ext>
            </a:extLst>
          </p:cNvPr>
          <p:cNvSpPr>
            <a:spLocks noGrp="1"/>
          </p:cNvSpPr>
          <p:nvPr>
            <p:ph sz="half" idx="1"/>
          </p:nvPr>
        </p:nvSpPr>
        <p:spPr>
          <a:xfrm>
            <a:off x="431453"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splatzhalter 3">
            <a:extLst>
              <a:ext uri="{FF2B5EF4-FFF2-40B4-BE49-F238E27FC236}">
                <a16:creationId xmlns="" xmlns:a16="http://schemas.microsoft.com/office/drawing/2014/main" id="{2A515521-CF36-43DF-8006-6F4895FFA8F5}"/>
              </a:ext>
            </a:extLst>
          </p:cNvPr>
          <p:cNvSpPr>
            <a:spLocks noGrp="1"/>
          </p:cNvSpPr>
          <p:nvPr>
            <p:ph sz="half" idx="2"/>
          </p:nvPr>
        </p:nvSpPr>
        <p:spPr>
          <a:xfrm>
            <a:off x="4751735"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Datumsplatzhalter 10">
            <a:extLst>
              <a:ext uri="{FF2B5EF4-FFF2-40B4-BE49-F238E27FC236}">
                <a16:creationId xmlns="" xmlns:a16="http://schemas.microsoft.com/office/drawing/2014/main" id="{F39A0076-9856-4316-A2C2-9B5A543A19FA}"/>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013024DD-12C5-4418-B89A-1BE4467EB429}"/>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093751A8-9A06-48BF-8633-A9D401CCCCC4}"/>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606226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E0F7DB9-3C09-4E53-BACB-FC9500A68F99}"/>
              </a:ext>
            </a:extLst>
          </p:cNvPr>
          <p:cNvSpPr>
            <a:spLocks noGrp="1"/>
          </p:cNvSpPr>
          <p:nvPr>
            <p:ph type="title"/>
          </p:nvPr>
        </p:nvSpPr>
        <p:spPr>
          <a:xfrm>
            <a:off x="431800" y="864267"/>
            <a:ext cx="8352383" cy="648000"/>
          </a:xfrm>
          <a:prstGeom prst="rect">
            <a:avLst/>
          </a:prstGeom>
        </p:spPr>
        <p:txBody>
          <a:bodyPr/>
          <a:lstStyle/>
          <a:p>
            <a:r>
              <a:rPr lang="de-DE" noProof="0" dirty="0"/>
              <a:t>Mastertitelformat bearbeiten</a:t>
            </a:r>
          </a:p>
        </p:txBody>
      </p:sp>
      <p:sp>
        <p:nvSpPr>
          <p:cNvPr id="3" name="Textplatzhalter 2">
            <a:extLst>
              <a:ext uri="{FF2B5EF4-FFF2-40B4-BE49-F238E27FC236}">
                <a16:creationId xmlns="" xmlns:a16="http://schemas.microsoft.com/office/drawing/2014/main" id="{4403CE9B-65AD-4D10-96C7-6574CAEA66D3}"/>
              </a:ext>
            </a:extLst>
          </p:cNvPr>
          <p:cNvSpPr>
            <a:spLocks noGrp="1"/>
          </p:cNvSpPr>
          <p:nvPr>
            <p:ph type="body" idx="1"/>
          </p:nvPr>
        </p:nvSpPr>
        <p:spPr>
          <a:xfrm>
            <a:off x="431703" y="1800371"/>
            <a:ext cx="4032000"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Mastertextformat bearbeiten</a:t>
            </a:r>
          </a:p>
        </p:txBody>
      </p:sp>
      <p:sp>
        <p:nvSpPr>
          <p:cNvPr id="4" name="Inhaltsplatzhalter 3">
            <a:extLst>
              <a:ext uri="{FF2B5EF4-FFF2-40B4-BE49-F238E27FC236}">
                <a16:creationId xmlns="" xmlns:a16="http://schemas.microsoft.com/office/drawing/2014/main" id="{8E6730B2-7655-4C77-BB72-DD89EBE4ED40}"/>
              </a:ext>
            </a:extLst>
          </p:cNvPr>
          <p:cNvSpPr>
            <a:spLocks noGrp="1"/>
          </p:cNvSpPr>
          <p:nvPr>
            <p:ph sz="half" idx="2"/>
          </p:nvPr>
        </p:nvSpPr>
        <p:spPr>
          <a:xfrm>
            <a:off x="431453" y="2592651"/>
            <a:ext cx="4032250" cy="237600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Textplatzhalter 4">
            <a:extLst>
              <a:ext uri="{FF2B5EF4-FFF2-40B4-BE49-F238E27FC236}">
                <a16:creationId xmlns="" xmlns:a16="http://schemas.microsoft.com/office/drawing/2014/main" id="{07B141BF-BA70-4D25-B586-D6D1A6F95FC8}"/>
              </a:ext>
            </a:extLst>
          </p:cNvPr>
          <p:cNvSpPr>
            <a:spLocks noGrp="1"/>
          </p:cNvSpPr>
          <p:nvPr>
            <p:ph type="body" sz="quarter" idx="3"/>
          </p:nvPr>
        </p:nvSpPr>
        <p:spPr>
          <a:xfrm>
            <a:off x="4752280" y="1800299"/>
            <a:ext cx="4031903"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Mastertextformat bearbeiten</a:t>
            </a:r>
          </a:p>
        </p:txBody>
      </p:sp>
      <p:sp>
        <p:nvSpPr>
          <p:cNvPr id="6" name="Inhaltsplatzhalter 5">
            <a:extLst>
              <a:ext uri="{FF2B5EF4-FFF2-40B4-BE49-F238E27FC236}">
                <a16:creationId xmlns="" xmlns:a16="http://schemas.microsoft.com/office/drawing/2014/main" id="{5C3F4711-8A5E-47D8-B67C-49AFEA31181C}"/>
              </a:ext>
            </a:extLst>
          </p:cNvPr>
          <p:cNvSpPr>
            <a:spLocks noGrp="1"/>
          </p:cNvSpPr>
          <p:nvPr>
            <p:ph sz="quarter" idx="4"/>
          </p:nvPr>
        </p:nvSpPr>
        <p:spPr>
          <a:xfrm>
            <a:off x="4752183" y="2592651"/>
            <a:ext cx="4032000" cy="237600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Datumsplatzhalter 12">
            <a:extLst>
              <a:ext uri="{FF2B5EF4-FFF2-40B4-BE49-F238E27FC236}">
                <a16:creationId xmlns="" xmlns:a16="http://schemas.microsoft.com/office/drawing/2014/main" id="{5E31B3D2-63E6-474A-95D3-E636EBC60617}"/>
              </a:ext>
            </a:extLst>
          </p:cNvPr>
          <p:cNvSpPr>
            <a:spLocks noGrp="1"/>
          </p:cNvSpPr>
          <p:nvPr>
            <p:ph type="dt" sz="half" idx="10"/>
          </p:nvPr>
        </p:nvSpPr>
        <p:spPr/>
        <p:txBody>
          <a:bodyPr/>
          <a:lstStyle/>
          <a:p>
            <a:r>
              <a:rPr lang="de-DE" noProof="0"/>
              <a:t>10.06.2021</a:t>
            </a:r>
            <a:endParaRPr lang="de-DE" noProof="0" dirty="0"/>
          </a:p>
        </p:txBody>
      </p:sp>
      <p:sp>
        <p:nvSpPr>
          <p:cNvPr id="14" name="Fußzeilenplatzhalter 13">
            <a:extLst>
              <a:ext uri="{FF2B5EF4-FFF2-40B4-BE49-F238E27FC236}">
                <a16:creationId xmlns="" xmlns:a16="http://schemas.microsoft.com/office/drawing/2014/main" id="{33958CA7-E040-4C1D-9C07-B71F4C8460B5}"/>
              </a:ext>
            </a:extLst>
          </p:cNvPr>
          <p:cNvSpPr>
            <a:spLocks noGrp="1"/>
          </p:cNvSpPr>
          <p:nvPr>
            <p:ph type="ftr" sz="quarter" idx="11"/>
          </p:nvPr>
        </p:nvSpPr>
        <p:spPr/>
        <p:txBody>
          <a:bodyPr/>
          <a:lstStyle/>
          <a:p>
            <a:r>
              <a:rPr lang="de-DE" noProof="0" dirty="0"/>
              <a:t>Hier bitte den Titel der Präsentation und Autor eintragen</a:t>
            </a:r>
          </a:p>
        </p:txBody>
      </p:sp>
      <p:sp>
        <p:nvSpPr>
          <p:cNvPr id="15" name="Foliennummernplatzhalter 14">
            <a:extLst>
              <a:ext uri="{FF2B5EF4-FFF2-40B4-BE49-F238E27FC236}">
                <a16:creationId xmlns="" xmlns:a16="http://schemas.microsoft.com/office/drawing/2014/main" id="{7767F37B-BEB7-49B4-B2E9-4707BFD5EF11}"/>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890520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EF51FDF-E61C-476D-937C-CD8F78E6C92E}"/>
              </a:ext>
            </a:extLst>
          </p:cNvPr>
          <p:cNvSpPr>
            <a:spLocks noGrp="1"/>
          </p:cNvSpPr>
          <p:nvPr>
            <p:ph type="title"/>
          </p:nvPr>
        </p:nvSpPr>
        <p:spPr>
          <a:xfrm>
            <a:off x="431255" y="862979"/>
            <a:ext cx="4027370" cy="649288"/>
          </a:xfrm>
          <a:prstGeom prst="rect">
            <a:avLst/>
          </a:prstGeom>
        </p:spPr>
        <p:txBody>
          <a:bodyPr wrap="square" anchor="t" anchorCtr="0"/>
          <a:lstStyle>
            <a:lvl1pPr>
              <a:defRPr sz="2600"/>
            </a:lvl1pPr>
          </a:lstStyle>
          <a:p>
            <a:r>
              <a:rPr lang="de-DE" noProof="0" dirty="0"/>
              <a:t>Mastertitelformat bearbeiten</a:t>
            </a:r>
          </a:p>
        </p:txBody>
      </p:sp>
      <p:sp>
        <p:nvSpPr>
          <p:cNvPr id="3" name="Bildplatzhalter 2">
            <a:extLst>
              <a:ext uri="{FF2B5EF4-FFF2-40B4-BE49-F238E27FC236}">
                <a16:creationId xmlns="" xmlns:a16="http://schemas.microsoft.com/office/drawing/2014/main" id="{9408F3D8-E34D-4471-AAA3-9FE9BBCF3BD2}"/>
              </a:ext>
            </a:extLst>
          </p:cNvPr>
          <p:cNvSpPr>
            <a:spLocks noGrp="1"/>
          </p:cNvSpPr>
          <p:nvPr>
            <p:ph type="pic" idx="1"/>
          </p:nvPr>
        </p:nvSpPr>
        <p:spPr>
          <a:xfrm>
            <a:off x="4751735" y="863376"/>
            <a:ext cx="4032000" cy="4105275"/>
          </a:xfrm>
        </p:spPr>
        <p:txBody>
          <a:bodyPr lIns="0" tIns="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dirty="0"/>
              <a:t>Bild durch Klicken auf Symbol hinzufügen</a:t>
            </a:r>
          </a:p>
        </p:txBody>
      </p:sp>
      <p:sp>
        <p:nvSpPr>
          <p:cNvPr id="4" name="Textplatzhalter 3">
            <a:extLst>
              <a:ext uri="{FF2B5EF4-FFF2-40B4-BE49-F238E27FC236}">
                <a16:creationId xmlns="" xmlns:a16="http://schemas.microsoft.com/office/drawing/2014/main" id="{CD57C96F-418C-464D-8080-6AC22CEE4CA7}"/>
              </a:ext>
            </a:extLst>
          </p:cNvPr>
          <p:cNvSpPr>
            <a:spLocks noGrp="1"/>
          </p:cNvSpPr>
          <p:nvPr>
            <p:ph type="body" sz="half" idx="2"/>
          </p:nvPr>
        </p:nvSpPr>
        <p:spPr>
          <a:xfrm>
            <a:off x="431255" y="1798127"/>
            <a:ext cx="4036881" cy="3170524"/>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dirty="0"/>
              <a:t>Mastertextformat bearbeiten</a:t>
            </a:r>
          </a:p>
        </p:txBody>
      </p:sp>
      <p:sp>
        <p:nvSpPr>
          <p:cNvPr id="11" name="Datumsplatzhalter 10">
            <a:extLst>
              <a:ext uri="{FF2B5EF4-FFF2-40B4-BE49-F238E27FC236}">
                <a16:creationId xmlns="" xmlns:a16="http://schemas.microsoft.com/office/drawing/2014/main" id="{478EB4EE-BA92-4E68-B7EA-93AAEF37AE76}"/>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85208F1D-8CA3-4776-A3B9-981FEFEA7FBF}"/>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E7116FE7-B59D-4068-AE44-7C623B5E2DA2}"/>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591405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4F30B11-90C1-48B5-A47B-C6C1867ACF65}"/>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Textplatzhalter 2">
            <a:extLst>
              <a:ext uri="{FF2B5EF4-FFF2-40B4-BE49-F238E27FC236}">
                <a16:creationId xmlns="" xmlns:a16="http://schemas.microsoft.com/office/drawing/2014/main" id="{8DBBAA8B-5A9A-4984-A4EC-9CDEF82C8833}"/>
              </a:ext>
            </a:extLst>
          </p:cNvPr>
          <p:cNvSpPr>
            <a:spLocks noGrp="1"/>
          </p:cNvSpPr>
          <p:nvPr>
            <p:ph type="body" sz="half" idx="1"/>
          </p:nvPr>
        </p:nvSpPr>
        <p:spPr>
          <a:xfrm>
            <a:off x="431800" y="1800225"/>
            <a:ext cx="8351838"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6E7B639A-AFF6-4EDB-99AE-23678F46DB27}"/>
              </a:ext>
            </a:extLst>
          </p:cNvPr>
          <p:cNvSpPr>
            <a:spLocks noGrp="1"/>
          </p:cNvSpPr>
          <p:nvPr>
            <p:ph sz="half" idx="2"/>
          </p:nvPr>
        </p:nvSpPr>
        <p:spPr>
          <a:xfrm>
            <a:off x="431800" y="3529013"/>
            <a:ext cx="8351838"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1" name="Datumsplatzhalter 10">
            <a:extLst>
              <a:ext uri="{FF2B5EF4-FFF2-40B4-BE49-F238E27FC236}">
                <a16:creationId xmlns="" xmlns:a16="http://schemas.microsoft.com/office/drawing/2014/main" id="{4900303E-28C7-4FC4-AF8B-D64370D18627}"/>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7EEE5B8C-0EC7-4871-80F8-5DCAB8D14C43}"/>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0E16A24A-9139-4FF6-986E-80EA85461746}"/>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804799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5E7DB84-1C76-4167-A28D-AD10C28D40F1}"/>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D0DB10FA-C3B7-4C1C-B1C4-F19374D0018E}"/>
              </a:ext>
            </a:extLst>
          </p:cNvPr>
          <p:cNvSpPr>
            <a:spLocks noGrp="1"/>
          </p:cNvSpPr>
          <p:nvPr>
            <p:ph sz="half" idx="1"/>
          </p:nvPr>
        </p:nvSpPr>
        <p:spPr>
          <a:xfrm>
            <a:off x="431800" y="1800225"/>
            <a:ext cx="8351838"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Textplatzhalter 3">
            <a:extLst>
              <a:ext uri="{FF2B5EF4-FFF2-40B4-BE49-F238E27FC236}">
                <a16:creationId xmlns="" xmlns:a16="http://schemas.microsoft.com/office/drawing/2014/main" id="{AEDE0DD5-8E4C-4F57-8A9C-9B3B37C6FF81}"/>
              </a:ext>
            </a:extLst>
          </p:cNvPr>
          <p:cNvSpPr>
            <a:spLocks noGrp="1"/>
          </p:cNvSpPr>
          <p:nvPr>
            <p:ph type="body" sz="half" idx="2"/>
          </p:nvPr>
        </p:nvSpPr>
        <p:spPr>
          <a:xfrm>
            <a:off x="431800" y="3529013"/>
            <a:ext cx="8351838"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1" name="Datumsplatzhalter 10">
            <a:extLst>
              <a:ext uri="{FF2B5EF4-FFF2-40B4-BE49-F238E27FC236}">
                <a16:creationId xmlns="" xmlns:a16="http://schemas.microsoft.com/office/drawing/2014/main" id="{98EEC750-0B2F-488E-9088-8FF75E3F94EF}"/>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3F30E6A8-BBE1-47A0-80EF-02DC869E2929}"/>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3F6B8303-2540-4DAE-BF26-C7B544AADA6C}"/>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99622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OverTx" preserve="1">
  <p:cSld name="Titel und 2 Inhalte üb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C170E73-7B77-4078-A382-0C38BC2CD915}"/>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5914319D-3A73-4DDF-ADE3-85B9FB53761B}"/>
              </a:ext>
            </a:extLst>
          </p:cNvPr>
          <p:cNvSpPr>
            <a:spLocks noGrp="1"/>
          </p:cNvSpPr>
          <p:nvPr>
            <p:ph sz="quarter" idx="1"/>
          </p:nvPr>
        </p:nvSpPr>
        <p:spPr>
          <a:xfrm>
            <a:off x="431453"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F7736D84-618E-496A-AC3D-E2A92EFA1FC1}"/>
              </a:ext>
            </a:extLst>
          </p:cNvPr>
          <p:cNvSpPr>
            <a:spLocks noGrp="1"/>
          </p:cNvSpPr>
          <p:nvPr>
            <p:ph sz="quarter" idx="2"/>
          </p:nvPr>
        </p:nvSpPr>
        <p:spPr>
          <a:xfrm>
            <a:off x="4751735"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Textplatzhalter 4">
            <a:extLst>
              <a:ext uri="{FF2B5EF4-FFF2-40B4-BE49-F238E27FC236}">
                <a16:creationId xmlns="" xmlns:a16="http://schemas.microsoft.com/office/drawing/2014/main" id="{18BD211A-3457-4834-84A1-AE172669D601}"/>
              </a:ext>
            </a:extLst>
          </p:cNvPr>
          <p:cNvSpPr>
            <a:spLocks noGrp="1"/>
          </p:cNvSpPr>
          <p:nvPr>
            <p:ph type="body" sz="half" idx="3"/>
          </p:nvPr>
        </p:nvSpPr>
        <p:spPr>
          <a:xfrm>
            <a:off x="432345" y="3528789"/>
            <a:ext cx="8351838"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2" name="Datumsplatzhalter 11">
            <a:extLst>
              <a:ext uri="{FF2B5EF4-FFF2-40B4-BE49-F238E27FC236}">
                <a16:creationId xmlns="" xmlns:a16="http://schemas.microsoft.com/office/drawing/2014/main" id="{801DFD5D-D5EC-4A24-BE5F-48A5500AFC9C}"/>
              </a:ext>
            </a:extLst>
          </p:cNvPr>
          <p:cNvSpPr>
            <a:spLocks noGrp="1"/>
          </p:cNvSpPr>
          <p:nvPr>
            <p:ph type="dt" sz="half" idx="10"/>
          </p:nvPr>
        </p:nvSpPr>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2C41F924-1E8F-4D53-86CA-BC874913A509}"/>
              </a:ext>
            </a:extLst>
          </p:cNvPr>
          <p:cNvSpPr>
            <a:spLocks noGrp="1"/>
          </p:cNvSpPr>
          <p:nvPr>
            <p:ph type="ftr" sz="quarter" idx="11"/>
          </p:nvPr>
        </p:nvSpPr>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BFFEC7D3-E135-4302-A206-2D371365E096}"/>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68674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weiß">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5" y="2808515"/>
            <a:ext cx="6480719" cy="864000"/>
          </a:xfrm>
          <a:prstGeom prst="rect">
            <a:avLst/>
          </a:prstGeom>
        </p:spPr>
        <p:txBody>
          <a:bodyPr wrap="square" lIns="0" tIns="0" rIns="0" bIns="0" anchor="b" anchorCtr="0">
            <a:noAutofit/>
          </a:bodyPr>
          <a:lstStyle>
            <a:lvl1pPr algn="l">
              <a:lnSpc>
                <a:spcPct val="90000"/>
              </a:lnSpc>
              <a:spcBef>
                <a:spcPts val="0"/>
              </a:spcBef>
              <a:spcAft>
                <a:spcPts val="0"/>
              </a:spcAft>
              <a:defRPr sz="4400" b="1">
                <a:solidFill>
                  <a:schemeClr val="bg2"/>
                </a:solidFill>
              </a:defRPr>
            </a:lvl1pPr>
          </a:lstStyle>
          <a:p>
            <a:r>
              <a:rPr lang="de-DE" noProof="0"/>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tx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a:t>Master-Untertitelformat bearbeiten</a:t>
            </a:r>
          </a:p>
        </p:txBody>
      </p:sp>
      <p:sp>
        <p:nvSpPr>
          <p:cNvPr id="8" name="Rechteck 7">
            <a:extLst>
              <a:ext uri="{FF2B5EF4-FFF2-40B4-BE49-F238E27FC236}">
                <a16:creationId xmlns="" xmlns:a16="http://schemas.microsoft.com/office/drawing/2014/main" id="{F2E03B2E-D379-4F2F-B8A8-821AC7247E6E}"/>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a:solidFill>
                  <a:schemeClr val="accent3"/>
                </a:solidFill>
              </a:rPr>
              <a:t>© BDEW Bundesverband der Energie- und Wasserwirtschaft e.V.</a:t>
            </a:r>
            <a:endParaRPr lang="de-DE" sz="1360" noProof="0">
              <a:solidFill>
                <a:schemeClr val="accent3"/>
              </a:solidFill>
            </a:endParaRPr>
          </a:p>
        </p:txBody>
      </p:sp>
      <p:grpSp>
        <p:nvGrpSpPr>
          <p:cNvPr id="6" name="Gruppieren 5">
            <a:extLst>
              <a:ext uri="{FF2B5EF4-FFF2-40B4-BE49-F238E27FC236}">
                <a16:creationId xmlns="" xmlns:a16="http://schemas.microsoft.com/office/drawing/2014/main" id="{E6F2CC88-6078-4650-B10F-62DED028F236}"/>
              </a:ext>
            </a:extLst>
          </p:cNvPr>
          <p:cNvGrpSpPr>
            <a:grpSpLocks noChangeAspect="1"/>
          </p:cNvGrpSpPr>
          <p:nvPr/>
        </p:nvGrpSpPr>
        <p:grpSpPr bwMode="gray">
          <a:xfrm>
            <a:off x="7271990" y="576162"/>
            <a:ext cx="1800225" cy="1224000"/>
            <a:chOff x="7271990" y="576162"/>
            <a:chExt cx="1800225" cy="1224000"/>
          </a:xfrm>
        </p:grpSpPr>
        <p:sp>
          <p:nvSpPr>
            <p:cNvPr id="16" name="Rectangle 6">
              <a:extLst>
                <a:ext uri="{FF2B5EF4-FFF2-40B4-BE49-F238E27FC236}">
                  <a16:creationId xmlns="" xmlns:a16="http://schemas.microsoft.com/office/drawing/2014/main" id="{32F28EF8-2B04-45C2-9B26-9510F48E3492}"/>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a:p>
          </p:txBody>
        </p:sp>
        <p:grpSp>
          <p:nvGrpSpPr>
            <p:cNvPr id="5" name="Gruppieren 4">
              <a:extLst>
                <a:ext uri="{FF2B5EF4-FFF2-40B4-BE49-F238E27FC236}">
                  <a16:creationId xmlns="" xmlns:a16="http://schemas.microsoft.com/office/drawing/2014/main" id="{94932683-290B-4B67-BDD9-C6197234B468}"/>
                </a:ext>
              </a:extLst>
            </p:cNvPr>
            <p:cNvGrpSpPr/>
            <p:nvPr/>
          </p:nvGrpSpPr>
          <p:grpSpPr bwMode="gray">
            <a:xfrm>
              <a:off x="7538786" y="868025"/>
              <a:ext cx="1244600" cy="646113"/>
              <a:chOff x="7538786" y="868025"/>
              <a:chExt cx="1244600" cy="646113"/>
            </a:xfrm>
          </p:grpSpPr>
          <p:sp>
            <p:nvSpPr>
              <p:cNvPr id="24" name="Freeform 38">
                <a:extLst>
                  <a:ext uri="{FF2B5EF4-FFF2-40B4-BE49-F238E27FC236}">
                    <a16:creationId xmlns="" xmlns:a16="http://schemas.microsoft.com/office/drawing/2014/main" id="{BE818EE1-0E3A-4362-8C48-4CCF6127AF88}"/>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5" name="Freeform 39">
                <a:extLst>
                  <a:ext uri="{FF2B5EF4-FFF2-40B4-BE49-F238E27FC236}">
                    <a16:creationId xmlns="" xmlns:a16="http://schemas.microsoft.com/office/drawing/2014/main" id="{CDC0C4A8-EAED-4205-AB22-3CC884A28E11}"/>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6" name="Freeform 40">
                <a:extLst>
                  <a:ext uri="{FF2B5EF4-FFF2-40B4-BE49-F238E27FC236}">
                    <a16:creationId xmlns="" xmlns:a16="http://schemas.microsoft.com/office/drawing/2014/main" id="{9495E6D8-0469-4EC8-B276-494CBFBC12D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7" name="Freeform 41">
                <a:extLst>
                  <a:ext uri="{FF2B5EF4-FFF2-40B4-BE49-F238E27FC236}">
                    <a16:creationId xmlns="" xmlns:a16="http://schemas.microsoft.com/office/drawing/2014/main" id="{B98C966D-3E44-4F27-A531-F53705858AA8}"/>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8" name="Freeform 42">
                <a:extLst>
                  <a:ext uri="{FF2B5EF4-FFF2-40B4-BE49-F238E27FC236}">
                    <a16:creationId xmlns="" xmlns:a16="http://schemas.microsoft.com/office/drawing/2014/main" id="{A173408B-6BBB-44D4-A307-C06A5BDEEB97}"/>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7" name="Rechteck 16">
            <a:extLst>
              <a:ext uri="{FF2B5EF4-FFF2-40B4-BE49-F238E27FC236}">
                <a16:creationId xmlns="" xmlns:a16="http://schemas.microsoft.com/office/drawing/2014/main" id="{7ECC6CEC-AE1E-414D-A76F-ECA365E7AACC}"/>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a:p>
        </p:txBody>
      </p:sp>
      <p:sp>
        <p:nvSpPr>
          <p:cNvPr id="7" name="Datumsplatzhalter 6">
            <a:extLst>
              <a:ext uri="{FF2B5EF4-FFF2-40B4-BE49-F238E27FC236}">
                <a16:creationId xmlns="" xmlns:a16="http://schemas.microsoft.com/office/drawing/2014/main" id="{F2B2FFE1-9449-4524-B59A-BCF7BA451B6B}"/>
              </a:ext>
            </a:extLst>
          </p:cNvPr>
          <p:cNvSpPr>
            <a:spLocks noGrp="1"/>
          </p:cNvSpPr>
          <p:nvPr>
            <p:ph type="dt" sz="half" idx="10"/>
          </p:nvPr>
        </p:nvSpPr>
        <p:spPr>
          <a:xfrm>
            <a:off x="3240000" y="4680000"/>
            <a:ext cx="720000" cy="216000"/>
          </a:xfrm>
        </p:spPr>
        <p:txBody>
          <a:bodyPr/>
          <a:lstStyle/>
          <a:p>
            <a:r>
              <a:rPr lang="de-DE" noProof="0" dirty="0"/>
              <a:t>10.06.021</a:t>
            </a:r>
          </a:p>
        </p:txBody>
      </p:sp>
      <p:sp>
        <p:nvSpPr>
          <p:cNvPr id="9" name="Fußzeilenplatzhalter 8">
            <a:extLst>
              <a:ext uri="{FF2B5EF4-FFF2-40B4-BE49-F238E27FC236}">
                <a16:creationId xmlns="" xmlns:a16="http://schemas.microsoft.com/office/drawing/2014/main" id="{36D70A9B-F304-429D-9874-167CE8729473}"/>
              </a:ext>
            </a:extLst>
          </p:cNvPr>
          <p:cNvSpPr>
            <a:spLocks noGrp="1"/>
          </p:cNvSpPr>
          <p:nvPr>
            <p:ph type="ftr" sz="quarter" idx="11"/>
          </p:nvPr>
        </p:nvSpPr>
        <p:spPr>
          <a:xfrm rot="16200000">
            <a:off x="-2477862" y="2323426"/>
            <a:ext cx="4680000" cy="144000"/>
          </a:xfrm>
        </p:spPr>
        <p:txBody>
          <a:bodyPr/>
          <a:lstStyle/>
          <a:p>
            <a:r>
              <a:rPr lang="de-DE" noProof="0" dirty="0"/>
              <a:t>Hier bitte den Titel der Präsentation und Autor eintragen</a:t>
            </a:r>
          </a:p>
        </p:txBody>
      </p:sp>
      <p:sp>
        <p:nvSpPr>
          <p:cNvPr id="11" name="Foliennummernplatzhalter 10">
            <a:extLst>
              <a:ext uri="{FF2B5EF4-FFF2-40B4-BE49-F238E27FC236}">
                <a16:creationId xmlns="" xmlns:a16="http://schemas.microsoft.com/office/drawing/2014/main" id="{974228F9-58B0-4A04-9678-5AEE367D8310}"/>
              </a:ext>
            </a:extLst>
          </p:cNvPr>
          <p:cNvSpPr>
            <a:spLocks noGrp="1"/>
          </p:cNvSpPr>
          <p:nvPr>
            <p:ph type="sldNum" sz="quarter" idx="12"/>
          </p:nvPr>
        </p:nvSpPr>
        <p:spPr>
          <a:xfrm rot="16200000">
            <a:off x="-252401" y="4771426"/>
            <a:ext cx="216000" cy="144000"/>
          </a:xfrm>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760304797"/>
      </p:ext>
    </p:extLst>
  </p:cSld>
  <p:clrMapOvr>
    <a:masterClrMapping/>
  </p:clrMapOvr>
  <p:hf sldNum="0" hdr="0" ftr="0"/>
  <p:extLst>
    <p:ext uri="{DCECCB84-F9BA-43D5-87BE-67443E8EF086}">
      <p15:sldGuideLst xmlns="" xmlns:p15="http://schemas.microsoft.com/office/powerpoint/2012/main">
        <p15:guide id="2" pos="2903">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F3D6122-9C49-4329-B4B5-6F4F6028EC99}"/>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BC63E382-756A-44AF-86F7-F7E4606D4497}"/>
              </a:ext>
            </a:extLst>
          </p:cNvPr>
          <p:cNvSpPr>
            <a:spLocks noGrp="1"/>
          </p:cNvSpPr>
          <p:nvPr>
            <p:ph sz="half" idx="1"/>
          </p:nvPr>
        </p:nvSpPr>
        <p:spPr>
          <a:xfrm>
            <a:off x="431453"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splatzhalter 3">
            <a:extLst>
              <a:ext uri="{FF2B5EF4-FFF2-40B4-BE49-F238E27FC236}">
                <a16:creationId xmlns="" xmlns:a16="http://schemas.microsoft.com/office/drawing/2014/main" id="{D99C7164-EA5E-4BD4-8F63-A774048A1426}"/>
              </a:ext>
            </a:extLst>
          </p:cNvPr>
          <p:cNvSpPr>
            <a:spLocks noGrp="1"/>
          </p:cNvSpPr>
          <p:nvPr>
            <p:ph sz="quarter" idx="2"/>
          </p:nvPr>
        </p:nvSpPr>
        <p:spPr>
          <a:xfrm>
            <a:off x="4751735"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Inhaltsplatzhalter 4">
            <a:extLst>
              <a:ext uri="{FF2B5EF4-FFF2-40B4-BE49-F238E27FC236}">
                <a16:creationId xmlns="" xmlns:a16="http://schemas.microsoft.com/office/drawing/2014/main" id="{FB3F3531-153E-412B-A2C2-22CBB0989746}"/>
              </a:ext>
            </a:extLst>
          </p:cNvPr>
          <p:cNvSpPr>
            <a:spLocks noGrp="1"/>
          </p:cNvSpPr>
          <p:nvPr>
            <p:ph sz="quarter" idx="3"/>
          </p:nvPr>
        </p:nvSpPr>
        <p:spPr>
          <a:xfrm>
            <a:off x="4751735" y="3527822"/>
            <a:ext cx="4032250" cy="1440829"/>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2" name="Datumsplatzhalter 11">
            <a:extLst>
              <a:ext uri="{FF2B5EF4-FFF2-40B4-BE49-F238E27FC236}">
                <a16:creationId xmlns="" xmlns:a16="http://schemas.microsoft.com/office/drawing/2014/main" id="{7991A111-EF73-4046-A40F-93F22DC6CFD6}"/>
              </a:ext>
            </a:extLst>
          </p:cNvPr>
          <p:cNvSpPr>
            <a:spLocks noGrp="1"/>
          </p:cNvSpPr>
          <p:nvPr>
            <p:ph type="dt" sz="half" idx="10"/>
          </p:nvPr>
        </p:nvSpPr>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7CD87D2F-C9B2-46E6-B99C-2FB5729EBD80}"/>
              </a:ext>
            </a:extLst>
          </p:cNvPr>
          <p:cNvSpPr>
            <a:spLocks noGrp="1"/>
          </p:cNvSpPr>
          <p:nvPr>
            <p:ph type="ftr" sz="quarter" idx="11"/>
          </p:nvPr>
        </p:nvSpPr>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5C5254AC-3CE8-4B54-9ECD-D0990234253D}"/>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2195546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4D6D3C2-FE42-433A-9008-EF24A5F6A997}"/>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4D13FA7A-E881-42F5-92F1-92C549E3697D}"/>
              </a:ext>
            </a:extLst>
          </p:cNvPr>
          <p:cNvSpPr>
            <a:spLocks noGrp="1"/>
          </p:cNvSpPr>
          <p:nvPr>
            <p:ph sz="quarter" idx="1"/>
          </p:nvPr>
        </p:nvSpPr>
        <p:spPr>
          <a:xfrm>
            <a:off x="431255" y="1800299"/>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8471D891-307D-499C-811E-856AA16698A8}"/>
              </a:ext>
            </a:extLst>
          </p:cNvPr>
          <p:cNvSpPr>
            <a:spLocks noGrp="1"/>
          </p:cNvSpPr>
          <p:nvPr>
            <p:ph sz="quarter" idx="2"/>
          </p:nvPr>
        </p:nvSpPr>
        <p:spPr>
          <a:xfrm>
            <a:off x="431453" y="3527822"/>
            <a:ext cx="4032250" cy="1440829"/>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Inhaltsplatzhalter 4">
            <a:extLst>
              <a:ext uri="{FF2B5EF4-FFF2-40B4-BE49-F238E27FC236}">
                <a16:creationId xmlns="" xmlns:a16="http://schemas.microsoft.com/office/drawing/2014/main" id="{9625E5A9-BCAC-4FCB-93D6-30B8E48B481D}"/>
              </a:ext>
            </a:extLst>
          </p:cNvPr>
          <p:cNvSpPr>
            <a:spLocks noGrp="1"/>
          </p:cNvSpPr>
          <p:nvPr>
            <p:ph sz="half" idx="3"/>
          </p:nvPr>
        </p:nvSpPr>
        <p:spPr>
          <a:xfrm>
            <a:off x="4751735"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Datumsplatzhalter 11">
            <a:extLst>
              <a:ext uri="{FF2B5EF4-FFF2-40B4-BE49-F238E27FC236}">
                <a16:creationId xmlns="" xmlns:a16="http://schemas.microsoft.com/office/drawing/2014/main" id="{2BF21BBF-C9FB-4867-B3D2-9D0B54407E27}"/>
              </a:ext>
            </a:extLst>
          </p:cNvPr>
          <p:cNvSpPr>
            <a:spLocks noGrp="1"/>
          </p:cNvSpPr>
          <p:nvPr>
            <p:ph type="dt" sz="half" idx="10"/>
          </p:nvPr>
        </p:nvSpPr>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DF6D0EBA-AD7F-49CD-B148-48B841A3D1FF}"/>
              </a:ext>
            </a:extLst>
          </p:cNvPr>
          <p:cNvSpPr>
            <a:spLocks noGrp="1"/>
          </p:cNvSpPr>
          <p:nvPr>
            <p:ph type="ftr" sz="quarter" idx="11"/>
          </p:nvPr>
        </p:nvSpPr>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EA375505-4158-43A4-9442-7ED07FE18B2A}"/>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381324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65485CA-1478-439A-A4E7-B336017DFAB7}"/>
              </a:ext>
            </a:extLst>
          </p:cNvPr>
          <p:cNvSpPr>
            <a:spLocks noGrp="1"/>
          </p:cNvSpPr>
          <p:nvPr>
            <p:ph type="title" sz="quarter"/>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8D151A88-096E-42BD-AA5A-19671CAD7082}"/>
              </a:ext>
            </a:extLst>
          </p:cNvPr>
          <p:cNvSpPr>
            <a:spLocks noGrp="1"/>
          </p:cNvSpPr>
          <p:nvPr>
            <p:ph sz="quarter" idx="1"/>
          </p:nvPr>
        </p:nvSpPr>
        <p:spPr>
          <a:xfrm>
            <a:off x="431453"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4CECC308-A649-4266-B1C6-4C9B6FA73A69}"/>
              </a:ext>
            </a:extLst>
          </p:cNvPr>
          <p:cNvSpPr>
            <a:spLocks noGrp="1"/>
          </p:cNvSpPr>
          <p:nvPr>
            <p:ph sz="quarter" idx="2"/>
          </p:nvPr>
        </p:nvSpPr>
        <p:spPr>
          <a:xfrm>
            <a:off x="4751933"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Inhaltsplatzhalter 4">
            <a:extLst>
              <a:ext uri="{FF2B5EF4-FFF2-40B4-BE49-F238E27FC236}">
                <a16:creationId xmlns="" xmlns:a16="http://schemas.microsoft.com/office/drawing/2014/main" id="{B85A12CD-4454-4B4E-B18F-179F5C244864}"/>
              </a:ext>
            </a:extLst>
          </p:cNvPr>
          <p:cNvSpPr>
            <a:spLocks noGrp="1"/>
          </p:cNvSpPr>
          <p:nvPr>
            <p:ph sz="quarter" idx="3"/>
          </p:nvPr>
        </p:nvSpPr>
        <p:spPr>
          <a:xfrm>
            <a:off x="431255" y="3528789"/>
            <a:ext cx="4032250"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6" name="Inhaltsplatzhalter 5">
            <a:extLst>
              <a:ext uri="{FF2B5EF4-FFF2-40B4-BE49-F238E27FC236}">
                <a16:creationId xmlns="" xmlns:a16="http://schemas.microsoft.com/office/drawing/2014/main" id="{463D2CAA-22E9-4F5F-8A11-4A490885378C}"/>
              </a:ext>
            </a:extLst>
          </p:cNvPr>
          <p:cNvSpPr>
            <a:spLocks noGrp="1"/>
          </p:cNvSpPr>
          <p:nvPr>
            <p:ph sz="quarter" idx="4"/>
          </p:nvPr>
        </p:nvSpPr>
        <p:spPr>
          <a:xfrm>
            <a:off x="4751735" y="3528789"/>
            <a:ext cx="4032250"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3" name="Datumsplatzhalter 12">
            <a:extLst>
              <a:ext uri="{FF2B5EF4-FFF2-40B4-BE49-F238E27FC236}">
                <a16:creationId xmlns="" xmlns:a16="http://schemas.microsoft.com/office/drawing/2014/main" id="{12FE41DB-56D6-4293-B48C-458161373D46}"/>
              </a:ext>
            </a:extLst>
          </p:cNvPr>
          <p:cNvSpPr>
            <a:spLocks noGrp="1"/>
          </p:cNvSpPr>
          <p:nvPr>
            <p:ph type="dt" sz="half" idx="10"/>
          </p:nvPr>
        </p:nvSpPr>
        <p:spPr/>
        <p:txBody>
          <a:bodyPr/>
          <a:lstStyle/>
          <a:p>
            <a:r>
              <a:rPr lang="de-DE" noProof="0"/>
              <a:t>10.06.2021</a:t>
            </a:r>
            <a:endParaRPr lang="de-DE" noProof="0" dirty="0"/>
          </a:p>
        </p:txBody>
      </p:sp>
      <p:sp>
        <p:nvSpPr>
          <p:cNvPr id="14" name="Fußzeilenplatzhalter 13">
            <a:extLst>
              <a:ext uri="{FF2B5EF4-FFF2-40B4-BE49-F238E27FC236}">
                <a16:creationId xmlns="" xmlns:a16="http://schemas.microsoft.com/office/drawing/2014/main" id="{2F570F22-1430-4D12-9F56-7879F90962B9}"/>
              </a:ext>
            </a:extLst>
          </p:cNvPr>
          <p:cNvSpPr>
            <a:spLocks noGrp="1"/>
          </p:cNvSpPr>
          <p:nvPr>
            <p:ph type="ftr" sz="quarter" idx="11"/>
          </p:nvPr>
        </p:nvSpPr>
        <p:spPr/>
        <p:txBody>
          <a:bodyPr/>
          <a:lstStyle/>
          <a:p>
            <a:r>
              <a:rPr lang="de-DE" noProof="0" dirty="0"/>
              <a:t>Hier bitte den Titel der Präsentation und Autor eintragen</a:t>
            </a:r>
          </a:p>
        </p:txBody>
      </p:sp>
      <p:sp>
        <p:nvSpPr>
          <p:cNvPr id="15" name="Foliennummernplatzhalter 14">
            <a:extLst>
              <a:ext uri="{FF2B5EF4-FFF2-40B4-BE49-F238E27FC236}">
                <a16:creationId xmlns="" xmlns:a16="http://schemas.microsoft.com/office/drawing/2014/main" id="{33923EF9-E923-4428-928A-FA602A25EAE7}"/>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2660506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ild (ganzseitig) + Text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FE7B8209-2A83-4F31-8D75-7F62DE28F30F}"/>
              </a:ext>
            </a:extLst>
          </p:cNvPr>
          <p:cNvSpPr>
            <a:spLocks noGrp="1"/>
          </p:cNvSpPr>
          <p:nvPr>
            <p:ph type="body" sz="quarter" idx="11"/>
          </p:nvPr>
        </p:nvSpPr>
        <p:spPr>
          <a:xfrm>
            <a:off x="0" y="0"/>
            <a:ext cx="9215438" cy="5184775"/>
          </a:xfrm>
          <a:solidFill>
            <a:srgbClr val="C20000"/>
          </a:solidFill>
        </p:spPr>
        <p:txBody>
          <a:bodyPr lIns="6408000" tIns="720000" rIns="576000" bIns="2088000"/>
          <a:lstStyle>
            <a:lvl1pPr marL="0" indent="0">
              <a:buNone/>
              <a:defRPr sz="2600" b="1">
                <a:solidFill>
                  <a:schemeClr val="bg1"/>
                </a:solidFill>
              </a:defRPr>
            </a:lvl1pPr>
            <a:lvl2pPr marL="360000" indent="0">
              <a:buNone/>
              <a:defRPr sz="2600" b="1">
                <a:solidFill>
                  <a:schemeClr val="tx1"/>
                </a:solidFill>
              </a:defRPr>
            </a:lvl2pPr>
          </a:lstStyle>
          <a:p>
            <a:pPr lvl="0"/>
            <a:r>
              <a:rPr lang="de-DE" noProof="0" dirty="0"/>
              <a:t>Mastertextformat bearbeiten</a:t>
            </a:r>
          </a:p>
        </p:txBody>
      </p:sp>
      <p:sp>
        <p:nvSpPr>
          <p:cNvPr id="9" name="Bildplatzhalter 8">
            <a:extLst>
              <a:ext uri="{FF2B5EF4-FFF2-40B4-BE49-F238E27FC236}">
                <a16:creationId xmlns="" xmlns:a16="http://schemas.microsoft.com/office/drawing/2014/main" id="{D524620A-E9D6-4F69-BD6E-074EC76BE505}"/>
              </a:ext>
            </a:extLst>
          </p:cNvPr>
          <p:cNvSpPr>
            <a:spLocks noGrp="1"/>
          </p:cNvSpPr>
          <p:nvPr>
            <p:ph type="pic" sz="quarter" idx="10"/>
          </p:nvPr>
        </p:nvSpPr>
        <p:spPr>
          <a:xfrm>
            <a:off x="0" y="0"/>
            <a:ext cx="9215438" cy="5184775"/>
          </a:xfrm>
          <a:custGeom>
            <a:avLst/>
            <a:gdLst>
              <a:gd name="connsiteX0" fmla="*/ 6192183 w 9215438"/>
              <a:gd name="connsiteY0" fmla="*/ 576163 h 5184775"/>
              <a:gd name="connsiteX1" fmla="*/ 6192183 w 9215438"/>
              <a:gd name="connsiteY1" fmla="*/ 3024163 h 5184775"/>
              <a:gd name="connsiteX2" fmla="*/ 8784183 w 9215438"/>
              <a:gd name="connsiteY2" fmla="*/ 3024163 h 5184775"/>
              <a:gd name="connsiteX3" fmla="*/ 8784183 w 9215438"/>
              <a:gd name="connsiteY3" fmla="*/ 576163 h 5184775"/>
              <a:gd name="connsiteX4" fmla="*/ 0 w 9215438"/>
              <a:gd name="connsiteY4" fmla="*/ 0 h 5184775"/>
              <a:gd name="connsiteX5" fmla="*/ 9215438 w 9215438"/>
              <a:gd name="connsiteY5" fmla="*/ 0 h 5184775"/>
              <a:gd name="connsiteX6" fmla="*/ 9215438 w 9215438"/>
              <a:gd name="connsiteY6" fmla="*/ 5184775 h 5184775"/>
              <a:gd name="connsiteX7" fmla="*/ 0 w 9215438"/>
              <a:gd name="connsiteY7" fmla="*/ 5184775 h 51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5184775">
                <a:moveTo>
                  <a:pt x="6192183" y="576163"/>
                </a:moveTo>
                <a:lnTo>
                  <a:pt x="6192183" y="3024163"/>
                </a:lnTo>
                <a:lnTo>
                  <a:pt x="8784183" y="3024163"/>
                </a:lnTo>
                <a:lnTo>
                  <a:pt x="8784183" y="576163"/>
                </a:lnTo>
                <a:close/>
                <a:moveTo>
                  <a:pt x="0" y="0"/>
                </a:moveTo>
                <a:lnTo>
                  <a:pt x="9215438" y="0"/>
                </a:lnTo>
                <a:lnTo>
                  <a:pt x="9215438" y="5184775"/>
                </a:lnTo>
                <a:lnTo>
                  <a:pt x="0" y="5184775"/>
                </a:lnTo>
                <a:close/>
              </a:path>
            </a:pathLst>
          </a:custGeom>
          <a:solidFill>
            <a:schemeClr val="bg1"/>
          </a:solidFill>
        </p:spPr>
        <p:txBody>
          <a:bodyPr wrap="square" lIns="432000" tIns="576000">
            <a:noAutofit/>
          </a:bodyPr>
          <a:lstStyle>
            <a:lvl1pPr marL="0" indent="0">
              <a:buNone/>
              <a:defRPr>
                <a:solidFill>
                  <a:schemeClr val="tx1"/>
                </a:solidFill>
              </a:defRPr>
            </a:lvl1pPr>
          </a:lstStyle>
          <a:p>
            <a:r>
              <a:rPr lang="de-DE" noProof="0" dirty="0"/>
              <a:t>Bild durch Klicken auf Symbol hinzufügen</a:t>
            </a:r>
          </a:p>
        </p:txBody>
      </p:sp>
      <p:sp>
        <p:nvSpPr>
          <p:cNvPr id="13" name="Textplatzhalter 12">
            <a:extLst>
              <a:ext uri="{FF2B5EF4-FFF2-40B4-BE49-F238E27FC236}">
                <a16:creationId xmlns="" xmlns:a16="http://schemas.microsoft.com/office/drawing/2014/main" id="{8D84E6C9-2B27-49BB-99EE-018CF284E6CA}"/>
              </a:ext>
            </a:extLst>
          </p:cNvPr>
          <p:cNvSpPr>
            <a:spLocks noGrp="1"/>
          </p:cNvSpPr>
          <p:nvPr>
            <p:ph type="body" sz="quarter" idx="12" hasCustomPrompt="1"/>
          </p:nvPr>
        </p:nvSpPr>
        <p:spPr>
          <a:xfrm>
            <a:off x="431800" y="4824651"/>
            <a:ext cx="4032250" cy="144000"/>
          </a:xfrm>
        </p:spPr>
        <p:txBody>
          <a:bodyPr wrap="none" anchor="b" anchorCtr="0"/>
          <a:lstStyle>
            <a:lvl1pPr marL="0" indent="0">
              <a:lnSpc>
                <a:spcPct val="100000"/>
              </a:lnSpc>
              <a:spcBef>
                <a:spcPts val="0"/>
              </a:spcBef>
              <a:buNone/>
              <a:defRPr sz="1000" i="0"/>
            </a:lvl1pPr>
          </a:lstStyle>
          <a:p>
            <a:pPr lvl="0"/>
            <a:r>
              <a:rPr lang="de-DE" noProof="0" dirty="0"/>
              <a:t>Quelle hinzufügen</a:t>
            </a:r>
          </a:p>
        </p:txBody>
      </p:sp>
      <p:sp>
        <p:nvSpPr>
          <p:cNvPr id="14" name="Datumsplatzhalter 13">
            <a:extLst>
              <a:ext uri="{FF2B5EF4-FFF2-40B4-BE49-F238E27FC236}">
                <a16:creationId xmlns="" xmlns:a16="http://schemas.microsoft.com/office/drawing/2014/main" id="{B9FA5F2F-29BA-42B5-B323-CC6F9941277E}"/>
              </a:ext>
            </a:extLst>
          </p:cNvPr>
          <p:cNvSpPr>
            <a:spLocks noGrp="1"/>
          </p:cNvSpPr>
          <p:nvPr>
            <p:ph type="dt" sz="half" idx="13"/>
          </p:nvPr>
        </p:nvSpPr>
        <p:spPr>
          <a:xfrm rot="16200000">
            <a:off x="-359093" y="4661350"/>
            <a:ext cx="504000" cy="144000"/>
          </a:xfrm>
        </p:spPr>
        <p:txBody>
          <a:bodyPr/>
          <a:lstStyle/>
          <a:p>
            <a:r>
              <a:rPr lang="de-DE" noProof="0"/>
              <a:t>10.06.2021</a:t>
            </a:r>
            <a:endParaRPr lang="de-DE" noProof="0" dirty="0"/>
          </a:p>
        </p:txBody>
      </p:sp>
      <p:sp>
        <p:nvSpPr>
          <p:cNvPr id="15" name="Fußzeilenplatzhalter 14">
            <a:extLst>
              <a:ext uri="{FF2B5EF4-FFF2-40B4-BE49-F238E27FC236}">
                <a16:creationId xmlns="" xmlns:a16="http://schemas.microsoft.com/office/drawing/2014/main" id="{ABF5829D-B1D3-4290-A36F-E11F4AABC147}"/>
              </a:ext>
            </a:extLst>
          </p:cNvPr>
          <p:cNvSpPr>
            <a:spLocks noGrp="1"/>
          </p:cNvSpPr>
          <p:nvPr>
            <p:ph type="ftr" sz="quarter" idx="14"/>
          </p:nvPr>
        </p:nvSpPr>
        <p:spPr>
          <a:xfrm rot="16200000">
            <a:off x="-2249093" y="2066675"/>
            <a:ext cx="4284000" cy="144000"/>
          </a:xfrm>
        </p:spPr>
        <p:txBody>
          <a:bodyPr/>
          <a:lstStyle/>
          <a:p>
            <a:r>
              <a:rPr lang="de-DE" noProof="0" dirty="0"/>
              <a:t>Hier bitte den Titel der Präsentation und Autor eintragen</a:t>
            </a:r>
          </a:p>
        </p:txBody>
      </p:sp>
      <p:sp>
        <p:nvSpPr>
          <p:cNvPr id="16" name="Foliennummernplatzhalter 15">
            <a:extLst>
              <a:ext uri="{FF2B5EF4-FFF2-40B4-BE49-F238E27FC236}">
                <a16:creationId xmlns="" xmlns:a16="http://schemas.microsoft.com/office/drawing/2014/main" id="{C699A843-664C-4B65-A0E7-48FEDD0D1374}"/>
              </a:ext>
            </a:extLst>
          </p:cNvPr>
          <p:cNvSpPr>
            <a:spLocks noGrp="1"/>
          </p:cNvSpPr>
          <p:nvPr>
            <p:ph type="sldNum" sz="quarter" idx="15"/>
          </p:nvPr>
        </p:nvSpPr>
        <p:spPr>
          <a:xfrm rot="16200000">
            <a:off x="-215093" y="4316675"/>
            <a:ext cx="216000" cy="144000"/>
          </a:xfrm>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702502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Zweispaltig Text und Bi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2797550-BDEB-4493-A73E-BE77A12FC5A9}"/>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934CF833-9070-40EB-9C9E-0AFFBBEAF869}"/>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81C45381-A556-48A3-9565-2CC81A9CD909}"/>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7" name="Textplatzhalter 6">
            <a:extLst>
              <a:ext uri="{FF2B5EF4-FFF2-40B4-BE49-F238E27FC236}">
                <a16:creationId xmlns="" xmlns:a16="http://schemas.microsoft.com/office/drawing/2014/main" id="{6EACFC84-6CA2-4B55-8E0D-1F73C57314B6}"/>
              </a:ext>
            </a:extLst>
          </p:cNvPr>
          <p:cNvSpPr>
            <a:spLocks noGrp="1"/>
          </p:cNvSpPr>
          <p:nvPr>
            <p:ph type="body" sz="quarter" idx="13"/>
          </p:nvPr>
        </p:nvSpPr>
        <p:spPr>
          <a:xfrm>
            <a:off x="431800" y="863600"/>
            <a:ext cx="2592000" cy="4105275"/>
          </a:xfrm>
          <a:solidFill>
            <a:srgbClr val="C00000"/>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noProof="0" dirty="0"/>
              <a:t>Mastertextformat bearbeiten</a:t>
            </a:r>
          </a:p>
          <a:p>
            <a:pPr lvl="1"/>
            <a:r>
              <a:rPr lang="de-DE" noProof="0" dirty="0"/>
              <a:t>Zweite Ebene</a:t>
            </a:r>
          </a:p>
        </p:txBody>
      </p:sp>
      <p:sp>
        <p:nvSpPr>
          <p:cNvPr id="9" name="Bildplatzhalter 8">
            <a:extLst>
              <a:ext uri="{FF2B5EF4-FFF2-40B4-BE49-F238E27FC236}">
                <a16:creationId xmlns="" xmlns:a16="http://schemas.microsoft.com/office/drawing/2014/main" id="{F87C1E97-4157-4722-9142-30DAF0ABA1FA}"/>
              </a:ext>
            </a:extLst>
          </p:cNvPr>
          <p:cNvSpPr>
            <a:spLocks noGrp="1"/>
          </p:cNvSpPr>
          <p:nvPr>
            <p:ph type="pic" sz="quarter" idx="14"/>
          </p:nvPr>
        </p:nvSpPr>
        <p:spPr>
          <a:xfrm>
            <a:off x="3311574" y="863600"/>
            <a:ext cx="5472063" cy="4105275"/>
          </a:xfrm>
        </p:spPr>
        <p:txBody>
          <a:bodyPr/>
          <a:lstStyle>
            <a:lvl1pPr marL="0" indent="0">
              <a:buNone/>
              <a:defRPr/>
            </a:lvl1pPr>
          </a:lstStyle>
          <a:p>
            <a:r>
              <a:rPr lang="de-DE" noProof="0" dirty="0"/>
              <a:t>Bild durch Klicken auf Symbol hinzufügen</a:t>
            </a:r>
          </a:p>
        </p:txBody>
      </p:sp>
    </p:spTree>
    <p:extLst>
      <p:ext uri="{BB962C8B-B14F-4D97-AF65-F5344CB8AC3E}">
        <p14:creationId xmlns:p14="http://schemas.microsoft.com/office/powerpoint/2010/main" val="1662053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reispaltig Text und 2 Bilder">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2797550-BDEB-4493-A73E-BE77A12FC5A9}"/>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934CF833-9070-40EB-9C9E-0AFFBBEAF869}"/>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81C45381-A556-48A3-9565-2CC81A9CD909}"/>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7" name="Textplatzhalter 6">
            <a:extLst>
              <a:ext uri="{FF2B5EF4-FFF2-40B4-BE49-F238E27FC236}">
                <a16:creationId xmlns="" xmlns:a16="http://schemas.microsoft.com/office/drawing/2014/main" id="{6EACFC84-6CA2-4B55-8E0D-1F73C57314B6}"/>
              </a:ext>
            </a:extLst>
          </p:cNvPr>
          <p:cNvSpPr>
            <a:spLocks noGrp="1"/>
          </p:cNvSpPr>
          <p:nvPr>
            <p:ph type="body" sz="quarter" idx="13"/>
          </p:nvPr>
        </p:nvSpPr>
        <p:spPr>
          <a:xfrm>
            <a:off x="431800" y="863600"/>
            <a:ext cx="2592000" cy="4105275"/>
          </a:xfrm>
          <a:solidFill>
            <a:srgbClr val="C20000"/>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noProof="0" dirty="0"/>
              <a:t>Mastertextformat bearbeiten</a:t>
            </a:r>
          </a:p>
          <a:p>
            <a:pPr lvl="1"/>
            <a:r>
              <a:rPr lang="de-DE" noProof="0" dirty="0"/>
              <a:t>Zweite Ebene</a:t>
            </a:r>
          </a:p>
        </p:txBody>
      </p:sp>
      <p:sp>
        <p:nvSpPr>
          <p:cNvPr id="9" name="Bildplatzhalter 8">
            <a:extLst>
              <a:ext uri="{FF2B5EF4-FFF2-40B4-BE49-F238E27FC236}">
                <a16:creationId xmlns="" xmlns:a16="http://schemas.microsoft.com/office/drawing/2014/main" id="{F87C1E97-4157-4722-9142-30DAF0ABA1FA}"/>
              </a:ext>
            </a:extLst>
          </p:cNvPr>
          <p:cNvSpPr>
            <a:spLocks noGrp="1"/>
          </p:cNvSpPr>
          <p:nvPr>
            <p:ph type="pic" sz="quarter" idx="14"/>
          </p:nvPr>
        </p:nvSpPr>
        <p:spPr>
          <a:xfrm>
            <a:off x="3311575" y="863600"/>
            <a:ext cx="2592000" cy="4105275"/>
          </a:xfrm>
        </p:spPr>
        <p:txBody>
          <a:bodyPr/>
          <a:lstStyle>
            <a:lvl1pPr marL="0" indent="0">
              <a:buNone/>
              <a:defRPr/>
            </a:lvl1pPr>
          </a:lstStyle>
          <a:p>
            <a:r>
              <a:rPr lang="de-DE" noProof="0" dirty="0"/>
              <a:t>Bild durch Klicken auf Symbol hinzufügen</a:t>
            </a:r>
          </a:p>
        </p:txBody>
      </p:sp>
      <p:sp>
        <p:nvSpPr>
          <p:cNvPr id="11" name="Bildplatzhalter 10">
            <a:extLst>
              <a:ext uri="{FF2B5EF4-FFF2-40B4-BE49-F238E27FC236}">
                <a16:creationId xmlns="" xmlns:a16="http://schemas.microsoft.com/office/drawing/2014/main" id="{D60B593F-2A8C-4E25-8364-AD550B5127F2}"/>
              </a:ext>
            </a:extLst>
          </p:cNvPr>
          <p:cNvSpPr>
            <a:spLocks noGrp="1"/>
          </p:cNvSpPr>
          <p:nvPr>
            <p:ph type="pic" sz="quarter" idx="15"/>
          </p:nvPr>
        </p:nvSpPr>
        <p:spPr>
          <a:xfrm>
            <a:off x="6191895" y="863600"/>
            <a:ext cx="2592000" cy="4105275"/>
          </a:xfrm>
        </p:spPr>
        <p:txBody>
          <a:bodyPr/>
          <a:lstStyle>
            <a:lvl1pPr marL="0" indent="0">
              <a:buNone/>
              <a:defRPr/>
            </a:lvl1pPr>
          </a:lstStyle>
          <a:p>
            <a:r>
              <a:rPr lang="de-DE" noProof="0" dirty="0"/>
              <a:t>Bild durch Klicken auf Symbol hinzufügen</a:t>
            </a:r>
          </a:p>
        </p:txBody>
      </p:sp>
    </p:spTree>
    <p:extLst>
      <p:ext uri="{BB962C8B-B14F-4D97-AF65-F5344CB8AC3E}">
        <p14:creationId xmlns:p14="http://schemas.microsoft.com/office/powerpoint/2010/main" val="3292318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ild (großformatig) + Text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5F248B8E-B4D4-46D8-BAEC-058D254866C6}"/>
              </a:ext>
            </a:extLst>
          </p:cNvPr>
          <p:cNvSpPr>
            <a:spLocks noGrp="1"/>
          </p:cNvSpPr>
          <p:nvPr>
            <p:ph type="body" sz="quarter" idx="14"/>
          </p:nvPr>
        </p:nvSpPr>
        <p:spPr>
          <a:xfrm>
            <a:off x="431800" y="863600"/>
            <a:ext cx="8351838" cy="4105275"/>
          </a:xfrm>
          <a:solidFill>
            <a:srgbClr val="C00000"/>
          </a:solidFill>
        </p:spPr>
        <p:txBody>
          <a:bodyPr lIns="576000" tIns="576000" rIns="5544000" bIns="2088000"/>
          <a:lstStyle>
            <a:lvl1pPr marL="0" indent="0">
              <a:buNone/>
              <a:defRPr sz="2600" b="1">
                <a:solidFill>
                  <a:schemeClr val="bg1"/>
                </a:solidFill>
              </a:defRPr>
            </a:lvl1pPr>
          </a:lstStyle>
          <a:p>
            <a:pPr lvl="0"/>
            <a:r>
              <a:rPr lang="de-DE" noProof="0" dirty="0"/>
              <a:t>Mastertextformat bearbeiten</a:t>
            </a:r>
          </a:p>
        </p:txBody>
      </p:sp>
      <p:sp>
        <p:nvSpPr>
          <p:cNvPr id="3" name="Datumsplatzhalter 2">
            <a:extLst>
              <a:ext uri="{FF2B5EF4-FFF2-40B4-BE49-F238E27FC236}">
                <a16:creationId xmlns="" xmlns:a16="http://schemas.microsoft.com/office/drawing/2014/main" id="{42149302-2969-427D-9DD1-3435C2390D0D}"/>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B9BEBE89-7CC6-4CBB-8D89-9C2B984FB51D}"/>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E19A05AF-1D58-4CE6-BC08-E67A601E6ABD}"/>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9" name="Bildplatzhalter 8">
            <a:extLst>
              <a:ext uri="{FF2B5EF4-FFF2-40B4-BE49-F238E27FC236}">
                <a16:creationId xmlns="" xmlns:a16="http://schemas.microsoft.com/office/drawing/2014/main" id="{C7DD8A94-ECE8-4F6E-A93B-DA44BB13FAED}"/>
              </a:ext>
            </a:extLst>
          </p:cNvPr>
          <p:cNvSpPr>
            <a:spLocks noGrp="1"/>
          </p:cNvSpPr>
          <p:nvPr>
            <p:ph type="pic" sz="quarter" idx="13"/>
          </p:nvPr>
        </p:nvSpPr>
        <p:spPr>
          <a:xfrm>
            <a:off x="431800" y="863375"/>
            <a:ext cx="8351838" cy="4107600"/>
          </a:xfrm>
          <a:custGeom>
            <a:avLst/>
            <a:gdLst>
              <a:gd name="connsiteX0" fmla="*/ 359783 w 8351838"/>
              <a:gd name="connsiteY0" fmla="*/ 432643 h 4105275"/>
              <a:gd name="connsiteX1" fmla="*/ 359783 w 8351838"/>
              <a:gd name="connsiteY1" fmla="*/ 2880643 h 4105275"/>
              <a:gd name="connsiteX2" fmla="*/ 2951783 w 8351838"/>
              <a:gd name="connsiteY2" fmla="*/ 2880643 h 4105275"/>
              <a:gd name="connsiteX3" fmla="*/ 2951783 w 8351838"/>
              <a:gd name="connsiteY3" fmla="*/ 432643 h 4105275"/>
              <a:gd name="connsiteX4" fmla="*/ 0 w 8351838"/>
              <a:gd name="connsiteY4" fmla="*/ 0 h 4105275"/>
              <a:gd name="connsiteX5" fmla="*/ 8351838 w 8351838"/>
              <a:gd name="connsiteY5" fmla="*/ 0 h 4105275"/>
              <a:gd name="connsiteX6" fmla="*/ 8351838 w 8351838"/>
              <a:gd name="connsiteY6" fmla="*/ 4105275 h 4105275"/>
              <a:gd name="connsiteX7" fmla="*/ 0 w 8351838"/>
              <a:gd name="connsiteY7" fmla="*/ 4105275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1838" h="4105275">
                <a:moveTo>
                  <a:pt x="359783" y="432643"/>
                </a:moveTo>
                <a:lnTo>
                  <a:pt x="359783" y="2880643"/>
                </a:lnTo>
                <a:lnTo>
                  <a:pt x="2951783" y="2880643"/>
                </a:lnTo>
                <a:lnTo>
                  <a:pt x="2951783" y="432643"/>
                </a:lnTo>
                <a:close/>
                <a:moveTo>
                  <a:pt x="0" y="0"/>
                </a:moveTo>
                <a:lnTo>
                  <a:pt x="8351838" y="0"/>
                </a:lnTo>
                <a:lnTo>
                  <a:pt x="8351838" y="4105275"/>
                </a:lnTo>
                <a:lnTo>
                  <a:pt x="0" y="4105275"/>
                </a:lnTo>
                <a:close/>
              </a:path>
            </a:pathLst>
          </a:custGeom>
          <a:solidFill>
            <a:schemeClr val="bg1"/>
          </a:solidFill>
        </p:spPr>
        <p:txBody>
          <a:bodyPr wrap="square" lIns="144000" tIns="72000">
            <a:noAutofit/>
          </a:bodyPr>
          <a:lstStyle>
            <a:lvl1pPr marL="0" indent="0">
              <a:buNone/>
              <a:defRPr/>
            </a:lvl1pPr>
          </a:lstStyle>
          <a:p>
            <a:r>
              <a:rPr lang="de-DE" noProof="0" dirty="0"/>
              <a:t>Bild durch Klicken auf Symbol hinzufügen</a:t>
            </a:r>
          </a:p>
        </p:txBody>
      </p:sp>
      <p:sp>
        <p:nvSpPr>
          <p:cNvPr id="13" name="Textplatzhalter 12">
            <a:extLst>
              <a:ext uri="{FF2B5EF4-FFF2-40B4-BE49-F238E27FC236}">
                <a16:creationId xmlns="" xmlns:a16="http://schemas.microsoft.com/office/drawing/2014/main" id="{190645E2-B0AF-4FFF-B573-EE81DEFA611B}"/>
              </a:ext>
            </a:extLst>
          </p:cNvPr>
          <p:cNvSpPr>
            <a:spLocks noGrp="1"/>
          </p:cNvSpPr>
          <p:nvPr>
            <p:ph type="body" sz="quarter" idx="15" hasCustomPrompt="1"/>
          </p:nvPr>
        </p:nvSpPr>
        <p:spPr>
          <a:xfrm>
            <a:off x="790575" y="4752643"/>
            <a:ext cx="3673475" cy="144000"/>
          </a:xfrm>
        </p:spPr>
        <p:txBody>
          <a:bodyPr wrap="none" anchor="b" anchorCtr="0"/>
          <a:lstStyle>
            <a:lvl1pPr marL="0" indent="0">
              <a:lnSpc>
                <a:spcPct val="100000"/>
              </a:lnSpc>
              <a:spcBef>
                <a:spcPts val="0"/>
              </a:spcBef>
              <a:buNone/>
              <a:defRPr sz="1000" i="0"/>
            </a:lvl1pPr>
          </a:lstStyle>
          <a:p>
            <a:pPr lvl="0"/>
            <a:r>
              <a:rPr lang="de-DE" noProof="0" dirty="0"/>
              <a:t>Quelle hinzufügen</a:t>
            </a:r>
          </a:p>
        </p:txBody>
      </p:sp>
    </p:spTree>
    <p:extLst>
      <p:ext uri="{BB962C8B-B14F-4D97-AF65-F5344CB8AC3E}">
        <p14:creationId xmlns:p14="http://schemas.microsoft.com/office/powerpoint/2010/main" val="564256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ild (randabfallend) + Titel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63B93387-8199-4B37-AB48-6EFB10EC1B3F}"/>
              </a:ext>
            </a:extLst>
          </p:cNvPr>
          <p:cNvSpPr>
            <a:spLocks noGrp="1"/>
          </p:cNvSpPr>
          <p:nvPr>
            <p:ph type="body" sz="quarter" idx="14"/>
          </p:nvPr>
        </p:nvSpPr>
        <p:spPr>
          <a:xfrm>
            <a:off x="0" y="863600"/>
            <a:ext cx="9215438" cy="4321175"/>
          </a:xfrm>
          <a:solidFill>
            <a:srgbClr val="C20000"/>
          </a:solidFill>
        </p:spPr>
        <p:txBody>
          <a:bodyPr lIns="6048000" tIns="828000" rIns="576000" bIns="2160000"/>
          <a:lstStyle>
            <a:lvl1pPr>
              <a:spcBef>
                <a:spcPts val="0"/>
              </a:spcBef>
              <a:defRPr sz="2600" b="1">
                <a:solidFill>
                  <a:schemeClr val="bg1"/>
                </a:solidFill>
              </a:defRPr>
            </a:lvl1pPr>
          </a:lstStyle>
          <a:p>
            <a:pPr lvl="0"/>
            <a:r>
              <a:rPr lang="de-DE" noProof="0" dirty="0"/>
              <a:t>Mastertextformat bearbeiten</a:t>
            </a:r>
          </a:p>
        </p:txBody>
      </p:sp>
      <p:sp>
        <p:nvSpPr>
          <p:cNvPr id="3" name="Datumsplatzhalter 2">
            <a:extLst>
              <a:ext uri="{FF2B5EF4-FFF2-40B4-BE49-F238E27FC236}">
                <a16:creationId xmlns="" xmlns:a16="http://schemas.microsoft.com/office/drawing/2014/main" id="{CBAE4131-6CF5-43E9-9AF5-8F58645741F4}"/>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161EE5BC-0FB7-4ADE-863C-3CD93DEA332E}"/>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6B31AD75-27EC-41C7-B35C-1BA97C64C9C1}"/>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17" name="Bildplatzhalter 16">
            <a:extLst>
              <a:ext uri="{FF2B5EF4-FFF2-40B4-BE49-F238E27FC236}">
                <a16:creationId xmlns="" xmlns:a16="http://schemas.microsoft.com/office/drawing/2014/main" id="{E8BBB4D0-D6D2-4ED2-89FE-53F37DEBB793}"/>
              </a:ext>
            </a:extLst>
          </p:cNvPr>
          <p:cNvSpPr>
            <a:spLocks noGrp="1"/>
          </p:cNvSpPr>
          <p:nvPr>
            <p:ph type="pic" sz="quarter" idx="16"/>
          </p:nvPr>
        </p:nvSpPr>
        <p:spPr>
          <a:xfrm>
            <a:off x="0" y="863600"/>
            <a:ext cx="9215438" cy="4321175"/>
          </a:xfrm>
          <a:custGeom>
            <a:avLst/>
            <a:gdLst>
              <a:gd name="connsiteX0" fmla="*/ 6191895 w 9215438"/>
              <a:gd name="connsiteY0" fmla="*/ 649287 h 4321175"/>
              <a:gd name="connsiteX1" fmla="*/ 6191895 w 9215438"/>
              <a:gd name="connsiteY1" fmla="*/ 3097287 h 4321175"/>
              <a:gd name="connsiteX2" fmla="*/ 8783895 w 9215438"/>
              <a:gd name="connsiteY2" fmla="*/ 3097287 h 4321175"/>
              <a:gd name="connsiteX3" fmla="*/ 8783895 w 9215438"/>
              <a:gd name="connsiteY3" fmla="*/ 649287 h 4321175"/>
              <a:gd name="connsiteX4" fmla="*/ 0 w 9215438"/>
              <a:gd name="connsiteY4" fmla="*/ 0 h 4321175"/>
              <a:gd name="connsiteX5" fmla="*/ 9215438 w 9215438"/>
              <a:gd name="connsiteY5" fmla="*/ 0 h 4321175"/>
              <a:gd name="connsiteX6" fmla="*/ 9215438 w 9215438"/>
              <a:gd name="connsiteY6" fmla="*/ 4321175 h 4321175"/>
              <a:gd name="connsiteX7" fmla="*/ 0 w 9215438"/>
              <a:gd name="connsiteY7" fmla="*/ 4321175 h 432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4321175">
                <a:moveTo>
                  <a:pt x="6191895" y="649287"/>
                </a:moveTo>
                <a:lnTo>
                  <a:pt x="6191895" y="3097287"/>
                </a:lnTo>
                <a:lnTo>
                  <a:pt x="8783895" y="3097287"/>
                </a:lnTo>
                <a:lnTo>
                  <a:pt x="8783895" y="649287"/>
                </a:lnTo>
                <a:close/>
                <a:moveTo>
                  <a:pt x="0" y="0"/>
                </a:moveTo>
                <a:lnTo>
                  <a:pt x="9215438" y="0"/>
                </a:lnTo>
                <a:lnTo>
                  <a:pt x="9215438" y="4321175"/>
                </a:lnTo>
                <a:lnTo>
                  <a:pt x="0" y="4321175"/>
                </a:lnTo>
                <a:close/>
              </a:path>
            </a:pathLst>
          </a:custGeom>
          <a:solidFill>
            <a:schemeClr val="bg1"/>
          </a:solidFill>
        </p:spPr>
        <p:txBody>
          <a:bodyPr wrap="square" lIns="432000" tIns="324000">
            <a:noAutofit/>
          </a:bodyPr>
          <a:lstStyle>
            <a:lvl1pPr marL="0" indent="0">
              <a:buNone/>
              <a:defRPr/>
            </a:lvl1pPr>
          </a:lstStyle>
          <a:p>
            <a:r>
              <a:rPr lang="de-DE" noProof="0" dirty="0"/>
              <a:t>Bild durch Klicken auf Symbol hinzufügen</a:t>
            </a:r>
          </a:p>
        </p:txBody>
      </p:sp>
      <p:sp>
        <p:nvSpPr>
          <p:cNvPr id="13" name="Textplatzhalter 12">
            <a:extLst>
              <a:ext uri="{FF2B5EF4-FFF2-40B4-BE49-F238E27FC236}">
                <a16:creationId xmlns="" xmlns:a16="http://schemas.microsoft.com/office/drawing/2014/main" id="{A88F502E-137E-47BE-BAD7-2CDDCE67D44C}"/>
              </a:ext>
            </a:extLst>
          </p:cNvPr>
          <p:cNvSpPr>
            <a:spLocks noGrp="1"/>
          </p:cNvSpPr>
          <p:nvPr>
            <p:ph type="body" sz="quarter" idx="15" hasCustomPrompt="1"/>
          </p:nvPr>
        </p:nvSpPr>
        <p:spPr>
          <a:xfrm>
            <a:off x="431800" y="4824635"/>
            <a:ext cx="4032250" cy="144000"/>
          </a:xfrm>
        </p:spPr>
        <p:txBody>
          <a:bodyPr wrap="none" anchor="b" anchorCtr="0"/>
          <a:lstStyle>
            <a:lvl1pPr marL="0" indent="0">
              <a:lnSpc>
                <a:spcPct val="100000"/>
              </a:lnSpc>
              <a:spcBef>
                <a:spcPts val="0"/>
              </a:spcBef>
              <a:buNone/>
              <a:defRPr sz="1000" i="0"/>
            </a:lvl1pPr>
          </a:lstStyle>
          <a:p>
            <a:pPr lvl="0"/>
            <a:r>
              <a:rPr lang="de-DE" noProof="0" dirty="0"/>
              <a:t>Quelle hinzufügen</a:t>
            </a:r>
          </a:p>
        </p:txBody>
      </p:sp>
    </p:spTree>
    <p:extLst>
      <p:ext uri="{BB962C8B-B14F-4D97-AF65-F5344CB8AC3E}">
        <p14:creationId xmlns:p14="http://schemas.microsoft.com/office/powerpoint/2010/main" val="2078226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DEF79AF-9987-4D87-BF59-C9124DE9DB09}"/>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9" name="Datumsplatzhalter 8">
            <a:extLst>
              <a:ext uri="{FF2B5EF4-FFF2-40B4-BE49-F238E27FC236}">
                <a16:creationId xmlns="" xmlns:a16="http://schemas.microsoft.com/office/drawing/2014/main" id="{DCF0D1A3-9C30-4EBE-95A8-EC5188BCA55C}"/>
              </a:ext>
            </a:extLst>
          </p:cNvPr>
          <p:cNvSpPr>
            <a:spLocks noGrp="1"/>
          </p:cNvSpPr>
          <p:nvPr>
            <p:ph type="dt" sz="half" idx="10"/>
          </p:nvPr>
        </p:nvSpPr>
        <p:spPr/>
        <p:txBody>
          <a:bodyPr/>
          <a:lstStyle/>
          <a:p>
            <a:r>
              <a:rPr lang="de-DE" noProof="0"/>
              <a:t>10.06.2021</a:t>
            </a:r>
            <a:endParaRPr lang="de-DE" noProof="0" dirty="0"/>
          </a:p>
        </p:txBody>
      </p:sp>
      <p:sp>
        <p:nvSpPr>
          <p:cNvPr id="10" name="Fußzeilenplatzhalter 9">
            <a:extLst>
              <a:ext uri="{FF2B5EF4-FFF2-40B4-BE49-F238E27FC236}">
                <a16:creationId xmlns="" xmlns:a16="http://schemas.microsoft.com/office/drawing/2014/main" id="{662D49EB-C43D-4EDA-9303-261C48851AFA}"/>
              </a:ext>
            </a:extLst>
          </p:cNvPr>
          <p:cNvSpPr>
            <a:spLocks noGrp="1"/>
          </p:cNvSpPr>
          <p:nvPr>
            <p:ph type="ftr" sz="quarter" idx="11"/>
          </p:nvPr>
        </p:nvSpPr>
        <p:spPr/>
        <p:txBody>
          <a:bodyPr/>
          <a:lstStyle/>
          <a:p>
            <a:r>
              <a:rPr lang="de-DE" noProof="0" dirty="0"/>
              <a:t>Hier bitte den Titel der Präsentation und Autor eintragen</a:t>
            </a:r>
          </a:p>
        </p:txBody>
      </p:sp>
      <p:sp>
        <p:nvSpPr>
          <p:cNvPr id="11" name="Foliennummernplatzhalter 10">
            <a:extLst>
              <a:ext uri="{FF2B5EF4-FFF2-40B4-BE49-F238E27FC236}">
                <a16:creationId xmlns="" xmlns:a16="http://schemas.microsoft.com/office/drawing/2014/main" id="{0CCE1D69-E2C3-4327-A150-99075746286C}"/>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186800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a:extLst>
              <a:ext uri="{FF2B5EF4-FFF2-40B4-BE49-F238E27FC236}">
                <a16:creationId xmlns="" xmlns:a16="http://schemas.microsoft.com/office/drawing/2014/main" id="{84CD471B-F069-4F58-8FFD-247DBBEF1DDF}"/>
              </a:ext>
            </a:extLst>
          </p:cNvPr>
          <p:cNvSpPr>
            <a:spLocks noGrp="1"/>
          </p:cNvSpPr>
          <p:nvPr>
            <p:ph type="dt" sz="half" idx="10"/>
          </p:nvPr>
        </p:nvSpPr>
        <p:spPr/>
        <p:txBody>
          <a:bodyPr/>
          <a:lstStyle/>
          <a:p>
            <a:r>
              <a:rPr lang="de-DE" noProof="0"/>
              <a:t>10.06.2021</a:t>
            </a:r>
            <a:endParaRPr lang="de-DE" noProof="0" dirty="0"/>
          </a:p>
        </p:txBody>
      </p:sp>
      <p:sp>
        <p:nvSpPr>
          <p:cNvPr id="9" name="Fußzeilenplatzhalter 8">
            <a:extLst>
              <a:ext uri="{FF2B5EF4-FFF2-40B4-BE49-F238E27FC236}">
                <a16:creationId xmlns="" xmlns:a16="http://schemas.microsoft.com/office/drawing/2014/main" id="{AD5BC863-5791-4E61-BED5-2D160C7298A2}"/>
              </a:ext>
            </a:extLst>
          </p:cNvPr>
          <p:cNvSpPr>
            <a:spLocks noGrp="1"/>
          </p:cNvSpPr>
          <p:nvPr>
            <p:ph type="ftr" sz="quarter" idx="11"/>
          </p:nvPr>
        </p:nvSpPr>
        <p:spPr/>
        <p:txBody>
          <a:bodyPr/>
          <a:lstStyle/>
          <a:p>
            <a:r>
              <a:rPr lang="de-DE" noProof="0" dirty="0"/>
              <a:t>Hier bitte den Titel der Präsentation und Autor eintragen</a:t>
            </a:r>
          </a:p>
        </p:txBody>
      </p:sp>
      <p:sp>
        <p:nvSpPr>
          <p:cNvPr id="10" name="Foliennummernplatzhalter 9">
            <a:extLst>
              <a:ext uri="{FF2B5EF4-FFF2-40B4-BE49-F238E27FC236}">
                <a16:creationId xmlns="" xmlns:a16="http://schemas.microsoft.com/office/drawing/2014/main" id="{D739D196-54BD-4D01-978C-007DE5A0B2C6}"/>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28417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ennseit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9B7B1C7-ECAC-4ABD-89EE-B8EB28BACE38}"/>
              </a:ext>
            </a:extLst>
          </p:cNvPr>
          <p:cNvSpPr>
            <a:spLocks noGrp="1"/>
          </p:cNvSpPr>
          <p:nvPr>
            <p:ph type="title"/>
          </p:nvPr>
        </p:nvSpPr>
        <p:spPr>
          <a:xfrm>
            <a:off x="431800" y="2808000"/>
            <a:ext cx="6192000" cy="864000"/>
          </a:xfrm>
          <a:prstGeom prst="rect">
            <a:avLst/>
          </a:prstGeom>
        </p:spPr>
        <p:txBody>
          <a:bodyPr anchor="b" anchorCtr="0"/>
          <a:lstStyle>
            <a:lvl1pPr>
              <a:lnSpc>
                <a:spcPct val="90000"/>
              </a:lnSpc>
              <a:defRPr sz="4400"/>
            </a:lvl1pPr>
          </a:lstStyle>
          <a:p>
            <a:r>
              <a:rPr lang="de-DE" noProof="0"/>
              <a:t>Mastertitelformat bearbeiten</a:t>
            </a:r>
          </a:p>
        </p:txBody>
      </p:sp>
      <p:sp>
        <p:nvSpPr>
          <p:cNvPr id="3" name="Textplatzhalter 2">
            <a:extLst>
              <a:ext uri="{FF2B5EF4-FFF2-40B4-BE49-F238E27FC236}">
                <a16:creationId xmlns="" xmlns:a16="http://schemas.microsoft.com/office/drawing/2014/main" id="{DB333626-529A-4399-8CFD-780BFF8EB003}"/>
              </a:ext>
            </a:extLst>
          </p:cNvPr>
          <p:cNvSpPr>
            <a:spLocks noGrp="1"/>
          </p:cNvSpPr>
          <p:nvPr>
            <p:ph type="body" idx="1"/>
          </p:nvPr>
        </p:nvSpPr>
        <p:spPr>
          <a:xfrm>
            <a:off x="431800" y="3888603"/>
            <a:ext cx="6192000" cy="6480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Mastertextformat bearbeiten</a:t>
            </a:r>
          </a:p>
        </p:txBody>
      </p:sp>
      <p:sp>
        <p:nvSpPr>
          <p:cNvPr id="4" name="Datumsplatzhalter 3">
            <a:extLst>
              <a:ext uri="{FF2B5EF4-FFF2-40B4-BE49-F238E27FC236}">
                <a16:creationId xmlns="" xmlns:a16="http://schemas.microsoft.com/office/drawing/2014/main" id="{FA2C687E-C0DD-4B55-8E06-A4E29A0AA4D0}"/>
              </a:ext>
            </a:extLst>
          </p:cNvPr>
          <p:cNvSpPr>
            <a:spLocks noGrp="1"/>
          </p:cNvSpPr>
          <p:nvPr>
            <p:ph type="dt" sz="half" idx="10"/>
          </p:nvPr>
        </p:nvSpPr>
        <p:spPr>
          <a:xfrm>
            <a:off x="431255" y="4680000"/>
            <a:ext cx="504000" cy="144000"/>
          </a:xfrm>
        </p:spPr>
        <p:txBody>
          <a:bodyPr/>
          <a:lstStyle/>
          <a:p>
            <a:r>
              <a:rPr lang="de-DE" noProof="0"/>
              <a:t>10.06.021</a:t>
            </a:r>
          </a:p>
        </p:txBody>
      </p:sp>
      <p:sp>
        <p:nvSpPr>
          <p:cNvPr id="5" name="Fußzeilenplatzhalter 4">
            <a:extLst>
              <a:ext uri="{FF2B5EF4-FFF2-40B4-BE49-F238E27FC236}">
                <a16:creationId xmlns="" xmlns:a16="http://schemas.microsoft.com/office/drawing/2014/main" id="{7CE447B3-1D9E-42C0-90FF-2C7936C173CC}"/>
              </a:ext>
            </a:extLst>
          </p:cNvPr>
          <p:cNvSpPr>
            <a:spLocks noGrp="1"/>
          </p:cNvSpPr>
          <p:nvPr>
            <p:ph type="ftr" sz="quarter" idx="11"/>
          </p:nvPr>
        </p:nvSpPr>
        <p:spPr>
          <a:xfrm>
            <a:off x="1655975" y="4680000"/>
            <a:ext cx="4968000" cy="144000"/>
          </a:xfrm>
        </p:spPr>
        <p:txBody>
          <a:bodyPr lIns="0"/>
          <a:lstStyle/>
          <a:p>
            <a:r>
              <a:rPr lang="de-DE" noProof="0"/>
              <a:t>Hier bitte den Titel der Präsentation und Autor eintragen</a:t>
            </a:r>
          </a:p>
        </p:txBody>
      </p:sp>
      <p:sp>
        <p:nvSpPr>
          <p:cNvPr id="6" name="Foliennummernplatzhalter 5">
            <a:extLst>
              <a:ext uri="{FF2B5EF4-FFF2-40B4-BE49-F238E27FC236}">
                <a16:creationId xmlns="" xmlns:a16="http://schemas.microsoft.com/office/drawing/2014/main" id="{AC8BC806-EFFB-4381-8642-8E13EA13F2FA}"/>
              </a:ext>
            </a:extLst>
          </p:cNvPr>
          <p:cNvSpPr>
            <a:spLocks noGrp="1"/>
          </p:cNvSpPr>
          <p:nvPr>
            <p:ph type="sldNum" sz="quarter" idx="12"/>
          </p:nvPr>
        </p:nvSpPr>
        <p:spPr>
          <a:xfrm>
            <a:off x="1223343" y="4680000"/>
            <a:ext cx="432000" cy="144000"/>
          </a:xfrm>
        </p:spPr>
        <p:txBody>
          <a:bodyPr/>
          <a:lstStyle/>
          <a:p>
            <a:fld id="{915ABBCB-2658-4656-B2C4-43A1F658563B}" type="slidenum">
              <a:rPr lang="de-DE" noProof="0" smtClean="0"/>
              <a:t>‹Nr.›</a:t>
            </a:fld>
            <a:endParaRPr lang="de-DE" noProof="0"/>
          </a:p>
        </p:txBody>
      </p:sp>
      <p:sp>
        <p:nvSpPr>
          <p:cNvPr id="7" name="Rechteck 6">
            <a:extLst>
              <a:ext uri="{FF2B5EF4-FFF2-40B4-BE49-F238E27FC236}">
                <a16:creationId xmlns="" xmlns:a16="http://schemas.microsoft.com/office/drawing/2014/main" id="{6A2D23D7-6AD0-43B7-B038-34AC9047DEA6}"/>
              </a:ext>
            </a:extLst>
          </p:cNvPr>
          <p:cNvSpPr/>
          <p:nvPr/>
        </p:nvSpPr>
        <p:spPr>
          <a:xfrm>
            <a:off x="143223" y="144115"/>
            <a:ext cx="8928000" cy="489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a:p>
        </p:txBody>
      </p:sp>
      <p:grpSp>
        <p:nvGrpSpPr>
          <p:cNvPr id="15" name="Gruppieren 14">
            <a:extLst>
              <a:ext uri="{FF2B5EF4-FFF2-40B4-BE49-F238E27FC236}">
                <a16:creationId xmlns="" xmlns:a16="http://schemas.microsoft.com/office/drawing/2014/main" id="{5F4B214D-B22B-4357-A7F8-C6D19E668ADC}"/>
              </a:ext>
            </a:extLst>
          </p:cNvPr>
          <p:cNvGrpSpPr>
            <a:grpSpLocks noChangeAspect="1"/>
          </p:cNvGrpSpPr>
          <p:nvPr/>
        </p:nvGrpSpPr>
        <p:grpSpPr bwMode="gray">
          <a:xfrm>
            <a:off x="7271990" y="576162"/>
            <a:ext cx="1800225" cy="1224000"/>
            <a:chOff x="7271990" y="576162"/>
            <a:chExt cx="1800225" cy="1224000"/>
          </a:xfrm>
        </p:grpSpPr>
        <p:sp>
          <p:nvSpPr>
            <p:cNvPr id="16" name="Rectangle 6">
              <a:extLst>
                <a:ext uri="{FF2B5EF4-FFF2-40B4-BE49-F238E27FC236}">
                  <a16:creationId xmlns="" xmlns:a16="http://schemas.microsoft.com/office/drawing/2014/main" id="{2D655FC1-3977-429F-B6AC-5E6CF09E1BAC}"/>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a:p>
          </p:txBody>
        </p:sp>
        <p:grpSp>
          <p:nvGrpSpPr>
            <p:cNvPr id="17" name="Gruppieren 16">
              <a:extLst>
                <a:ext uri="{FF2B5EF4-FFF2-40B4-BE49-F238E27FC236}">
                  <a16:creationId xmlns="" xmlns:a16="http://schemas.microsoft.com/office/drawing/2014/main" id="{93AA864C-15C1-434A-9403-4C92A806295B}"/>
                </a:ext>
              </a:extLst>
            </p:cNvPr>
            <p:cNvGrpSpPr/>
            <p:nvPr/>
          </p:nvGrpSpPr>
          <p:grpSpPr bwMode="gray">
            <a:xfrm>
              <a:off x="7538786" y="868025"/>
              <a:ext cx="1244600" cy="646113"/>
              <a:chOff x="7538786" y="868025"/>
              <a:chExt cx="1244600" cy="646113"/>
            </a:xfrm>
          </p:grpSpPr>
          <p:sp>
            <p:nvSpPr>
              <p:cNvPr id="18" name="Freeform 38">
                <a:extLst>
                  <a:ext uri="{FF2B5EF4-FFF2-40B4-BE49-F238E27FC236}">
                    <a16:creationId xmlns="" xmlns:a16="http://schemas.microsoft.com/office/drawing/2014/main" id="{4A1BB83E-FF50-42A6-9E47-43656823DDBA}"/>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9" name="Freeform 39">
                <a:extLst>
                  <a:ext uri="{FF2B5EF4-FFF2-40B4-BE49-F238E27FC236}">
                    <a16:creationId xmlns="" xmlns:a16="http://schemas.microsoft.com/office/drawing/2014/main" id="{FA07E67C-99BB-4E7F-8A73-DB182A30F30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0" name="Freeform 40">
                <a:extLst>
                  <a:ext uri="{FF2B5EF4-FFF2-40B4-BE49-F238E27FC236}">
                    <a16:creationId xmlns="" xmlns:a16="http://schemas.microsoft.com/office/drawing/2014/main" id="{7A95D535-94D8-4215-BF42-F9FFF9F4011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1" name="Freeform 41">
                <a:extLst>
                  <a:ext uri="{FF2B5EF4-FFF2-40B4-BE49-F238E27FC236}">
                    <a16:creationId xmlns="" xmlns:a16="http://schemas.microsoft.com/office/drawing/2014/main" id="{D1B7050F-36DF-43DD-9B45-B743042BD4B6}"/>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2" name="Freeform 42">
                <a:extLst>
                  <a:ext uri="{FF2B5EF4-FFF2-40B4-BE49-F238E27FC236}">
                    <a16:creationId xmlns="" xmlns:a16="http://schemas.microsoft.com/office/drawing/2014/main" id="{7ED9D302-9A04-4ACB-B3DC-CB6FDC4CAC30}"/>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23" name="Rechteck 22">
            <a:extLst>
              <a:ext uri="{FF2B5EF4-FFF2-40B4-BE49-F238E27FC236}">
                <a16:creationId xmlns="" xmlns:a16="http://schemas.microsoft.com/office/drawing/2014/main" id="{D95895AD-2EE1-4D04-B165-048B6D5D9818}"/>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a:p>
        </p:txBody>
      </p:sp>
      <p:sp>
        <p:nvSpPr>
          <p:cNvPr id="32" name="Textfeld 31">
            <a:extLst>
              <a:ext uri="{FF2B5EF4-FFF2-40B4-BE49-F238E27FC236}">
                <a16:creationId xmlns="" xmlns:a16="http://schemas.microsoft.com/office/drawing/2014/main" id="{314B9CC2-6FD0-4A54-8D4D-A21A275AD5D5}"/>
              </a:ext>
            </a:extLst>
          </p:cNvPr>
          <p:cNvSpPr txBox="1"/>
          <p:nvPr/>
        </p:nvSpPr>
        <p:spPr>
          <a:xfrm>
            <a:off x="1022968" y="468000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a:solidFill>
                  <a:schemeClr val="accent3"/>
                </a:solidFill>
              </a:rPr>
              <a:t>Folie</a:t>
            </a:r>
          </a:p>
        </p:txBody>
      </p:sp>
    </p:spTree>
    <p:extLst>
      <p:ext uri="{BB962C8B-B14F-4D97-AF65-F5344CB8AC3E}">
        <p14:creationId xmlns:p14="http://schemas.microsoft.com/office/powerpoint/2010/main" val="15885762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953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chlussseite">
    <p:spTree>
      <p:nvGrpSpPr>
        <p:cNvPr id="1" name=""/>
        <p:cNvGrpSpPr/>
        <p:nvPr/>
      </p:nvGrpSpPr>
      <p:grpSpPr>
        <a:xfrm>
          <a:off x="0" y="0"/>
          <a:ext cx="0" cy="0"/>
          <a:chOff x="0" y="0"/>
          <a:chExt cx="0" cy="0"/>
        </a:xfrm>
      </p:grpSpPr>
      <p:sp>
        <p:nvSpPr>
          <p:cNvPr id="7" name="Textplatzhalter 24">
            <a:extLst>
              <a:ext uri="{FF2B5EF4-FFF2-40B4-BE49-F238E27FC236}">
                <a16:creationId xmlns="" xmlns:a16="http://schemas.microsoft.com/office/drawing/2014/main" id="{B6C2A7ED-3E27-439F-AEFC-E742B9DAC482}"/>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dirty="0"/>
          </a:p>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a:p>
            <a:pPr marL="0" indent="0">
              <a:spcBef>
                <a:spcPts val="0"/>
              </a:spcBef>
              <a:buNone/>
              <a:tabLst>
                <a:tab pos="360363" algn="l"/>
              </a:tabLst>
            </a:pPr>
            <a:r>
              <a:rPr lang="de-DE" sz="1600" noProof="0" dirty="0"/>
              <a:t>www.bdew.de</a:t>
            </a:r>
          </a:p>
        </p:txBody>
      </p:sp>
      <p:sp>
        <p:nvSpPr>
          <p:cNvPr id="8" name="Textplatzhalter 24">
            <a:extLst>
              <a:ext uri="{FF2B5EF4-FFF2-40B4-BE49-F238E27FC236}">
                <a16:creationId xmlns="" xmlns:a16="http://schemas.microsoft.com/office/drawing/2014/main" id="{163336B0-2170-409A-84C2-E385D2F84FAD}"/>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solidFill>
                  <a:schemeClr val="bg1"/>
                </a:solidFill>
              </a:rPr>
              <a:t>BDEW Bundesverband der Energie- und Wasserwirtschaft e.V.</a:t>
            </a:r>
          </a:p>
          <a:p>
            <a:pPr marL="0" indent="0">
              <a:spcBef>
                <a:spcPts val="0"/>
              </a:spcBef>
              <a:buNone/>
            </a:pPr>
            <a:r>
              <a:rPr lang="de-DE" sz="1600" noProof="0" dirty="0">
                <a:solidFill>
                  <a:schemeClr val="bg1"/>
                </a:solidFill>
              </a:rPr>
              <a:t>Reinhardtstraße 32 · 10117 Berlin</a:t>
            </a:r>
          </a:p>
        </p:txBody>
      </p:sp>
      <p:sp>
        <p:nvSpPr>
          <p:cNvPr id="9" name="Rectangle 2">
            <a:extLst>
              <a:ext uri="{FF2B5EF4-FFF2-40B4-BE49-F238E27FC236}">
                <a16:creationId xmlns="" xmlns:a16="http://schemas.microsoft.com/office/drawing/2014/main" id="{D9A01EA3-8451-411A-A54D-13395C21C1FB}"/>
              </a:ext>
            </a:extLst>
          </p:cNvPr>
          <p:cNvSpPr>
            <a:spLocks noChangeArrowheads="1"/>
          </p:cNvSpPr>
          <p:nvPr/>
        </p:nvSpPr>
        <p:spPr bwMode="hidden">
          <a:xfrm>
            <a:off x="144000" y="144000"/>
            <a:ext cx="8928000" cy="4896000"/>
          </a:xfrm>
          <a:prstGeom prst="rect">
            <a:avLst/>
          </a:prstGeom>
          <a:noFill/>
          <a:ln w="12700">
            <a:solidFill>
              <a:srgbClr val="C00000"/>
            </a:solidFill>
          </a:ln>
          <a:effectLst/>
        </p:spPr>
        <p:txBody>
          <a:bodyPr wrap="none" anchor="ctr"/>
          <a:lstStyle/>
          <a:p>
            <a:endParaRPr lang="de-DE" sz="1828" noProof="0" dirty="0"/>
          </a:p>
        </p:txBody>
      </p:sp>
      <p:grpSp>
        <p:nvGrpSpPr>
          <p:cNvPr id="10" name="Gruppieren 9">
            <a:extLst>
              <a:ext uri="{FF2B5EF4-FFF2-40B4-BE49-F238E27FC236}">
                <a16:creationId xmlns="" xmlns:a16="http://schemas.microsoft.com/office/drawing/2014/main" id="{A5904070-0BA0-4AE0-842E-83FD5922B850}"/>
              </a:ext>
            </a:extLst>
          </p:cNvPr>
          <p:cNvGrpSpPr>
            <a:grpSpLocks noChangeAspect="1"/>
          </p:cNvGrpSpPr>
          <p:nvPr/>
        </p:nvGrpSpPr>
        <p:grpSpPr bwMode="gray">
          <a:xfrm>
            <a:off x="7271990" y="576162"/>
            <a:ext cx="1800225" cy="1224000"/>
            <a:chOff x="7271990" y="576162"/>
            <a:chExt cx="1800225" cy="1224000"/>
          </a:xfrm>
        </p:grpSpPr>
        <p:sp>
          <p:nvSpPr>
            <p:cNvPr id="11" name="Rectangle 6">
              <a:extLst>
                <a:ext uri="{FF2B5EF4-FFF2-40B4-BE49-F238E27FC236}">
                  <a16:creationId xmlns="" xmlns:a16="http://schemas.microsoft.com/office/drawing/2014/main" id="{8E3F5386-A68E-4783-91A4-7ABCEF0F6CA9}"/>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12" name="Gruppieren 11">
              <a:extLst>
                <a:ext uri="{FF2B5EF4-FFF2-40B4-BE49-F238E27FC236}">
                  <a16:creationId xmlns="" xmlns:a16="http://schemas.microsoft.com/office/drawing/2014/main" id="{43DDAB11-4336-45B9-8C7A-BFB021B00D43}"/>
                </a:ext>
              </a:extLst>
            </p:cNvPr>
            <p:cNvGrpSpPr/>
            <p:nvPr/>
          </p:nvGrpSpPr>
          <p:grpSpPr bwMode="gray">
            <a:xfrm>
              <a:off x="7538786" y="868025"/>
              <a:ext cx="1244600" cy="646113"/>
              <a:chOff x="7538786" y="868025"/>
              <a:chExt cx="1244600" cy="646113"/>
            </a:xfrm>
          </p:grpSpPr>
          <p:sp>
            <p:nvSpPr>
              <p:cNvPr id="13" name="Freeform 38">
                <a:extLst>
                  <a:ext uri="{FF2B5EF4-FFF2-40B4-BE49-F238E27FC236}">
                    <a16:creationId xmlns="" xmlns:a16="http://schemas.microsoft.com/office/drawing/2014/main" id="{AAF8BDAB-1509-41A4-95CE-55A836221A3F}"/>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4" name="Freeform 39">
                <a:extLst>
                  <a:ext uri="{FF2B5EF4-FFF2-40B4-BE49-F238E27FC236}">
                    <a16:creationId xmlns="" xmlns:a16="http://schemas.microsoft.com/office/drawing/2014/main" id="{00F058F1-69EE-4BBD-8ADE-11F9C49B3E7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5" name="Freeform 40">
                <a:extLst>
                  <a:ext uri="{FF2B5EF4-FFF2-40B4-BE49-F238E27FC236}">
                    <a16:creationId xmlns="" xmlns:a16="http://schemas.microsoft.com/office/drawing/2014/main" id="{E434CE9D-1FE1-41C8-844C-417651D96A7D}"/>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6" name="Freeform 41">
                <a:extLst>
                  <a:ext uri="{FF2B5EF4-FFF2-40B4-BE49-F238E27FC236}">
                    <a16:creationId xmlns="" xmlns:a16="http://schemas.microsoft.com/office/drawing/2014/main" id="{BBB5E07F-A6F4-4315-AD65-C9C277A678F0}"/>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7" name="Freeform 42">
                <a:extLst>
                  <a:ext uri="{FF2B5EF4-FFF2-40B4-BE49-F238E27FC236}">
                    <a16:creationId xmlns="" xmlns:a16="http://schemas.microsoft.com/office/drawing/2014/main" id="{9AF2ED87-6699-4980-BBB8-7F6D1D4D7185}"/>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8" name="Datumsplatzhalter 1">
            <a:extLst>
              <a:ext uri="{FF2B5EF4-FFF2-40B4-BE49-F238E27FC236}">
                <a16:creationId xmlns="" xmlns:a16="http://schemas.microsoft.com/office/drawing/2014/main" id="{43DD7F9F-2855-4830-A373-AF49F7C61DDB}"/>
              </a:ext>
            </a:extLst>
          </p:cNvPr>
          <p:cNvSpPr>
            <a:spLocks noGrp="1"/>
          </p:cNvSpPr>
          <p:nvPr>
            <p:ph type="dt" sz="half" idx="10"/>
          </p:nvPr>
        </p:nvSpPr>
        <p:spPr>
          <a:xfrm>
            <a:off x="431255" y="4680000"/>
            <a:ext cx="504000" cy="144000"/>
          </a:xfrm>
        </p:spPr>
        <p:txBody>
          <a:bodyPr/>
          <a:lstStyle/>
          <a:p>
            <a:r>
              <a:rPr lang="de-DE" noProof="0"/>
              <a:t>10.06.2021</a:t>
            </a:r>
            <a:endParaRPr lang="de-DE" noProof="0" dirty="0"/>
          </a:p>
        </p:txBody>
      </p:sp>
      <p:sp>
        <p:nvSpPr>
          <p:cNvPr id="19" name="Fußzeilenplatzhalter 2">
            <a:extLst>
              <a:ext uri="{FF2B5EF4-FFF2-40B4-BE49-F238E27FC236}">
                <a16:creationId xmlns="" xmlns:a16="http://schemas.microsoft.com/office/drawing/2014/main" id="{FE266F2A-28EC-48BD-BC96-7219E0BAB216}"/>
              </a:ext>
            </a:extLst>
          </p:cNvPr>
          <p:cNvSpPr>
            <a:spLocks noGrp="1"/>
          </p:cNvSpPr>
          <p:nvPr>
            <p:ph type="ftr" sz="quarter" idx="11"/>
          </p:nvPr>
        </p:nvSpPr>
        <p:spPr>
          <a:xfrm>
            <a:off x="1439951" y="4680000"/>
            <a:ext cx="5184000" cy="144000"/>
          </a:xfrm>
        </p:spPr>
        <p:txBody>
          <a:bodyPr/>
          <a:lstStyle/>
          <a:p>
            <a:r>
              <a:rPr lang="de-DE" noProof="0" dirty="0"/>
              <a:t>Hier bitte den Titel der Präsentation und Autor eintragen</a:t>
            </a:r>
          </a:p>
        </p:txBody>
      </p:sp>
      <p:sp>
        <p:nvSpPr>
          <p:cNvPr id="20" name="Foliennummernplatzhalter 3">
            <a:extLst>
              <a:ext uri="{FF2B5EF4-FFF2-40B4-BE49-F238E27FC236}">
                <a16:creationId xmlns="" xmlns:a16="http://schemas.microsoft.com/office/drawing/2014/main" id="{E849CC5B-DAB4-4C3E-A247-3DA19D3A26D4}"/>
              </a:ext>
            </a:extLst>
          </p:cNvPr>
          <p:cNvSpPr>
            <a:spLocks noGrp="1"/>
          </p:cNvSpPr>
          <p:nvPr>
            <p:ph type="sldNum" sz="quarter" idx="12"/>
          </p:nvPr>
        </p:nvSpPr>
        <p:spPr>
          <a:xfrm>
            <a:off x="1223367" y="4680000"/>
            <a:ext cx="216000" cy="144000"/>
          </a:xfrm>
        </p:spPr>
        <p:txBody>
          <a:bodyPr/>
          <a:lstStyle/>
          <a:p>
            <a:fld id="{915ABBCB-2658-4656-B2C4-43A1F658563B}" type="slidenum">
              <a:rPr lang="de-DE" noProof="0" smtClean="0"/>
              <a:t>‹Nr.›</a:t>
            </a:fld>
            <a:endParaRPr lang="de-DE" noProof="0" dirty="0"/>
          </a:p>
        </p:txBody>
      </p:sp>
      <p:sp>
        <p:nvSpPr>
          <p:cNvPr id="21" name="Textplatzhalter 24">
            <a:extLst>
              <a:ext uri="{FF2B5EF4-FFF2-40B4-BE49-F238E27FC236}">
                <a16:creationId xmlns="" xmlns:a16="http://schemas.microsoft.com/office/drawing/2014/main" id="{E66F64E5-8C6D-46DC-91CA-9F9919F7293C}"/>
              </a:ext>
            </a:extLst>
          </p:cNvPr>
          <p:cNvSpPr txBox="1">
            <a:spLocks/>
          </p:cNvSpPr>
          <p:nvPr/>
        </p:nvSpPr>
        <p:spPr>
          <a:xfrm>
            <a:off x="431255" y="3890416"/>
            <a:ext cx="6480000" cy="576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t>BDEW Bundesverband der Energie- und Wasserwirtschaft e.V.</a:t>
            </a:r>
          </a:p>
          <a:p>
            <a:pPr marL="0" indent="0">
              <a:spcBef>
                <a:spcPts val="0"/>
              </a:spcBef>
              <a:buNone/>
            </a:pPr>
            <a:r>
              <a:rPr lang="de-DE" sz="1600" noProof="0" dirty="0"/>
              <a:t>Reinhardtstraße 32 · 10117 Berlin</a:t>
            </a:r>
          </a:p>
        </p:txBody>
      </p:sp>
      <p:sp>
        <p:nvSpPr>
          <p:cNvPr id="22" name="Textfeld 21">
            <a:extLst>
              <a:ext uri="{FF2B5EF4-FFF2-40B4-BE49-F238E27FC236}">
                <a16:creationId xmlns="" xmlns:a16="http://schemas.microsoft.com/office/drawing/2014/main" id="{C65B0DE1-C91A-4A7F-BB4F-FCFEEFCE8496}"/>
              </a:ext>
            </a:extLst>
          </p:cNvPr>
          <p:cNvSpPr txBox="1"/>
          <p:nvPr/>
        </p:nvSpPr>
        <p:spPr>
          <a:xfrm>
            <a:off x="1022968" y="468000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
        <p:nvSpPr>
          <p:cNvPr id="24" name="Textfeld 23">
            <a:extLst>
              <a:ext uri="{FF2B5EF4-FFF2-40B4-BE49-F238E27FC236}">
                <a16:creationId xmlns="" xmlns:a16="http://schemas.microsoft.com/office/drawing/2014/main" id="{CAC1951E-B13C-448C-B9FF-CE5D407BB1A7}"/>
              </a:ext>
            </a:extLst>
          </p:cNvPr>
          <p:cNvSpPr txBox="1"/>
          <p:nvPr/>
        </p:nvSpPr>
        <p:spPr>
          <a:xfrm>
            <a:off x="431040" y="868025"/>
            <a:ext cx="6176099" cy="646113"/>
          </a:xfrm>
          <a:prstGeom prst="rect">
            <a:avLst/>
          </a:prstGeom>
        </p:spPr>
        <p:txBody>
          <a:bodyPr vert="horz" wrap="square" lIns="0" tIns="0" rIns="0" bIns="0" rtlCol="0" anchor="t" anchorCtr="0">
            <a:noAutofit/>
          </a:bodyPr>
          <a:lstStyle>
            <a:lvl1pPr defTabSz="691157">
              <a:lnSpc>
                <a:spcPct val="90000"/>
              </a:lnSpc>
              <a:spcBef>
                <a:spcPct val="0"/>
              </a:spcBef>
              <a:buNone/>
              <a:defRPr sz="2600" b="1">
                <a:solidFill>
                  <a:schemeClr val="bg2"/>
                </a:solidFill>
                <a:latin typeface="+mj-lt"/>
                <a:ea typeface="+mj-ea"/>
                <a:cs typeface="+mj-cs"/>
              </a:defRPr>
            </a:lvl1pPr>
          </a:lstStyle>
          <a:p>
            <a:pPr lvl="0"/>
            <a:r>
              <a:rPr lang="de-DE" noProof="0" dirty="0"/>
              <a:t>Vielen Dank für Ihre Aufmerksamkeit!</a:t>
            </a:r>
          </a:p>
        </p:txBody>
      </p:sp>
      <p:sp>
        <p:nvSpPr>
          <p:cNvPr id="26" name="Textplatzhalter 25">
            <a:extLst>
              <a:ext uri="{FF2B5EF4-FFF2-40B4-BE49-F238E27FC236}">
                <a16:creationId xmlns="" xmlns:a16="http://schemas.microsoft.com/office/drawing/2014/main" id="{56B10FB1-6D8F-42BA-B53C-709B1D99F3BA}"/>
              </a:ext>
            </a:extLst>
          </p:cNvPr>
          <p:cNvSpPr>
            <a:spLocks noGrp="1"/>
          </p:cNvSpPr>
          <p:nvPr>
            <p:ph type="body" sz="quarter" idx="13"/>
          </p:nvPr>
        </p:nvSpPr>
        <p:spPr>
          <a:xfrm>
            <a:off x="2087439" y="2880419"/>
            <a:ext cx="4519700"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dirty="0"/>
              <a:t>Mastertextformat bearbeiten</a:t>
            </a:r>
          </a:p>
        </p:txBody>
      </p:sp>
      <p:sp>
        <p:nvSpPr>
          <p:cNvPr id="28" name="Textplatzhalter 27">
            <a:extLst>
              <a:ext uri="{FF2B5EF4-FFF2-40B4-BE49-F238E27FC236}">
                <a16:creationId xmlns="" xmlns:a16="http://schemas.microsoft.com/office/drawing/2014/main" id="{CBC36029-6541-415E-9317-378C674F7648}"/>
              </a:ext>
            </a:extLst>
          </p:cNvPr>
          <p:cNvSpPr>
            <a:spLocks noGrp="1"/>
          </p:cNvSpPr>
          <p:nvPr>
            <p:ph type="body" sz="quarter" idx="14" hasCustomPrompt="1"/>
          </p:nvPr>
        </p:nvSpPr>
        <p:spPr>
          <a:xfrm>
            <a:off x="431800" y="3097213"/>
            <a:ext cx="6191535" cy="216000"/>
          </a:xfrm>
        </p:spPr>
        <p:txBody>
          <a:bodyPr/>
          <a:lstStyle>
            <a:lvl1pPr marL="0" indent="0">
              <a:buNone/>
              <a:tabLst>
                <a:tab pos="358775" algn="l"/>
                <a:tab pos="1611313" algn="l"/>
                <a:tab pos="2333625" algn="l"/>
              </a:tabLst>
              <a:defRPr sz="1600"/>
            </a:lvl1pPr>
          </a:lstStyle>
          <a:p>
            <a:pPr lvl="0"/>
            <a:r>
              <a:rPr lang="de-DE" noProof="0" dirty="0"/>
              <a:t>Optional Mobilnummer: M 	+49 170 1234567</a:t>
            </a:r>
          </a:p>
        </p:txBody>
      </p:sp>
      <p:sp>
        <p:nvSpPr>
          <p:cNvPr id="32" name="Textplatzhalter 31">
            <a:extLst>
              <a:ext uri="{FF2B5EF4-FFF2-40B4-BE49-F238E27FC236}">
                <a16:creationId xmlns="" xmlns:a16="http://schemas.microsoft.com/office/drawing/2014/main" id="{0F90F4C6-61C6-4E68-8F42-B7E23F08BB3D}"/>
              </a:ext>
            </a:extLst>
          </p:cNvPr>
          <p:cNvSpPr>
            <a:spLocks noGrp="1"/>
          </p:cNvSpPr>
          <p:nvPr>
            <p:ph type="body" sz="quarter" idx="16" hasCustomPrompt="1"/>
          </p:nvPr>
        </p:nvSpPr>
        <p:spPr>
          <a:xfrm>
            <a:off x="431800" y="1800225"/>
            <a:ext cx="6192838" cy="1006475"/>
          </a:xfrm>
        </p:spPr>
        <p:txBody>
          <a:bodyPr/>
          <a:lstStyle>
            <a:lvl1pPr marL="0" indent="0">
              <a:spcBef>
                <a:spcPts val="0"/>
              </a:spcBef>
              <a:spcAft>
                <a:spcPts val="0"/>
              </a:spcAft>
              <a:buNone/>
              <a:defRPr sz="1600" b="0"/>
            </a:lvl1pPr>
          </a:lstStyle>
          <a:p>
            <a:pPr lvl="0"/>
            <a:r>
              <a:rPr lang="de-DE" noProof="0" dirty="0"/>
              <a:t>Persönliche Angaben: Vorname Name</a:t>
            </a:r>
            <a:br>
              <a:rPr lang="de-DE" noProof="0" dirty="0"/>
            </a:br>
            <a:r>
              <a:rPr lang="de-DE" noProof="0" dirty="0"/>
              <a:t>Funktion</a:t>
            </a:r>
            <a:br>
              <a:rPr lang="de-DE" noProof="0" dirty="0"/>
            </a:br>
            <a:r>
              <a:rPr lang="de-DE" noProof="0" dirty="0"/>
              <a:t>Organisationseinheit</a:t>
            </a:r>
            <a:br>
              <a:rPr lang="de-DE" noProof="0" dirty="0"/>
            </a:br>
            <a:r>
              <a:rPr lang="de-DE" noProof="0" dirty="0" err="1"/>
              <a:t>Organisationseinheit</a:t>
            </a:r>
            <a:r>
              <a:rPr lang="de-DE" noProof="0" dirty="0"/>
              <a:t> zweite Zeile</a:t>
            </a:r>
          </a:p>
          <a:p>
            <a:pPr lvl="0"/>
            <a:endParaRPr lang="de-DE" noProof="0" dirty="0"/>
          </a:p>
        </p:txBody>
      </p:sp>
      <p:sp>
        <p:nvSpPr>
          <p:cNvPr id="34" name="Textplatzhalter 33">
            <a:extLst>
              <a:ext uri="{FF2B5EF4-FFF2-40B4-BE49-F238E27FC236}">
                <a16:creationId xmlns="" xmlns:a16="http://schemas.microsoft.com/office/drawing/2014/main" id="{23750F27-A832-4E35-9F03-7599561BF316}"/>
              </a:ext>
            </a:extLst>
          </p:cNvPr>
          <p:cNvSpPr>
            <a:spLocks noGrp="1"/>
          </p:cNvSpPr>
          <p:nvPr>
            <p:ph type="body" sz="quarter" idx="17" hasCustomPrompt="1"/>
          </p:nvPr>
        </p:nvSpPr>
        <p:spPr>
          <a:xfrm>
            <a:off x="431800" y="3312467"/>
            <a:ext cx="6192838" cy="216000"/>
          </a:xfrm>
        </p:spPr>
        <p:txBody>
          <a:bodyPr/>
          <a:lstStyle>
            <a:lvl1pPr marL="0" indent="0">
              <a:buNone/>
              <a:defRPr sz="1600"/>
            </a:lvl1pPr>
          </a:lstStyle>
          <a:p>
            <a:pPr lvl="0"/>
            <a:r>
              <a:rPr lang="de-DE" noProof="0" dirty="0"/>
              <a:t>magdalena.muster@bdew.de</a:t>
            </a:r>
          </a:p>
        </p:txBody>
      </p:sp>
      <p:sp>
        <p:nvSpPr>
          <p:cNvPr id="23" name="Textplatzhalter 24">
            <a:extLst>
              <a:ext uri="{FF2B5EF4-FFF2-40B4-BE49-F238E27FC236}">
                <a16:creationId xmlns="" xmlns:a16="http://schemas.microsoft.com/office/drawing/2014/main" id="{F4F5EB81-38D7-4A42-B793-141ABE3A8FC6}"/>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dirty="0"/>
          </a:p>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a:p>
            <a:pPr marL="0" indent="0">
              <a:spcBef>
                <a:spcPts val="0"/>
              </a:spcBef>
              <a:buNone/>
              <a:tabLst>
                <a:tab pos="360363" algn="l"/>
              </a:tabLst>
            </a:pPr>
            <a:r>
              <a:rPr lang="de-DE" sz="1600" noProof="0" dirty="0"/>
              <a:t>www.bdew.de</a:t>
            </a:r>
          </a:p>
        </p:txBody>
      </p:sp>
      <p:sp>
        <p:nvSpPr>
          <p:cNvPr id="25" name="Textplatzhalter 24">
            <a:extLst>
              <a:ext uri="{FF2B5EF4-FFF2-40B4-BE49-F238E27FC236}">
                <a16:creationId xmlns="" xmlns:a16="http://schemas.microsoft.com/office/drawing/2014/main" id="{D9DC6B4B-61A5-4CCC-AC87-CBF8F097BCBB}"/>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solidFill>
                  <a:schemeClr val="bg1"/>
                </a:solidFill>
              </a:rPr>
              <a:t>BDEW Bundesverband der Energie- und Wasserwirtschaft e.V.</a:t>
            </a:r>
          </a:p>
          <a:p>
            <a:pPr marL="0" indent="0">
              <a:spcBef>
                <a:spcPts val="0"/>
              </a:spcBef>
              <a:buNone/>
            </a:pPr>
            <a:r>
              <a:rPr lang="de-DE" sz="1600" noProof="0" dirty="0">
                <a:solidFill>
                  <a:schemeClr val="bg1"/>
                </a:solidFill>
              </a:rPr>
              <a:t>Reinhardtstraße 32 · 10117 Berlin</a:t>
            </a:r>
          </a:p>
        </p:txBody>
      </p:sp>
      <p:sp>
        <p:nvSpPr>
          <p:cNvPr id="39" name="Textplatzhalter 24">
            <a:extLst>
              <a:ext uri="{FF2B5EF4-FFF2-40B4-BE49-F238E27FC236}">
                <a16:creationId xmlns="" xmlns:a16="http://schemas.microsoft.com/office/drawing/2014/main" id="{9C2059AF-63B4-41CF-A58C-197AFF843DCB}"/>
              </a:ext>
            </a:extLst>
          </p:cNvPr>
          <p:cNvSpPr txBox="1">
            <a:spLocks/>
          </p:cNvSpPr>
          <p:nvPr/>
        </p:nvSpPr>
        <p:spPr>
          <a:xfrm>
            <a:off x="431255" y="3890416"/>
            <a:ext cx="6480000" cy="576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t>BDEW Bundesverband der Energie- und Wasserwirtschaft e.V.</a:t>
            </a:r>
          </a:p>
          <a:p>
            <a:pPr marL="0" indent="0">
              <a:spcBef>
                <a:spcPts val="0"/>
              </a:spcBef>
              <a:buNone/>
            </a:pPr>
            <a:r>
              <a:rPr lang="de-DE" sz="1600" noProof="0" dirty="0"/>
              <a:t>Reinhardtstraße 32 · 10117 Berlin</a:t>
            </a:r>
          </a:p>
        </p:txBody>
      </p:sp>
    </p:spTree>
    <p:extLst>
      <p:ext uri="{BB962C8B-B14F-4D97-AF65-F5344CB8AC3E}">
        <p14:creationId xmlns:p14="http://schemas.microsoft.com/office/powerpoint/2010/main" val="2062813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chlussseite (2 AP)">
    <p:spTree>
      <p:nvGrpSpPr>
        <p:cNvPr id="1" name=""/>
        <p:cNvGrpSpPr/>
        <p:nvPr/>
      </p:nvGrpSpPr>
      <p:grpSpPr>
        <a:xfrm>
          <a:off x="0" y="0"/>
          <a:ext cx="0" cy="0"/>
          <a:chOff x="0" y="0"/>
          <a:chExt cx="0" cy="0"/>
        </a:xfrm>
      </p:grpSpPr>
      <p:sp>
        <p:nvSpPr>
          <p:cNvPr id="7" name="Textplatzhalter 24">
            <a:extLst>
              <a:ext uri="{FF2B5EF4-FFF2-40B4-BE49-F238E27FC236}">
                <a16:creationId xmlns="" xmlns:a16="http://schemas.microsoft.com/office/drawing/2014/main" id="{B6C2A7ED-3E27-439F-AEFC-E742B9DAC482}"/>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dirty="0"/>
          </a:p>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p:txBody>
      </p:sp>
      <p:sp>
        <p:nvSpPr>
          <p:cNvPr id="8" name="Textplatzhalter 24">
            <a:extLst>
              <a:ext uri="{FF2B5EF4-FFF2-40B4-BE49-F238E27FC236}">
                <a16:creationId xmlns="" xmlns:a16="http://schemas.microsoft.com/office/drawing/2014/main" id="{163336B0-2170-409A-84C2-E385D2F84FAD}"/>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solidFill>
                  <a:schemeClr val="bg1"/>
                </a:solidFill>
              </a:rPr>
              <a:t>BDEW Bundesverband der Energie- und Wasserwirtschaft e.V.</a:t>
            </a:r>
          </a:p>
          <a:p>
            <a:pPr marL="0" indent="0">
              <a:spcBef>
                <a:spcPts val="0"/>
              </a:spcBef>
              <a:buNone/>
            </a:pPr>
            <a:r>
              <a:rPr lang="de-DE" sz="1600" noProof="0" dirty="0">
                <a:solidFill>
                  <a:schemeClr val="bg1"/>
                </a:solidFill>
              </a:rPr>
              <a:t>Reinhardtstraße 32 · 10117 Berlin</a:t>
            </a:r>
          </a:p>
        </p:txBody>
      </p:sp>
      <p:sp>
        <p:nvSpPr>
          <p:cNvPr id="9" name="Rectangle 2">
            <a:extLst>
              <a:ext uri="{FF2B5EF4-FFF2-40B4-BE49-F238E27FC236}">
                <a16:creationId xmlns="" xmlns:a16="http://schemas.microsoft.com/office/drawing/2014/main" id="{D9A01EA3-8451-411A-A54D-13395C21C1FB}"/>
              </a:ext>
            </a:extLst>
          </p:cNvPr>
          <p:cNvSpPr>
            <a:spLocks noChangeArrowheads="1"/>
          </p:cNvSpPr>
          <p:nvPr/>
        </p:nvSpPr>
        <p:spPr bwMode="hidden">
          <a:xfrm>
            <a:off x="144000" y="144000"/>
            <a:ext cx="8928000" cy="4896000"/>
          </a:xfrm>
          <a:prstGeom prst="rect">
            <a:avLst/>
          </a:prstGeom>
          <a:noFill/>
          <a:ln w="12700">
            <a:solidFill>
              <a:srgbClr val="C00000"/>
            </a:solidFill>
          </a:ln>
          <a:effectLst/>
        </p:spPr>
        <p:txBody>
          <a:bodyPr wrap="none" anchor="ctr"/>
          <a:lstStyle/>
          <a:p>
            <a:endParaRPr lang="de-DE" sz="1828" noProof="0" dirty="0"/>
          </a:p>
        </p:txBody>
      </p:sp>
      <p:grpSp>
        <p:nvGrpSpPr>
          <p:cNvPr id="10" name="Gruppieren 9">
            <a:extLst>
              <a:ext uri="{FF2B5EF4-FFF2-40B4-BE49-F238E27FC236}">
                <a16:creationId xmlns="" xmlns:a16="http://schemas.microsoft.com/office/drawing/2014/main" id="{A5904070-0BA0-4AE0-842E-83FD5922B850}"/>
              </a:ext>
            </a:extLst>
          </p:cNvPr>
          <p:cNvGrpSpPr>
            <a:grpSpLocks noChangeAspect="1"/>
          </p:cNvGrpSpPr>
          <p:nvPr/>
        </p:nvGrpSpPr>
        <p:grpSpPr bwMode="gray">
          <a:xfrm>
            <a:off x="7271990" y="576162"/>
            <a:ext cx="1800225" cy="1224000"/>
            <a:chOff x="7271990" y="576162"/>
            <a:chExt cx="1800225" cy="1224000"/>
          </a:xfrm>
        </p:grpSpPr>
        <p:sp>
          <p:nvSpPr>
            <p:cNvPr id="11" name="Rectangle 6">
              <a:extLst>
                <a:ext uri="{FF2B5EF4-FFF2-40B4-BE49-F238E27FC236}">
                  <a16:creationId xmlns="" xmlns:a16="http://schemas.microsoft.com/office/drawing/2014/main" id="{8E3F5386-A68E-4783-91A4-7ABCEF0F6CA9}"/>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12" name="Gruppieren 11">
              <a:extLst>
                <a:ext uri="{FF2B5EF4-FFF2-40B4-BE49-F238E27FC236}">
                  <a16:creationId xmlns="" xmlns:a16="http://schemas.microsoft.com/office/drawing/2014/main" id="{43DDAB11-4336-45B9-8C7A-BFB021B00D43}"/>
                </a:ext>
              </a:extLst>
            </p:cNvPr>
            <p:cNvGrpSpPr/>
            <p:nvPr/>
          </p:nvGrpSpPr>
          <p:grpSpPr bwMode="gray">
            <a:xfrm>
              <a:off x="7538786" y="868025"/>
              <a:ext cx="1244600" cy="646113"/>
              <a:chOff x="7538786" y="868025"/>
              <a:chExt cx="1244600" cy="646113"/>
            </a:xfrm>
          </p:grpSpPr>
          <p:sp>
            <p:nvSpPr>
              <p:cNvPr id="13" name="Freeform 38">
                <a:extLst>
                  <a:ext uri="{FF2B5EF4-FFF2-40B4-BE49-F238E27FC236}">
                    <a16:creationId xmlns="" xmlns:a16="http://schemas.microsoft.com/office/drawing/2014/main" id="{AAF8BDAB-1509-41A4-95CE-55A836221A3F}"/>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4" name="Freeform 39">
                <a:extLst>
                  <a:ext uri="{FF2B5EF4-FFF2-40B4-BE49-F238E27FC236}">
                    <a16:creationId xmlns="" xmlns:a16="http://schemas.microsoft.com/office/drawing/2014/main" id="{00F058F1-69EE-4BBD-8ADE-11F9C49B3E7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5" name="Freeform 40">
                <a:extLst>
                  <a:ext uri="{FF2B5EF4-FFF2-40B4-BE49-F238E27FC236}">
                    <a16:creationId xmlns="" xmlns:a16="http://schemas.microsoft.com/office/drawing/2014/main" id="{E434CE9D-1FE1-41C8-844C-417651D96A7D}"/>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6" name="Freeform 41">
                <a:extLst>
                  <a:ext uri="{FF2B5EF4-FFF2-40B4-BE49-F238E27FC236}">
                    <a16:creationId xmlns="" xmlns:a16="http://schemas.microsoft.com/office/drawing/2014/main" id="{BBB5E07F-A6F4-4315-AD65-C9C277A678F0}"/>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7" name="Freeform 42">
                <a:extLst>
                  <a:ext uri="{FF2B5EF4-FFF2-40B4-BE49-F238E27FC236}">
                    <a16:creationId xmlns="" xmlns:a16="http://schemas.microsoft.com/office/drawing/2014/main" id="{9AF2ED87-6699-4980-BBB8-7F6D1D4D7185}"/>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8" name="Datumsplatzhalter 1">
            <a:extLst>
              <a:ext uri="{FF2B5EF4-FFF2-40B4-BE49-F238E27FC236}">
                <a16:creationId xmlns="" xmlns:a16="http://schemas.microsoft.com/office/drawing/2014/main" id="{43DD7F9F-2855-4830-A373-AF49F7C61DDB}"/>
              </a:ext>
            </a:extLst>
          </p:cNvPr>
          <p:cNvSpPr>
            <a:spLocks noGrp="1"/>
          </p:cNvSpPr>
          <p:nvPr>
            <p:ph type="dt" sz="half" idx="10"/>
          </p:nvPr>
        </p:nvSpPr>
        <p:spPr>
          <a:xfrm>
            <a:off x="431255" y="4680619"/>
            <a:ext cx="504000" cy="144000"/>
          </a:xfrm>
        </p:spPr>
        <p:txBody>
          <a:bodyPr/>
          <a:lstStyle/>
          <a:p>
            <a:r>
              <a:rPr lang="de-DE" noProof="0"/>
              <a:t>10.06.2021</a:t>
            </a:r>
            <a:endParaRPr lang="de-DE" noProof="0" dirty="0"/>
          </a:p>
        </p:txBody>
      </p:sp>
      <p:sp>
        <p:nvSpPr>
          <p:cNvPr id="19" name="Fußzeilenplatzhalter 2">
            <a:extLst>
              <a:ext uri="{FF2B5EF4-FFF2-40B4-BE49-F238E27FC236}">
                <a16:creationId xmlns="" xmlns:a16="http://schemas.microsoft.com/office/drawing/2014/main" id="{FE266F2A-28EC-48BD-BC96-7219E0BAB216}"/>
              </a:ext>
            </a:extLst>
          </p:cNvPr>
          <p:cNvSpPr>
            <a:spLocks noGrp="1"/>
          </p:cNvSpPr>
          <p:nvPr>
            <p:ph type="ftr" sz="quarter" idx="11"/>
          </p:nvPr>
        </p:nvSpPr>
        <p:spPr>
          <a:xfrm>
            <a:off x="1439951" y="4680619"/>
            <a:ext cx="5184000" cy="144000"/>
          </a:xfrm>
        </p:spPr>
        <p:txBody>
          <a:bodyPr/>
          <a:lstStyle/>
          <a:p>
            <a:r>
              <a:rPr lang="de-DE" noProof="0" dirty="0"/>
              <a:t>Hier bitte den Titel der Präsentation und Autor eintragen</a:t>
            </a:r>
          </a:p>
        </p:txBody>
      </p:sp>
      <p:sp>
        <p:nvSpPr>
          <p:cNvPr id="20" name="Foliennummernplatzhalter 3">
            <a:extLst>
              <a:ext uri="{FF2B5EF4-FFF2-40B4-BE49-F238E27FC236}">
                <a16:creationId xmlns="" xmlns:a16="http://schemas.microsoft.com/office/drawing/2014/main" id="{E849CC5B-DAB4-4C3E-A247-3DA19D3A26D4}"/>
              </a:ext>
            </a:extLst>
          </p:cNvPr>
          <p:cNvSpPr>
            <a:spLocks noGrp="1"/>
          </p:cNvSpPr>
          <p:nvPr>
            <p:ph type="sldNum" sz="quarter" idx="12"/>
          </p:nvPr>
        </p:nvSpPr>
        <p:spPr>
          <a:xfrm>
            <a:off x="1223367" y="4680635"/>
            <a:ext cx="216000" cy="144000"/>
          </a:xfrm>
        </p:spPr>
        <p:txBody>
          <a:bodyPr/>
          <a:lstStyle/>
          <a:p>
            <a:fld id="{915ABBCB-2658-4656-B2C4-43A1F658563B}" type="slidenum">
              <a:rPr lang="de-DE" noProof="0" smtClean="0"/>
              <a:t>‹Nr.›</a:t>
            </a:fld>
            <a:endParaRPr lang="de-DE" noProof="0" dirty="0"/>
          </a:p>
        </p:txBody>
      </p:sp>
      <p:sp>
        <p:nvSpPr>
          <p:cNvPr id="21" name="Textplatzhalter 24">
            <a:extLst>
              <a:ext uri="{FF2B5EF4-FFF2-40B4-BE49-F238E27FC236}">
                <a16:creationId xmlns="" xmlns:a16="http://schemas.microsoft.com/office/drawing/2014/main" id="{E66F64E5-8C6D-46DC-91CA-9F9919F7293C}"/>
              </a:ext>
            </a:extLst>
          </p:cNvPr>
          <p:cNvSpPr txBox="1">
            <a:spLocks/>
          </p:cNvSpPr>
          <p:nvPr/>
        </p:nvSpPr>
        <p:spPr>
          <a:xfrm>
            <a:off x="431255" y="3816603"/>
            <a:ext cx="6480000" cy="720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t>BDEW Bundesverband der Energie- und Wasserwirtschaft e.V.</a:t>
            </a:r>
          </a:p>
          <a:p>
            <a:pPr marL="0" indent="0">
              <a:spcBef>
                <a:spcPts val="0"/>
              </a:spcBef>
              <a:buNone/>
            </a:pPr>
            <a:r>
              <a:rPr lang="de-DE" sz="1600" noProof="0" dirty="0"/>
              <a:t>Reinhardtstraße 32 · 10117 Berlin</a:t>
            </a:r>
          </a:p>
          <a:p>
            <a:pPr marL="0" marR="0" lvl="0" indent="0" algn="l" defTabSz="691157" rtl="0" eaLnBrk="1" fontAlgn="auto" latinLnBrk="0" hangingPunct="1">
              <a:lnSpc>
                <a:spcPct val="90000"/>
              </a:lnSpc>
              <a:spcBef>
                <a:spcPts val="0"/>
              </a:spcBef>
              <a:spcAft>
                <a:spcPts val="0"/>
              </a:spcAft>
              <a:buClr>
                <a:srgbClr val="C20000"/>
              </a:buClr>
              <a:buSzPct val="100000"/>
              <a:buFont typeface="Arial" panose="020B0604020202020204" pitchFamily="34" charset="0"/>
              <a:buNone/>
              <a:tabLst/>
              <a:defRPr/>
            </a:pPr>
            <a:r>
              <a:rPr lang="de-DE" sz="1600" noProof="0" dirty="0"/>
              <a:t>www.bdew.de</a:t>
            </a:r>
          </a:p>
        </p:txBody>
      </p:sp>
      <p:sp>
        <p:nvSpPr>
          <p:cNvPr id="22" name="Textfeld 21">
            <a:extLst>
              <a:ext uri="{FF2B5EF4-FFF2-40B4-BE49-F238E27FC236}">
                <a16:creationId xmlns="" xmlns:a16="http://schemas.microsoft.com/office/drawing/2014/main" id="{C65B0DE1-C91A-4A7F-BB4F-FCFEEFCE8496}"/>
              </a:ext>
            </a:extLst>
          </p:cNvPr>
          <p:cNvSpPr txBox="1"/>
          <p:nvPr/>
        </p:nvSpPr>
        <p:spPr>
          <a:xfrm>
            <a:off x="1022968" y="4680635"/>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
        <p:nvSpPr>
          <p:cNvPr id="24" name="Textfeld 23">
            <a:extLst>
              <a:ext uri="{FF2B5EF4-FFF2-40B4-BE49-F238E27FC236}">
                <a16:creationId xmlns="" xmlns:a16="http://schemas.microsoft.com/office/drawing/2014/main" id="{CAC1951E-B13C-448C-B9FF-CE5D407BB1A7}"/>
              </a:ext>
            </a:extLst>
          </p:cNvPr>
          <p:cNvSpPr txBox="1"/>
          <p:nvPr/>
        </p:nvSpPr>
        <p:spPr>
          <a:xfrm>
            <a:off x="431040" y="868025"/>
            <a:ext cx="6176099" cy="646113"/>
          </a:xfrm>
          <a:prstGeom prst="rect">
            <a:avLst/>
          </a:prstGeom>
        </p:spPr>
        <p:txBody>
          <a:bodyPr vert="horz" wrap="square" lIns="0" tIns="0" rIns="0" bIns="0" rtlCol="0" anchor="t" anchorCtr="0">
            <a:noAutofit/>
          </a:bodyPr>
          <a:lstStyle>
            <a:lvl1pPr defTabSz="691157">
              <a:lnSpc>
                <a:spcPct val="90000"/>
              </a:lnSpc>
              <a:spcBef>
                <a:spcPct val="0"/>
              </a:spcBef>
              <a:buNone/>
              <a:defRPr sz="2600" b="1">
                <a:solidFill>
                  <a:schemeClr val="bg2"/>
                </a:solidFill>
                <a:latin typeface="+mj-lt"/>
                <a:ea typeface="+mj-ea"/>
                <a:cs typeface="+mj-cs"/>
              </a:defRPr>
            </a:lvl1pPr>
          </a:lstStyle>
          <a:p>
            <a:pPr lvl="0"/>
            <a:r>
              <a:rPr lang="de-DE" noProof="0" dirty="0"/>
              <a:t>Vielen Dank für Ihre Aufmerksamkeit!</a:t>
            </a:r>
          </a:p>
        </p:txBody>
      </p:sp>
      <p:sp>
        <p:nvSpPr>
          <p:cNvPr id="28" name="Textplatzhalter 27">
            <a:extLst>
              <a:ext uri="{FF2B5EF4-FFF2-40B4-BE49-F238E27FC236}">
                <a16:creationId xmlns="" xmlns:a16="http://schemas.microsoft.com/office/drawing/2014/main" id="{CBC36029-6541-415E-9317-378C674F7648}"/>
              </a:ext>
            </a:extLst>
          </p:cNvPr>
          <p:cNvSpPr>
            <a:spLocks noGrp="1"/>
          </p:cNvSpPr>
          <p:nvPr>
            <p:ph type="body" sz="quarter" idx="14" hasCustomPrompt="1"/>
          </p:nvPr>
        </p:nvSpPr>
        <p:spPr>
          <a:xfrm>
            <a:off x="431801" y="3096467"/>
            <a:ext cx="3096000" cy="216000"/>
          </a:xfrm>
        </p:spPr>
        <p:txBody>
          <a:bodyPr/>
          <a:lstStyle>
            <a:lvl1pPr marL="0" indent="0">
              <a:buNone/>
              <a:tabLst>
                <a:tab pos="358775" algn="l"/>
                <a:tab pos="1611313" algn="l"/>
                <a:tab pos="2333625" algn="l"/>
              </a:tabLst>
              <a:defRPr sz="1600"/>
            </a:lvl1pPr>
          </a:lstStyle>
          <a:p>
            <a:pPr lvl="0"/>
            <a:r>
              <a:rPr lang="de-DE" noProof="0" dirty="0"/>
              <a:t>Optional Mobilnummer</a:t>
            </a:r>
          </a:p>
        </p:txBody>
      </p:sp>
      <p:sp>
        <p:nvSpPr>
          <p:cNvPr id="32" name="Textplatzhalter 31">
            <a:extLst>
              <a:ext uri="{FF2B5EF4-FFF2-40B4-BE49-F238E27FC236}">
                <a16:creationId xmlns="" xmlns:a16="http://schemas.microsoft.com/office/drawing/2014/main" id="{0F90F4C6-61C6-4E68-8F42-B7E23F08BB3D}"/>
              </a:ext>
            </a:extLst>
          </p:cNvPr>
          <p:cNvSpPr>
            <a:spLocks noGrp="1"/>
          </p:cNvSpPr>
          <p:nvPr>
            <p:ph type="body" sz="quarter" idx="16" hasCustomPrompt="1"/>
          </p:nvPr>
        </p:nvSpPr>
        <p:spPr>
          <a:xfrm>
            <a:off x="431799" y="1800419"/>
            <a:ext cx="3096000" cy="1294202"/>
          </a:xfrm>
        </p:spPr>
        <p:txBody>
          <a:bodyPr/>
          <a:lstStyle>
            <a:lvl1pPr marL="0" indent="0">
              <a:spcBef>
                <a:spcPts val="0"/>
              </a:spcBef>
              <a:spcAft>
                <a:spcPts val="0"/>
              </a:spcAft>
              <a:buNone/>
              <a:defRPr sz="1600" b="0"/>
            </a:lvl1pPr>
          </a:lstStyle>
          <a:p>
            <a:pPr lvl="0"/>
            <a:r>
              <a:rPr lang="de-DE" noProof="0" dirty="0"/>
              <a:t>Persönliche Angaben: Vorname Name</a:t>
            </a:r>
            <a:br>
              <a:rPr lang="de-DE" noProof="0" dirty="0"/>
            </a:br>
            <a:r>
              <a:rPr lang="de-DE" noProof="0" dirty="0"/>
              <a:t>Funktion</a:t>
            </a:r>
            <a:br>
              <a:rPr lang="de-DE" noProof="0" dirty="0"/>
            </a:br>
            <a:r>
              <a:rPr lang="de-DE" noProof="0" dirty="0"/>
              <a:t>Organisationseinheit</a:t>
            </a:r>
            <a:br>
              <a:rPr lang="de-DE" noProof="0" dirty="0"/>
            </a:br>
            <a:r>
              <a:rPr lang="de-DE" noProof="0" dirty="0" err="1"/>
              <a:t>Organisationseinheit</a:t>
            </a:r>
            <a:r>
              <a:rPr lang="de-DE" noProof="0" dirty="0"/>
              <a:t> zweite Zeile</a:t>
            </a:r>
          </a:p>
          <a:p>
            <a:pPr lvl="0"/>
            <a:endParaRPr lang="de-DE" noProof="0" dirty="0"/>
          </a:p>
        </p:txBody>
      </p:sp>
      <p:sp>
        <p:nvSpPr>
          <p:cNvPr id="34" name="Textplatzhalter 33">
            <a:extLst>
              <a:ext uri="{FF2B5EF4-FFF2-40B4-BE49-F238E27FC236}">
                <a16:creationId xmlns="" xmlns:a16="http://schemas.microsoft.com/office/drawing/2014/main" id="{23750F27-A832-4E35-9F03-7599561BF316}"/>
              </a:ext>
            </a:extLst>
          </p:cNvPr>
          <p:cNvSpPr>
            <a:spLocks noGrp="1"/>
          </p:cNvSpPr>
          <p:nvPr>
            <p:ph type="body" sz="quarter" idx="17" hasCustomPrompt="1"/>
          </p:nvPr>
        </p:nvSpPr>
        <p:spPr>
          <a:xfrm>
            <a:off x="431800" y="3312491"/>
            <a:ext cx="3096000" cy="216000"/>
          </a:xfrm>
        </p:spPr>
        <p:txBody>
          <a:bodyPr/>
          <a:lstStyle>
            <a:lvl1pPr marL="0" indent="0">
              <a:buNone/>
              <a:defRPr sz="1600"/>
            </a:lvl1pPr>
          </a:lstStyle>
          <a:p>
            <a:pPr lvl="0"/>
            <a:r>
              <a:rPr lang="de-DE" noProof="0" dirty="0"/>
              <a:t>magdalena.muster@bdew.de</a:t>
            </a:r>
          </a:p>
        </p:txBody>
      </p:sp>
      <p:sp>
        <p:nvSpPr>
          <p:cNvPr id="42" name="Textplatzhalter 31">
            <a:extLst>
              <a:ext uri="{FF2B5EF4-FFF2-40B4-BE49-F238E27FC236}">
                <a16:creationId xmlns="" xmlns:a16="http://schemas.microsoft.com/office/drawing/2014/main" id="{40CE4D16-94F3-43E3-8E4A-7FE8224C6903}"/>
              </a:ext>
            </a:extLst>
          </p:cNvPr>
          <p:cNvSpPr>
            <a:spLocks noGrp="1"/>
          </p:cNvSpPr>
          <p:nvPr>
            <p:ph type="body" sz="quarter" idx="18" hasCustomPrompt="1"/>
          </p:nvPr>
        </p:nvSpPr>
        <p:spPr>
          <a:xfrm>
            <a:off x="3815975" y="1800419"/>
            <a:ext cx="3096000" cy="1294202"/>
          </a:xfrm>
        </p:spPr>
        <p:txBody>
          <a:bodyPr/>
          <a:lstStyle>
            <a:lvl1pPr marL="0" indent="0">
              <a:spcBef>
                <a:spcPts val="0"/>
              </a:spcBef>
              <a:spcAft>
                <a:spcPts val="0"/>
              </a:spcAft>
              <a:buNone/>
              <a:defRPr sz="1600" b="0"/>
            </a:lvl1pPr>
          </a:lstStyle>
          <a:p>
            <a:pPr lvl="0"/>
            <a:r>
              <a:rPr lang="de-DE" noProof="0" dirty="0"/>
              <a:t>Persönliche Angaben: Vorname Name</a:t>
            </a:r>
            <a:br>
              <a:rPr lang="de-DE" noProof="0" dirty="0"/>
            </a:br>
            <a:r>
              <a:rPr lang="de-DE" noProof="0" dirty="0"/>
              <a:t>Funktion</a:t>
            </a:r>
            <a:br>
              <a:rPr lang="de-DE" noProof="0" dirty="0"/>
            </a:br>
            <a:r>
              <a:rPr lang="de-DE" noProof="0" dirty="0"/>
              <a:t>Organisationseinheit</a:t>
            </a:r>
            <a:br>
              <a:rPr lang="de-DE" noProof="0" dirty="0"/>
            </a:br>
            <a:r>
              <a:rPr lang="de-DE" noProof="0" dirty="0" err="1"/>
              <a:t>Organisationseinheit</a:t>
            </a:r>
            <a:r>
              <a:rPr lang="de-DE" noProof="0" dirty="0"/>
              <a:t> zweite Zeile</a:t>
            </a:r>
          </a:p>
          <a:p>
            <a:pPr lvl="0"/>
            <a:endParaRPr lang="de-DE" noProof="0" dirty="0"/>
          </a:p>
        </p:txBody>
      </p:sp>
      <p:sp>
        <p:nvSpPr>
          <p:cNvPr id="43" name="Textplatzhalter 24">
            <a:extLst>
              <a:ext uri="{FF2B5EF4-FFF2-40B4-BE49-F238E27FC236}">
                <a16:creationId xmlns="" xmlns:a16="http://schemas.microsoft.com/office/drawing/2014/main" id="{95A9D64B-3BB8-46D4-993D-1EAB95B62116}"/>
              </a:ext>
            </a:extLst>
          </p:cNvPr>
          <p:cNvSpPr txBox="1">
            <a:spLocks/>
          </p:cNvSpPr>
          <p:nvPr/>
        </p:nvSpPr>
        <p:spPr>
          <a:xfrm>
            <a:off x="3816871" y="2880419"/>
            <a:ext cx="3095104" cy="216000"/>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p:txBody>
      </p:sp>
      <p:sp>
        <p:nvSpPr>
          <p:cNvPr id="44" name="Textplatzhalter 27">
            <a:extLst>
              <a:ext uri="{FF2B5EF4-FFF2-40B4-BE49-F238E27FC236}">
                <a16:creationId xmlns="" xmlns:a16="http://schemas.microsoft.com/office/drawing/2014/main" id="{D0F4FE24-E53D-411B-A944-D68B5C9E7F07}"/>
              </a:ext>
            </a:extLst>
          </p:cNvPr>
          <p:cNvSpPr>
            <a:spLocks noGrp="1"/>
          </p:cNvSpPr>
          <p:nvPr>
            <p:ph type="body" sz="quarter" idx="19" hasCustomPrompt="1"/>
          </p:nvPr>
        </p:nvSpPr>
        <p:spPr>
          <a:xfrm>
            <a:off x="3817416" y="3096467"/>
            <a:ext cx="3096000" cy="216000"/>
          </a:xfrm>
        </p:spPr>
        <p:txBody>
          <a:bodyPr/>
          <a:lstStyle>
            <a:lvl1pPr marL="0" indent="0">
              <a:buNone/>
              <a:tabLst>
                <a:tab pos="358775" algn="l"/>
                <a:tab pos="1611313" algn="l"/>
                <a:tab pos="2333625" algn="l"/>
              </a:tabLst>
              <a:defRPr sz="1600"/>
            </a:lvl1pPr>
          </a:lstStyle>
          <a:p>
            <a:pPr lvl="0"/>
            <a:r>
              <a:rPr lang="de-DE" noProof="0" dirty="0"/>
              <a:t>Optional Mobilnummer</a:t>
            </a:r>
          </a:p>
        </p:txBody>
      </p:sp>
      <p:sp>
        <p:nvSpPr>
          <p:cNvPr id="45" name="Textplatzhalter 33">
            <a:extLst>
              <a:ext uri="{FF2B5EF4-FFF2-40B4-BE49-F238E27FC236}">
                <a16:creationId xmlns="" xmlns:a16="http://schemas.microsoft.com/office/drawing/2014/main" id="{BB7C219F-54D0-4600-AC8C-3C44A0E1E3F6}"/>
              </a:ext>
            </a:extLst>
          </p:cNvPr>
          <p:cNvSpPr>
            <a:spLocks noGrp="1"/>
          </p:cNvSpPr>
          <p:nvPr>
            <p:ph type="body" sz="quarter" idx="20" hasCustomPrompt="1"/>
          </p:nvPr>
        </p:nvSpPr>
        <p:spPr>
          <a:xfrm>
            <a:off x="3817416" y="3312491"/>
            <a:ext cx="3096000" cy="216000"/>
          </a:xfrm>
        </p:spPr>
        <p:txBody>
          <a:bodyPr/>
          <a:lstStyle>
            <a:lvl1pPr marL="0" indent="0">
              <a:buNone/>
              <a:defRPr sz="1600"/>
            </a:lvl1pPr>
          </a:lstStyle>
          <a:p>
            <a:pPr lvl="0"/>
            <a:r>
              <a:rPr lang="de-DE" noProof="0" dirty="0"/>
              <a:t>magdalena.muster@bdew.de</a:t>
            </a:r>
          </a:p>
        </p:txBody>
      </p:sp>
      <p:sp>
        <p:nvSpPr>
          <p:cNvPr id="46" name="Textplatzhalter 25">
            <a:extLst>
              <a:ext uri="{FF2B5EF4-FFF2-40B4-BE49-F238E27FC236}">
                <a16:creationId xmlns="" xmlns:a16="http://schemas.microsoft.com/office/drawing/2014/main" id="{963A6CA7-05F5-49B8-8BF2-2B91925FEAA0}"/>
              </a:ext>
            </a:extLst>
          </p:cNvPr>
          <p:cNvSpPr>
            <a:spLocks noGrp="1"/>
          </p:cNvSpPr>
          <p:nvPr>
            <p:ph type="body" sz="quarter" idx="21" hasCustomPrompt="1"/>
          </p:nvPr>
        </p:nvSpPr>
        <p:spPr>
          <a:xfrm>
            <a:off x="5471815" y="2880419"/>
            <a:ext cx="1439816"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dirty="0"/>
              <a:t>Durchwahl</a:t>
            </a:r>
          </a:p>
        </p:txBody>
      </p:sp>
      <p:sp>
        <p:nvSpPr>
          <p:cNvPr id="26" name="Textplatzhalter 25">
            <a:extLst>
              <a:ext uri="{FF2B5EF4-FFF2-40B4-BE49-F238E27FC236}">
                <a16:creationId xmlns="" xmlns:a16="http://schemas.microsoft.com/office/drawing/2014/main" id="{56B10FB1-6D8F-42BA-B53C-709B1D99F3BA}"/>
              </a:ext>
            </a:extLst>
          </p:cNvPr>
          <p:cNvSpPr>
            <a:spLocks noGrp="1"/>
          </p:cNvSpPr>
          <p:nvPr>
            <p:ph type="body" sz="quarter" idx="13" hasCustomPrompt="1"/>
          </p:nvPr>
        </p:nvSpPr>
        <p:spPr>
          <a:xfrm>
            <a:off x="2087439" y="2880419"/>
            <a:ext cx="1439816"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dirty="0"/>
              <a:t>Durchwahl</a:t>
            </a:r>
          </a:p>
        </p:txBody>
      </p:sp>
    </p:spTree>
    <p:extLst>
      <p:ext uri="{BB962C8B-B14F-4D97-AF65-F5344CB8AC3E}">
        <p14:creationId xmlns:p14="http://schemas.microsoft.com/office/powerpoint/2010/main" val="3080164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A9D276E-5686-493E-B068-DFD91698EB49}"/>
              </a:ext>
            </a:extLst>
          </p:cNvPr>
          <p:cNvSpPr>
            <a:spLocks noGrp="1"/>
          </p:cNvSpPr>
          <p:nvPr>
            <p:ph type="title"/>
          </p:nvPr>
        </p:nvSpPr>
        <p:spPr>
          <a:xfrm>
            <a:off x="431257" y="864639"/>
            <a:ext cx="8352382" cy="647628"/>
          </a:xfrm>
          <a:prstGeom prst="rect">
            <a:avLst/>
          </a:prstGeom>
        </p:spPr>
        <p:txBody>
          <a:bodyPr/>
          <a:lstStyle/>
          <a:p>
            <a:r>
              <a:rPr lang="de-DE" dirty="0"/>
              <a:t>Mastertitelformat bearbeiten</a:t>
            </a:r>
          </a:p>
        </p:txBody>
      </p:sp>
      <p:sp>
        <p:nvSpPr>
          <p:cNvPr id="3" name="Vertikaler Textplatzhalter 2">
            <a:extLst>
              <a:ext uri="{FF2B5EF4-FFF2-40B4-BE49-F238E27FC236}">
                <a16:creationId xmlns="" xmlns:a16="http://schemas.microsoft.com/office/drawing/2014/main" id="{C1970CB3-369A-459C-B8F5-D682DCF96C6B}"/>
              </a:ext>
            </a:extLst>
          </p:cNvPr>
          <p:cNvSpPr>
            <a:spLocks noGrp="1"/>
          </p:cNvSpPr>
          <p:nvPr>
            <p:ph type="body" orient="vert" idx="1"/>
          </p:nvPr>
        </p:nvSpPr>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Datumsplatzhalter 9">
            <a:extLst>
              <a:ext uri="{FF2B5EF4-FFF2-40B4-BE49-F238E27FC236}">
                <a16:creationId xmlns="" xmlns:a16="http://schemas.microsoft.com/office/drawing/2014/main" id="{9047E442-FF05-4786-A3D3-663B6F41919E}"/>
              </a:ext>
            </a:extLst>
          </p:cNvPr>
          <p:cNvSpPr>
            <a:spLocks noGrp="1"/>
          </p:cNvSpPr>
          <p:nvPr>
            <p:ph type="dt" sz="half" idx="10"/>
          </p:nvPr>
        </p:nvSpPr>
        <p:spPr/>
        <p:txBody>
          <a:bodyPr/>
          <a:lstStyle/>
          <a:p>
            <a:r>
              <a:rPr lang="de-DE"/>
              <a:t>10.06.2021</a:t>
            </a:r>
            <a:endParaRPr lang="de-DE" dirty="0"/>
          </a:p>
        </p:txBody>
      </p:sp>
      <p:sp>
        <p:nvSpPr>
          <p:cNvPr id="11" name="Fußzeilenplatzhalter 10">
            <a:extLst>
              <a:ext uri="{FF2B5EF4-FFF2-40B4-BE49-F238E27FC236}">
                <a16:creationId xmlns="" xmlns:a16="http://schemas.microsoft.com/office/drawing/2014/main" id="{8CFE638E-559C-40A0-B414-45DFF2BF4141}"/>
              </a:ext>
            </a:extLst>
          </p:cNvPr>
          <p:cNvSpPr>
            <a:spLocks noGrp="1"/>
          </p:cNvSpPr>
          <p:nvPr>
            <p:ph type="ftr" sz="quarter" idx="11"/>
          </p:nvPr>
        </p:nvSpPr>
        <p:spPr/>
        <p:txBody>
          <a:bodyPr/>
          <a:lstStyle/>
          <a:p>
            <a:r>
              <a:rPr lang="de-DE" dirty="0"/>
              <a:t>Hier bitte den Titel der Präsentation und Autor eintragen</a:t>
            </a:r>
          </a:p>
        </p:txBody>
      </p:sp>
      <p:sp>
        <p:nvSpPr>
          <p:cNvPr id="12" name="Foliennummernplatzhalter 11">
            <a:extLst>
              <a:ext uri="{FF2B5EF4-FFF2-40B4-BE49-F238E27FC236}">
                <a16:creationId xmlns="" xmlns:a16="http://schemas.microsoft.com/office/drawing/2014/main" id="{9BB6B2C9-A658-4A78-900F-9713B72E92D4}"/>
              </a:ext>
            </a:extLst>
          </p:cNvPr>
          <p:cNvSpPr>
            <a:spLocks noGrp="1"/>
          </p:cNvSpPr>
          <p:nvPr>
            <p:ph type="sldNum" sz="quarter" idx="12"/>
          </p:nvPr>
        </p:nvSpPr>
        <p:spPr/>
        <p:txBody>
          <a:bodyPr/>
          <a:lstStyle/>
          <a:p>
            <a:fld id="{915ABBCB-2658-4656-B2C4-43A1F658563B}" type="slidenum">
              <a:rPr lang="de-DE" smtClean="0"/>
              <a:t>‹Nr.›</a:t>
            </a:fld>
            <a:endParaRPr lang="de-DE" dirty="0"/>
          </a:p>
        </p:txBody>
      </p:sp>
    </p:spTree>
    <p:extLst>
      <p:ext uri="{BB962C8B-B14F-4D97-AF65-F5344CB8AC3E}">
        <p14:creationId xmlns:p14="http://schemas.microsoft.com/office/powerpoint/2010/main" val="3251722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D921C730-CDAF-45FF-8EA4-7A247E800D9D}"/>
              </a:ext>
            </a:extLst>
          </p:cNvPr>
          <p:cNvSpPr>
            <a:spLocks noGrp="1"/>
          </p:cNvSpPr>
          <p:nvPr>
            <p:ph type="title" orient="vert"/>
          </p:nvPr>
        </p:nvSpPr>
        <p:spPr>
          <a:xfrm>
            <a:off x="6911975" y="863599"/>
            <a:ext cx="1871663" cy="4105052"/>
          </a:xfrm>
          <a:prstGeom prst="rect">
            <a:avLst/>
          </a:prstGeom>
        </p:spPr>
        <p:txBody>
          <a:bodyPr vert="eaVert"/>
          <a:lstStyle/>
          <a:p>
            <a:r>
              <a:rPr lang="de-DE" dirty="0"/>
              <a:t>Mastertitelformat bearbeiten</a:t>
            </a:r>
          </a:p>
        </p:txBody>
      </p:sp>
      <p:sp>
        <p:nvSpPr>
          <p:cNvPr id="3" name="Vertikaler Textplatzhalter 2">
            <a:extLst>
              <a:ext uri="{FF2B5EF4-FFF2-40B4-BE49-F238E27FC236}">
                <a16:creationId xmlns="" xmlns:a16="http://schemas.microsoft.com/office/drawing/2014/main" id="{FC5D6D36-B938-481F-AB85-46AFF5F56075}"/>
              </a:ext>
            </a:extLst>
          </p:cNvPr>
          <p:cNvSpPr>
            <a:spLocks noGrp="1"/>
          </p:cNvSpPr>
          <p:nvPr>
            <p:ph type="body" orient="vert" idx="1"/>
          </p:nvPr>
        </p:nvSpPr>
        <p:spPr>
          <a:xfrm>
            <a:off x="431255" y="863599"/>
            <a:ext cx="6192838" cy="4105051"/>
          </a:xfrm>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Datumsplatzhalter 9">
            <a:extLst>
              <a:ext uri="{FF2B5EF4-FFF2-40B4-BE49-F238E27FC236}">
                <a16:creationId xmlns="" xmlns:a16="http://schemas.microsoft.com/office/drawing/2014/main" id="{BC009F4A-D274-4CA1-9AF4-D9729107064E}"/>
              </a:ext>
            </a:extLst>
          </p:cNvPr>
          <p:cNvSpPr>
            <a:spLocks noGrp="1"/>
          </p:cNvSpPr>
          <p:nvPr>
            <p:ph type="dt" sz="half" idx="10"/>
          </p:nvPr>
        </p:nvSpPr>
        <p:spPr/>
        <p:txBody>
          <a:bodyPr/>
          <a:lstStyle/>
          <a:p>
            <a:r>
              <a:rPr lang="de-DE"/>
              <a:t>10.06.2021</a:t>
            </a:r>
            <a:endParaRPr lang="de-DE" dirty="0"/>
          </a:p>
        </p:txBody>
      </p:sp>
      <p:sp>
        <p:nvSpPr>
          <p:cNvPr id="11" name="Fußzeilenplatzhalter 10">
            <a:extLst>
              <a:ext uri="{FF2B5EF4-FFF2-40B4-BE49-F238E27FC236}">
                <a16:creationId xmlns="" xmlns:a16="http://schemas.microsoft.com/office/drawing/2014/main" id="{569329BF-4531-4866-A67A-9D8642215BED}"/>
              </a:ext>
            </a:extLst>
          </p:cNvPr>
          <p:cNvSpPr>
            <a:spLocks noGrp="1"/>
          </p:cNvSpPr>
          <p:nvPr>
            <p:ph type="ftr" sz="quarter" idx="11"/>
          </p:nvPr>
        </p:nvSpPr>
        <p:spPr/>
        <p:txBody>
          <a:bodyPr/>
          <a:lstStyle/>
          <a:p>
            <a:r>
              <a:rPr lang="de-DE" dirty="0"/>
              <a:t>Hier bitte den Titel der Präsentation und Autor eintragen</a:t>
            </a:r>
          </a:p>
        </p:txBody>
      </p:sp>
      <p:sp>
        <p:nvSpPr>
          <p:cNvPr id="12" name="Foliennummernplatzhalter 11">
            <a:extLst>
              <a:ext uri="{FF2B5EF4-FFF2-40B4-BE49-F238E27FC236}">
                <a16:creationId xmlns="" xmlns:a16="http://schemas.microsoft.com/office/drawing/2014/main" id="{48626483-6C39-43BD-82AA-0E18E56B41B4}"/>
              </a:ext>
            </a:extLst>
          </p:cNvPr>
          <p:cNvSpPr>
            <a:spLocks noGrp="1"/>
          </p:cNvSpPr>
          <p:nvPr>
            <p:ph type="sldNum" sz="quarter" idx="12"/>
          </p:nvPr>
        </p:nvSpPr>
        <p:spPr/>
        <p:txBody>
          <a:bodyPr/>
          <a:lstStyle/>
          <a:p>
            <a:fld id="{915ABBCB-2658-4656-B2C4-43A1F658563B}" type="slidenum">
              <a:rPr lang="de-DE" smtClean="0"/>
              <a:t>‹Nr.›</a:t>
            </a:fld>
            <a:endParaRPr lang="de-DE" dirty="0"/>
          </a:p>
        </p:txBody>
      </p:sp>
    </p:spTree>
    <p:extLst>
      <p:ext uri="{BB962C8B-B14F-4D97-AF65-F5344CB8AC3E}">
        <p14:creationId xmlns:p14="http://schemas.microsoft.com/office/powerpoint/2010/main" val="32836429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elfolie mit Bild">
    <p:bg>
      <p:bgPr>
        <a:solidFill>
          <a:schemeClr val="bg1"/>
        </a:solidFill>
        <a:effectLst/>
      </p:bgPr>
    </p:bg>
    <p:spTree>
      <p:nvGrpSpPr>
        <p:cNvPr id="1" name=""/>
        <p:cNvGrpSpPr/>
        <p:nvPr/>
      </p:nvGrpSpPr>
      <p:grpSpPr>
        <a:xfrm>
          <a:off x="0" y="0"/>
          <a:ext cx="0" cy="0"/>
          <a:chOff x="0" y="0"/>
          <a:chExt cx="0" cy="0"/>
        </a:xfrm>
      </p:grpSpPr>
      <p:grpSp>
        <p:nvGrpSpPr>
          <p:cNvPr id="240" name="Gruppieren 239">
            <a:extLst>
              <a:ext uri="{FF2B5EF4-FFF2-40B4-BE49-F238E27FC236}">
                <a16:creationId xmlns="" xmlns:a16="http://schemas.microsoft.com/office/drawing/2014/main" id="{635DE3A3-5F75-4957-8585-713416C3BA25}"/>
              </a:ext>
            </a:extLst>
          </p:cNvPr>
          <p:cNvGrpSpPr>
            <a:grpSpLocks noChangeAspect="1"/>
          </p:cNvGrpSpPr>
          <p:nvPr userDrawn="1"/>
        </p:nvGrpSpPr>
        <p:grpSpPr bwMode="gray">
          <a:xfrm>
            <a:off x="7271990" y="576162"/>
            <a:ext cx="1800225" cy="1224000"/>
            <a:chOff x="7271990" y="576162"/>
            <a:chExt cx="1800225" cy="1224000"/>
          </a:xfrm>
        </p:grpSpPr>
        <p:sp>
          <p:nvSpPr>
            <p:cNvPr id="241" name="Rectangle 6">
              <a:extLst>
                <a:ext uri="{FF2B5EF4-FFF2-40B4-BE49-F238E27FC236}">
                  <a16:creationId xmlns="" xmlns:a16="http://schemas.microsoft.com/office/drawing/2014/main" id="{FC072CB3-74F3-433F-A5FE-3F1AF3C6175C}"/>
                </a:ext>
              </a:extLst>
            </p:cNvPr>
            <p:cNvSpPr>
              <a:spLocks noChangeArrowheads="1"/>
            </p:cNvSpPr>
            <p:nvPr userDrawn="1"/>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242" name="Gruppieren 241">
              <a:extLst>
                <a:ext uri="{FF2B5EF4-FFF2-40B4-BE49-F238E27FC236}">
                  <a16:creationId xmlns="" xmlns:a16="http://schemas.microsoft.com/office/drawing/2014/main" id="{5FA7764E-1C3B-47DF-8BAD-7DDB70F8FEAE}"/>
                </a:ext>
              </a:extLst>
            </p:cNvPr>
            <p:cNvGrpSpPr>
              <a:grpSpLocks noChangeAspect="1"/>
            </p:cNvGrpSpPr>
            <p:nvPr userDrawn="1"/>
          </p:nvGrpSpPr>
          <p:grpSpPr bwMode="gray">
            <a:xfrm>
              <a:off x="7538786" y="868025"/>
              <a:ext cx="1244600" cy="646113"/>
              <a:chOff x="7538786" y="868025"/>
              <a:chExt cx="1244600" cy="646113"/>
            </a:xfrm>
          </p:grpSpPr>
          <p:sp>
            <p:nvSpPr>
              <p:cNvPr id="243" name="Freeform 38">
                <a:extLst>
                  <a:ext uri="{FF2B5EF4-FFF2-40B4-BE49-F238E27FC236}">
                    <a16:creationId xmlns="" xmlns:a16="http://schemas.microsoft.com/office/drawing/2014/main" id="{A8E670C4-5CE3-4C4C-A26F-FED2E9185BB3}"/>
                  </a:ext>
                </a:extLst>
              </p:cNvPr>
              <p:cNvSpPr>
                <a:spLocks noEditPoints="1"/>
              </p:cNvSpPr>
              <p:nvPr userDrawn="1"/>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a:p>
            </p:txBody>
          </p:sp>
          <p:sp>
            <p:nvSpPr>
              <p:cNvPr id="244" name="Freeform 39">
                <a:extLst>
                  <a:ext uri="{FF2B5EF4-FFF2-40B4-BE49-F238E27FC236}">
                    <a16:creationId xmlns="" xmlns:a16="http://schemas.microsoft.com/office/drawing/2014/main" id="{5F598DA8-679A-4759-BA95-A9F969FF5EAD}"/>
                  </a:ext>
                </a:extLst>
              </p:cNvPr>
              <p:cNvSpPr>
                <a:spLocks/>
              </p:cNvSpPr>
              <p:nvPr userDrawn="1"/>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5" name="Freeform 40">
                <a:extLst>
                  <a:ext uri="{FF2B5EF4-FFF2-40B4-BE49-F238E27FC236}">
                    <a16:creationId xmlns="" xmlns:a16="http://schemas.microsoft.com/office/drawing/2014/main" id="{57BDC298-F3D1-4543-AFF4-AC01EDDB62E9}"/>
                  </a:ext>
                </a:extLst>
              </p:cNvPr>
              <p:cNvSpPr>
                <a:spLocks/>
              </p:cNvSpPr>
              <p:nvPr userDrawn="1"/>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6" name="Freeform 41">
                <a:extLst>
                  <a:ext uri="{FF2B5EF4-FFF2-40B4-BE49-F238E27FC236}">
                    <a16:creationId xmlns="" xmlns:a16="http://schemas.microsoft.com/office/drawing/2014/main" id="{7A9A748A-CB83-4144-8F00-BC54166F02BD}"/>
                  </a:ext>
                </a:extLst>
              </p:cNvPr>
              <p:cNvSpPr>
                <a:spLocks noEditPoints="1"/>
              </p:cNvSpPr>
              <p:nvPr userDrawn="1"/>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7" name="Freeform 42">
                <a:extLst>
                  <a:ext uri="{FF2B5EF4-FFF2-40B4-BE49-F238E27FC236}">
                    <a16:creationId xmlns="" xmlns:a16="http://schemas.microsoft.com/office/drawing/2014/main" id="{6CB0F4B4-6126-44F3-9253-1B13F4FFCE28}"/>
                  </a:ext>
                </a:extLst>
              </p:cNvPr>
              <p:cNvSpPr>
                <a:spLocks noEditPoints="1"/>
              </p:cNvSpPr>
              <p:nvPr userDrawn="1"/>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grpSp>
      </p:grpSp>
      <p:sp>
        <p:nvSpPr>
          <p:cNvPr id="231" name="Bildplatzhalter 230">
            <a:extLst>
              <a:ext uri="{FF2B5EF4-FFF2-40B4-BE49-F238E27FC236}">
                <a16:creationId xmlns="" xmlns:a16="http://schemas.microsoft.com/office/drawing/2014/main" id="{5093C0B1-AC9E-468C-A24D-AF578C248AE3}"/>
              </a:ext>
            </a:extLst>
          </p:cNvPr>
          <p:cNvSpPr>
            <a:spLocks noGrp="1"/>
          </p:cNvSpPr>
          <p:nvPr>
            <p:ph type="pic" sz="quarter" idx="13"/>
          </p:nvPr>
        </p:nvSpPr>
        <p:spPr>
          <a:xfrm>
            <a:off x="0" y="0"/>
            <a:ext cx="9223200" cy="3024435"/>
          </a:xfrm>
          <a:custGeom>
            <a:avLst/>
            <a:gdLst>
              <a:gd name="connsiteX0" fmla="*/ 143223 w 9215438"/>
              <a:gd name="connsiteY0" fmla="*/ 3024000 h 3024435"/>
              <a:gd name="connsiteX1" fmla="*/ 157623 w 9215438"/>
              <a:gd name="connsiteY1" fmla="*/ 3024000 h 3024435"/>
              <a:gd name="connsiteX2" fmla="*/ 157623 w 9215438"/>
              <a:gd name="connsiteY2" fmla="*/ 3024435 h 3024435"/>
              <a:gd name="connsiteX3" fmla="*/ 143223 w 9215438"/>
              <a:gd name="connsiteY3" fmla="*/ 3024435 h 3024435"/>
              <a:gd name="connsiteX4" fmla="*/ 9063563 w 9215438"/>
              <a:gd name="connsiteY4" fmla="*/ 1800000 h 3024435"/>
              <a:gd name="connsiteX5" fmla="*/ 9071223 w 9215438"/>
              <a:gd name="connsiteY5" fmla="*/ 1800000 h 3024435"/>
              <a:gd name="connsiteX6" fmla="*/ 9071223 w 9215438"/>
              <a:gd name="connsiteY6" fmla="*/ 1800263 h 3024435"/>
              <a:gd name="connsiteX7" fmla="*/ 9063563 w 9215438"/>
              <a:gd name="connsiteY7" fmla="*/ 1800263 h 3024435"/>
              <a:gd name="connsiteX8" fmla="*/ 157348 w 9215438"/>
              <a:gd name="connsiteY8" fmla="*/ 144435 h 3024435"/>
              <a:gd name="connsiteX9" fmla="*/ 157623 w 9215438"/>
              <a:gd name="connsiteY9" fmla="*/ 144435 h 3024435"/>
              <a:gd name="connsiteX10" fmla="*/ 157623 w 9215438"/>
              <a:gd name="connsiteY10" fmla="*/ 158400 h 3024435"/>
              <a:gd name="connsiteX11" fmla="*/ 157348 w 9215438"/>
              <a:gd name="connsiteY11" fmla="*/ 158400 h 3024435"/>
              <a:gd name="connsiteX12" fmla="*/ 9057815 w 9215438"/>
              <a:gd name="connsiteY12" fmla="*/ 144115 h 3024435"/>
              <a:gd name="connsiteX13" fmla="*/ 9057815 w 9215438"/>
              <a:gd name="connsiteY13" fmla="*/ 576115 h 3024435"/>
              <a:gd name="connsiteX14" fmla="*/ 9072215 w 9215438"/>
              <a:gd name="connsiteY14" fmla="*/ 576115 h 3024435"/>
              <a:gd name="connsiteX15" fmla="*/ 9072215 w 9215438"/>
              <a:gd name="connsiteY15" fmla="*/ 144115 h 3024435"/>
              <a:gd name="connsiteX16" fmla="*/ 0 w 9215438"/>
              <a:gd name="connsiteY16" fmla="*/ 0 h 3024435"/>
              <a:gd name="connsiteX17" fmla="*/ 9215438 w 9215438"/>
              <a:gd name="connsiteY17" fmla="*/ 0 h 3024435"/>
              <a:gd name="connsiteX18" fmla="*/ 9215438 w 9215438"/>
              <a:gd name="connsiteY18" fmla="*/ 3024000 h 3024435"/>
              <a:gd name="connsiteX19" fmla="*/ 9077963 w 9215438"/>
              <a:gd name="connsiteY19" fmla="*/ 3024000 h 3024435"/>
              <a:gd name="connsiteX20" fmla="*/ 9077963 w 9215438"/>
              <a:gd name="connsiteY20" fmla="*/ 1800000 h 3024435"/>
              <a:gd name="connsiteX21" fmla="*/ 9071223 w 9215438"/>
              <a:gd name="connsiteY21" fmla="*/ 1800000 h 3024435"/>
              <a:gd name="connsiteX22" fmla="*/ 9071223 w 9215438"/>
              <a:gd name="connsiteY22" fmla="*/ 576263 h 3024435"/>
              <a:gd name="connsiteX23" fmla="*/ 7270998 w 9215438"/>
              <a:gd name="connsiteY23" fmla="*/ 576263 h 3024435"/>
              <a:gd name="connsiteX24" fmla="*/ 7270998 w 9215438"/>
              <a:gd name="connsiteY24" fmla="*/ 1800263 h 3024435"/>
              <a:gd name="connsiteX25" fmla="*/ 9063563 w 9215438"/>
              <a:gd name="connsiteY25" fmla="*/ 1800263 h 3024435"/>
              <a:gd name="connsiteX26" fmla="*/ 9063563 w 9215438"/>
              <a:gd name="connsiteY26" fmla="*/ 3024000 h 3024435"/>
              <a:gd name="connsiteX27" fmla="*/ 157623 w 9215438"/>
              <a:gd name="connsiteY27" fmla="*/ 3024000 h 3024435"/>
              <a:gd name="connsiteX28" fmla="*/ 157623 w 9215438"/>
              <a:gd name="connsiteY28" fmla="*/ 158400 h 3024435"/>
              <a:gd name="connsiteX29" fmla="*/ 9056548 w 9215438"/>
              <a:gd name="connsiteY29" fmla="*/ 158400 h 3024435"/>
              <a:gd name="connsiteX30" fmla="*/ 9056548 w 9215438"/>
              <a:gd name="connsiteY30" fmla="*/ 144000 h 3024435"/>
              <a:gd name="connsiteX31" fmla="*/ 157348 w 9215438"/>
              <a:gd name="connsiteY31" fmla="*/ 144000 h 3024435"/>
              <a:gd name="connsiteX32" fmla="*/ 157348 w 9215438"/>
              <a:gd name="connsiteY32" fmla="*/ 144435 h 3024435"/>
              <a:gd name="connsiteX33" fmla="*/ 143223 w 9215438"/>
              <a:gd name="connsiteY33" fmla="*/ 144435 h 3024435"/>
              <a:gd name="connsiteX34" fmla="*/ 143223 w 9215438"/>
              <a:gd name="connsiteY34" fmla="*/ 3024000 h 3024435"/>
              <a:gd name="connsiteX35" fmla="*/ 0 w 9215438"/>
              <a:gd name="connsiteY35" fmla="*/ 3024000 h 30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15438" h="3024435">
                <a:moveTo>
                  <a:pt x="143223" y="3024000"/>
                </a:moveTo>
                <a:lnTo>
                  <a:pt x="157623" y="3024000"/>
                </a:lnTo>
                <a:lnTo>
                  <a:pt x="157623" y="3024435"/>
                </a:lnTo>
                <a:lnTo>
                  <a:pt x="143223" y="3024435"/>
                </a:lnTo>
                <a:close/>
                <a:moveTo>
                  <a:pt x="9063563" y="1800000"/>
                </a:moveTo>
                <a:lnTo>
                  <a:pt x="9071223" y="1800000"/>
                </a:lnTo>
                <a:lnTo>
                  <a:pt x="9071223" y="1800263"/>
                </a:lnTo>
                <a:lnTo>
                  <a:pt x="9063563" y="1800263"/>
                </a:lnTo>
                <a:close/>
                <a:moveTo>
                  <a:pt x="157348" y="144435"/>
                </a:moveTo>
                <a:lnTo>
                  <a:pt x="157623" y="144435"/>
                </a:lnTo>
                <a:lnTo>
                  <a:pt x="157623" y="158400"/>
                </a:lnTo>
                <a:lnTo>
                  <a:pt x="157348" y="158400"/>
                </a:lnTo>
                <a:close/>
                <a:moveTo>
                  <a:pt x="9057815" y="144115"/>
                </a:moveTo>
                <a:lnTo>
                  <a:pt x="9057815" y="576115"/>
                </a:lnTo>
                <a:lnTo>
                  <a:pt x="9072215" y="576115"/>
                </a:lnTo>
                <a:lnTo>
                  <a:pt x="9072215" y="144115"/>
                </a:lnTo>
                <a:close/>
                <a:moveTo>
                  <a:pt x="0" y="0"/>
                </a:moveTo>
                <a:lnTo>
                  <a:pt x="9215438" y="0"/>
                </a:lnTo>
                <a:lnTo>
                  <a:pt x="9215438" y="3024000"/>
                </a:lnTo>
                <a:lnTo>
                  <a:pt x="9077963" y="3024000"/>
                </a:lnTo>
                <a:lnTo>
                  <a:pt x="9077963" y="1800000"/>
                </a:lnTo>
                <a:lnTo>
                  <a:pt x="9071223" y="1800000"/>
                </a:lnTo>
                <a:lnTo>
                  <a:pt x="9071223" y="576263"/>
                </a:lnTo>
                <a:lnTo>
                  <a:pt x="7270998" y="576263"/>
                </a:lnTo>
                <a:lnTo>
                  <a:pt x="7270998" y="1800263"/>
                </a:lnTo>
                <a:lnTo>
                  <a:pt x="9063563" y="1800263"/>
                </a:lnTo>
                <a:lnTo>
                  <a:pt x="9063563" y="3024000"/>
                </a:lnTo>
                <a:lnTo>
                  <a:pt x="157623" y="3024000"/>
                </a:lnTo>
                <a:lnTo>
                  <a:pt x="157623" y="158400"/>
                </a:lnTo>
                <a:lnTo>
                  <a:pt x="9056548" y="158400"/>
                </a:lnTo>
                <a:lnTo>
                  <a:pt x="9056548" y="144000"/>
                </a:lnTo>
                <a:lnTo>
                  <a:pt x="157348" y="144000"/>
                </a:lnTo>
                <a:lnTo>
                  <a:pt x="157348" y="144435"/>
                </a:lnTo>
                <a:lnTo>
                  <a:pt x="143223" y="144435"/>
                </a:lnTo>
                <a:lnTo>
                  <a:pt x="143223" y="3024000"/>
                </a:lnTo>
                <a:lnTo>
                  <a:pt x="0" y="3024000"/>
                </a:lnTo>
                <a:close/>
              </a:path>
            </a:pathLst>
          </a:custGeom>
          <a:solidFill>
            <a:schemeClr val="bg1"/>
          </a:solidFill>
        </p:spPr>
        <p:txBody>
          <a:bodyPr wrap="square" lIns="432000" tIns="324000">
            <a:noAutofit/>
          </a:bodyPr>
          <a:lstStyle>
            <a:lvl1pPr marL="0" indent="0">
              <a:buNone/>
              <a:defRPr/>
            </a:lvl1pPr>
          </a:lstStyle>
          <a:p>
            <a:r>
              <a:rPr lang="de-DE"/>
              <a:t>Bild durch Klicken auf Symbol hinzufügen</a:t>
            </a:r>
          </a:p>
        </p:txBody>
      </p:sp>
      <p:sp>
        <p:nvSpPr>
          <p:cNvPr id="7" name="Rechteck 6">
            <a:extLst>
              <a:ext uri="{FF2B5EF4-FFF2-40B4-BE49-F238E27FC236}">
                <a16:creationId xmlns="" xmlns:a16="http://schemas.microsoft.com/office/drawing/2014/main" id="{ED8F7A42-0CF4-4998-960F-E80D43C7A03A}"/>
              </a:ext>
            </a:extLst>
          </p:cNvPr>
          <p:cNvSpPr/>
          <p:nvPr userDrawn="1"/>
        </p:nvSpPr>
        <p:spPr bwMode="grayWhite">
          <a:xfrm>
            <a:off x="1" y="3024675"/>
            <a:ext cx="9215438"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0">
              <a:solidFill>
                <a:schemeClr val="bg1"/>
              </a:solidFill>
            </a:endParaRPr>
          </a:p>
        </p:txBody>
      </p:sp>
      <p:sp>
        <p:nvSpPr>
          <p:cNvPr id="2" name="Titel 1">
            <a:extLst>
              <a:ext uri="{FF2B5EF4-FFF2-40B4-BE49-F238E27FC236}">
                <a16:creationId xmlns="" xmlns:a16="http://schemas.microsoft.com/office/drawing/2014/main" id="{4380B651-FA77-43FF-A552-95A5EF8C90D3}"/>
              </a:ext>
            </a:extLst>
          </p:cNvPr>
          <p:cNvSpPr>
            <a:spLocks noGrp="1"/>
          </p:cNvSpPr>
          <p:nvPr userDrawn="1">
            <p:ph type="ctrTitle"/>
          </p:nvPr>
        </p:nvSpPr>
        <p:spPr>
          <a:xfrm>
            <a:off x="431256" y="3528531"/>
            <a:ext cx="6911579" cy="360000"/>
          </a:xfrm>
        </p:spPr>
        <p:txBody>
          <a:bodyPr wrap="none" lIns="0" tIns="0" rIns="0" bIns="0" anchor="b">
            <a:noAutofit/>
          </a:bodyPr>
          <a:lstStyle>
            <a:lvl1pPr algn="l">
              <a:lnSpc>
                <a:spcPct val="100000"/>
              </a:lnSpc>
              <a:defRPr sz="2600" b="1">
                <a:solidFill>
                  <a:schemeClr val="bg1"/>
                </a:solidFill>
              </a:defRPr>
            </a:lvl1pPr>
          </a:lstStyle>
          <a:p>
            <a:r>
              <a:rPr lang="de-DE"/>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userDrawn="1">
            <p:ph type="subTitle" idx="1"/>
          </p:nvPr>
        </p:nvSpPr>
        <p:spPr>
          <a:xfrm>
            <a:off x="431256" y="4032611"/>
            <a:ext cx="6911579" cy="576000"/>
          </a:xfrm>
        </p:spPr>
        <p:txBody>
          <a:bodyPr wrap="square" lIns="0" tIns="0" rIns="0" bIns="0" anchor="t" anchorCtr="0">
            <a:noAutofit/>
          </a:bodyPr>
          <a:lstStyle>
            <a:lvl1pPr marL="0" indent="0" algn="l">
              <a:lnSpc>
                <a:spcPct val="100000"/>
              </a:lnSpc>
              <a:spcBef>
                <a:spcPts val="0"/>
              </a:spcBef>
              <a:buNone/>
              <a:defRPr sz="180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a:t>Master-Untertitelformat bearbeiten</a:t>
            </a:r>
          </a:p>
        </p:txBody>
      </p:sp>
      <p:sp>
        <p:nvSpPr>
          <p:cNvPr id="10" name="Textfeld 9">
            <a:extLst>
              <a:ext uri="{FF2B5EF4-FFF2-40B4-BE49-F238E27FC236}">
                <a16:creationId xmlns="" xmlns:a16="http://schemas.microsoft.com/office/drawing/2014/main" id="{131ADE1F-3339-4E57-AF5F-0ABBE14A423A}"/>
              </a:ext>
            </a:extLst>
          </p:cNvPr>
          <p:cNvSpPr txBox="1"/>
          <p:nvPr userDrawn="1"/>
        </p:nvSpPr>
        <p:spPr>
          <a:xfrm>
            <a:off x="431799" y="4680000"/>
            <a:ext cx="2880001" cy="216000"/>
          </a:xfrm>
          <a:prstGeom prst="rect">
            <a:avLst/>
          </a:prstGeom>
          <a:noFill/>
        </p:spPr>
        <p:txBody>
          <a:bodyPr wrap="none" lIns="0" tIns="0" rIns="0" bIns="0" rtlCol="0" anchor="ctr" anchorCtr="0">
            <a:noAutofit/>
          </a:bodyPr>
          <a:lstStyle/>
          <a:p>
            <a:r>
              <a:rPr lang="de-DE" sz="800">
                <a:solidFill>
                  <a:schemeClr val="bg1"/>
                </a:solidFill>
              </a:rPr>
              <a:t>© BDEW Bundesverband der Energie- und Wasserwirtschaft e.V. </a:t>
            </a:r>
            <a:endParaRPr lang="de-DE" sz="1360">
              <a:solidFill>
                <a:schemeClr val="bg1"/>
              </a:solidFill>
            </a:endParaRPr>
          </a:p>
        </p:txBody>
      </p:sp>
      <p:sp>
        <p:nvSpPr>
          <p:cNvPr id="185" name="Rechteck 184">
            <a:extLst>
              <a:ext uri="{FF2B5EF4-FFF2-40B4-BE49-F238E27FC236}">
                <a16:creationId xmlns="" xmlns:a16="http://schemas.microsoft.com/office/drawing/2014/main" id="{14FA0E42-6739-40CF-8134-93A20DC4BE70}"/>
              </a:ext>
            </a:extLst>
          </p:cNvPr>
          <p:cNvSpPr/>
          <p:nvPr userDrawn="1"/>
        </p:nvSpPr>
        <p:spPr>
          <a:xfrm>
            <a:off x="149617"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a:p>
        </p:txBody>
      </p:sp>
      <p:sp>
        <p:nvSpPr>
          <p:cNvPr id="8" name="Datumsplatzhalter 7">
            <a:extLst>
              <a:ext uri="{FF2B5EF4-FFF2-40B4-BE49-F238E27FC236}">
                <a16:creationId xmlns="" xmlns:a16="http://schemas.microsoft.com/office/drawing/2014/main" id="{CF49EA0F-470E-4848-8624-5CE19AA0E528}"/>
              </a:ext>
            </a:extLst>
          </p:cNvPr>
          <p:cNvSpPr>
            <a:spLocks noGrp="1"/>
          </p:cNvSpPr>
          <p:nvPr>
            <p:ph type="dt" sz="half" idx="14"/>
          </p:nvPr>
        </p:nvSpPr>
        <p:spPr>
          <a:xfrm>
            <a:off x="3240000" y="4680000"/>
            <a:ext cx="720000" cy="216000"/>
          </a:xfrm>
          <a:noFill/>
        </p:spPr>
        <p:txBody>
          <a:bodyPr wrap="none" lIns="0" tIns="0" rIns="0" bIns="0" rtlCol="0" anchor="ctr" anchorCtr="0">
            <a:noAutofit/>
          </a:bodyPr>
          <a:lstStyle>
            <a:lvl1pPr>
              <a:defRPr lang="de-DE" smtClean="0">
                <a:solidFill>
                  <a:schemeClr val="bg1"/>
                </a:solidFill>
              </a:defRPr>
            </a:lvl1pPr>
          </a:lstStyle>
          <a:p>
            <a:r>
              <a:rPr lang="de-DE"/>
              <a:t>09.12.2020</a:t>
            </a:r>
          </a:p>
        </p:txBody>
      </p:sp>
      <p:sp>
        <p:nvSpPr>
          <p:cNvPr id="9" name="Fußzeilenplatzhalter 8">
            <a:extLst>
              <a:ext uri="{FF2B5EF4-FFF2-40B4-BE49-F238E27FC236}">
                <a16:creationId xmlns="" xmlns:a16="http://schemas.microsoft.com/office/drawing/2014/main" id="{93EA838E-5213-4879-A2D6-5CD6F8A3B686}"/>
              </a:ext>
            </a:extLst>
          </p:cNvPr>
          <p:cNvSpPr>
            <a:spLocks noGrp="1"/>
          </p:cNvSpPr>
          <p:nvPr>
            <p:ph type="ftr" sz="quarter" idx="15"/>
          </p:nvPr>
        </p:nvSpPr>
        <p:spPr>
          <a:xfrm rot="16200000">
            <a:off x="-2540808" y="2412572"/>
            <a:ext cx="4932000" cy="144000"/>
          </a:xfrm>
        </p:spPr>
        <p:txBody>
          <a:bodyPr/>
          <a:lstStyle/>
          <a:p>
            <a:r>
              <a:rPr lang="de-DE"/>
              <a:t>Energietalent Wasserstoff - Gespräch nach 5</a:t>
            </a:r>
          </a:p>
        </p:txBody>
      </p:sp>
      <p:sp>
        <p:nvSpPr>
          <p:cNvPr id="11" name="Foliennummernplatzhalter 10">
            <a:extLst>
              <a:ext uri="{FF2B5EF4-FFF2-40B4-BE49-F238E27FC236}">
                <a16:creationId xmlns="" xmlns:a16="http://schemas.microsoft.com/office/drawing/2014/main" id="{ED656861-D621-4470-819F-20325BEF2361}"/>
              </a:ext>
            </a:extLst>
          </p:cNvPr>
          <p:cNvSpPr>
            <a:spLocks noGrp="1"/>
          </p:cNvSpPr>
          <p:nvPr>
            <p:ph type="sldNum" sz="quarter" idx="16"/>
          </p:nvPr>
        </p:nvSpPr>
        <p:spPr>
          <a:xfrm rot="16200000">
            <a:off x="-180793" y="4990705"/>
            <a:ext cx="216000" cy="144000"/>
          </a:xfrm>
        </p:spPr>
        <p:txBody>
          <a:bodyPr/>
          <a:lstStyle/>
          <a:p>
            <a:fld id="{FBB44F12-EB88-474F-BA5E-385A9C5524F3}" type="slidenum">
              <a:rPr lang="de-DE" smtClean="0"/>
              <a:pPr/>
              <a:t>‹Nr.›</a:t>
            </a:fld>
            <a:endParaRPr lang="de-DE"/>
          </a:p>
        </p:txBody>
      </p:sp>
    </p:spTree>
    <p:extLst>
      <p:ext uri="{BB962C8B-B14F-4D97-AF65-F5344CB8AC3E}">
        <p14:creationId xmlns:p14="http://schemas.microsoft.com/office/powerpoint/2010/main" val="73268730"/>
      </p:ext>
    </p:extLst>
  </p:cSld>
  <p:clrMapOvr>
    <a:masterClrMapping/>
  </p:clrMapOvr>
  <p:extLst>
    <p:ext uri="{DCECCB84-F9BA-43D5-87BE-67443E8EF086}">
      <p15:sldGuideLst xmlns="" xmlns:p15="http://schemas.microsoft.com/office/powerpoint/2012/main">
        <p15:guide id="1" orient="horz" pos="1905">
          <p15:clr>
            <a:srgbClr val="FBAE40"/>
          </p15:clr>
        </p15:guide>
        <p15:guide id="3" pos="90">
          <p15:clr>
            <a:srgbClr val="FBAE40"/>
          </p15:clr>
        </p15:guide>
        <p15:guide id="4" pos="5715">
          <p15:clr>
            <a:srgbClr val="FBAE40"/>
          </p15:clr>
        </p15:guide>
        <p15:guide id="5" orient="horz" pos="9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5" y="2448371"/>
            <a:ext cx="6480719" cy="1224144"/>
          </a:xfrm>
          <a:prstGeom prst="rect">
            <a:avLst/>
          </a:prstGeom>
        </p:spPr>
        <p:txBody>
          <a:bodyPr wrap="square" lIns="0" tIns="0" rIns="0" bIns="0" anchor="b" anchorCtr="0">
            <a:noAutofit/>
          </a:bodyPr>
          <a:lstStyle>
            <a:lvl1pPr algn="l">
              <a:lnSpc>
                <a:spcPct val="90000"/>
              </a:lnSpc>
              <a:spcBef>
                <a:spcPts val="0"/>
              </a:spcBef>
              <a:spcAft>
                <a:spcPts val="0"/>
              </a:spcAft>
              <a:defRPr sz="4400" b="1">
                <a:solidFill>
                  <a:schemeClr val="bg1"/>
                </a:solidFill>
              </a:defRPr>
            </a:lvl1pPr>
          </a:lstStyle>
          <a:p>
            <a:r>
              <a:rPr lang="de-DE" noProof="0" dirty="0"/>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dirty="0"/>
              <a:t>Master-Untertitelformat bearbeiten</a:t>
            </a:r>
          </a:p>
        </p:txBody>
      </p:sp>
      <p:sp>
        <p:nvSpPr>
          <p:cNvPr id="8" name="Rechteck 7">
            <a:extLst>
              <a:ext uri="{FF2B5EF4-FFF2-40B4-BE49-F238E27FC236}">
                <a16:creationId xmlns="" xmlns:a16="http://schemas.microsoft.com/office/drawing/2014/main" id="{F2E03B2E-D379-4F2F-B8A8-821AC7247E6E}"/>
              </a:ext>
            </a:extLst>
          </p:cNvPr>
          <p:cNvSpPr/>
          <p:nvPr/>
        </p:nvSpPr>
        <p:spPr>
          <a:xfrm>
            <a:off x="143223"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bg1"/>
                </a:solidFill>
              </a:rPr>
              <a:t>© BDEW Bundesverband der Energie- und Wasserwirtschaft e.V.</a:t>
            </a:r>
            <a:endParaRPr lang="de-DE" sz="1360" noProof="0" dirty="0">
              <a:solidFill>
                <a:schemeClr val="bg1"/>
              </a:solidFill>
            </a:endParaRPr>
          </a:p>
        </p:txBody>
      </p:sp>
      <p:grpSp>
        <p:nvGrpSpPr>
          <p:cNvPr id="17" name="Gruppieren 16">
            <a:extLst>
              <a:ext uri="{FF2B5EF4-FFF2-40B4-BE49-F238E27FC236}">
                <a16:creationId xmlns="" xmlns:a16="http://schemas.microsoft.com/office/drawing/2014/main" id="{17CD9BC7-37D0-4A0E-8FB2-9BCBCFBC5EF0}"/>
              </a:ext>
            </a:extLst>
          </p:cNvPr>
          <p:cNvGrpSpPr>
            <a:grpSpLocks noChangeAspect="1"/>
          </p:cNvGrpSpPr>
          <p:nvPr/>
        </p:nvGrpSpPr>
        <p:grpSpPr bwMode="gray">
          <a:xfrm>
            <a:off x="7271990" y="576162"/>
            <a:ext cx="1800225" cy="1224000"/>
            <a:chOff x="7271990" y="576162"/>
            <a:chExt cx="1800225" cy="1224000"/>
          </a:xfrm>
        </p:grpSpPr>
        <p:sp>
          <p:nvSpPr>
            <p:cNvPr id="18" name="Rectangle 6">
              <a:extLst>
                <a:ext uri="{FF2B5EF4-FFF2-40B4-BE49-F238E27FC236}">
                  <a16:creationId xmlns="" xmlns:a16="http://schemas.microsoft.com/office/drawing/2014/main" id="{1540F4D0-AD26-4735-85E9-D32DE2B02D2C}"/>
                </a:ext>
              </a:extLst>
            </p:cNvPr>
            <p:cNvSpPr>
              <a:spLocks noChangeArrowheads="1"/>
            </p:cNvSpPr>
            <p:nvPr/>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nvGrpSpPr>
            <p:cNvPr id="19" name="Gruppieren 18">
              <a:extLst>
                <a:ext uri="{FF2B5EF4-FFF2-40B4-BE49-F238E27FC236}">
                  <a16:creationId xmlns="" xmlns:a16="http://schemas.microsoft.com/office/drawing/2014/main" id="{56D0F867-9788-47F3-A179-72ADC6D2F0AF}"/>
                </a:ext>
              </a:extLst>
            </p:cNvPr>
            <p:cNvGrpSpPr>
              <a:grpSpLocks noChangeAspect="1"/>
            </p:cNvGrpSpPr>
            <p:nvPr/>
          </p:nvGrpSpPr>
          <p:grpSpPr bwMode="gray">
            <a:xfrm>
              <a:off x="7538786" y="868025"/>
              <a:ext cx="1244600" cy="646113"/>
              <a:chOff x="7538786" y="868025"/>
              <a:chExt cx="1244600" cy="646113"/>
            </a:xfrm>
          </p:grpSpPr>
          <p:sp>
            <p:nvSpPr>
              <p:cNvPr id="20" name="Freeform 38">
                <a:extLst>
                  <a:ext uri="{FF2B5EF4-FFF2-40B4-BE49-F238E27FC236}">
                    <a16:creationId xmlns="" xmlns:a16="http://schemas.microsoft.com/office/drawing/2014/main" id="{309168E1-DA15-4F73-BE20-CEAC7655EB4C}"/>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1" name="Freeform 39">
                <a:extLst>
                  <a:ext uri="{FF2B5EF4-FFF2-40B4-BE49-F238E27FC236}">
                    <a16:creationId xmlns="" xmlns:a16="http://schemas.microsoft.com/office/drawing/2014/main" id="{51711CB5-FDD0-45BA-AF04-A449C06413E3}"/>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9" name="Freeform 40">
                <a:extLst>
                  <a:ext uri="{FF2B5EF4-FFF2-40B4-BE49-F238E27FC236}">
                    <a16:creationId xmlns="" xmlns:a16="http://schemas.microsoft.com/office/drawing/2014/main" id="{B674A5F6-C446-4850-91C4-438631363298}"/>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30" name="Freeform 41">
                <a:extLst>
                  <a:ext uri="{FF2B5EF4-FFF2-40B4-BE49-F238E27FC236}">
                    <a16:creationId xmlns="" xmlns:a16="http://schemas.microsoft.com/office/drawing/2014/main" id="{1DEBB3CE-6DB7-4BD1-9115-2ADBF8BA7FC5}"/>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31" name="Freeform 42">
                <a:extLst>
                  <a:ext uri="{FF2B5EF4-FFF2-40B4-BE49-F238E27FC236}">
                    <a16:creationId xmlns="" xmlns:a16="http://schemas.microsoft.com/office/drawing/2014/main" id="{398B1686-5CFD-4572-9AC3-C1BC150D359D}"/>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grpSp>
      <p:sp>
        <p:nvSpPr>
          <p:cNvPr id="24" name="Rechteck 23">
            <a:extLst>
              <a:ext uri="{FF2B5EF4-FFF2-40B4-BE49-F238E27FC236}">
                <a16:creationId xmlns="" xmlns:a16="http://schemas.microsoft.com/office/drawing/2014/main" id="{2EE0F0D4-6685-4EBF-BDDE-F1F07A75E28C}"/>
              </a:ext>
            </a:extLst>
          </p:cNvPr>
          <p:cNvSpPr/>
          <p:nvPr/>
        </p:nvSpPr>
        <p:spPr>
          <a:xfrm>
            <a:off x="143223" y="144115"/>
            <a:ext cx="8928000" cy="48960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9" name="Datumsplatzhalter 8">
            <a:extLst>
              <a:ext uri="{FF2B5EF4-FFF2-40B4-BE49-F238E27FC236}">
                <a16:creationId xmlns="" xmlns:a16="http://schemas.microsoft.com/office/drawing/2014/main" id="{00F04ABD-AB70-43C7-8E1E-84E50CA7E4AA}"/>
              </a:ext>
            </a:extLst>
          </p:cNvPr>
          <p:cNvSpPr>
            <a:spLocks noGrp="1"/>
          </p:cNvSpPr>
          <p:nvPr>
            <p:ph type="dt" sz="half" idx="10"/>
          </p:nvPr>
        </p:nvSpPr>
        <p:spPr>
          <a:xfrm>
            <a:off x="3240000" y="4680000"/>
            <a:ext cx="720000" cy="216000"/>
          </a:xfrm>
        </p:spPr>
        <p:txBody>
          <a:bodyPr/>
          <a:lstStyle>
            <a:lvl1pPr>
              <a:defRPr>
                <a:solidFill>
                  <a:schemeClr val="bg1"/>
                </a:solidFill>
              </a:defRPr>
            </a:lvl1pPr>
          </a:lstStyle>
          <a:p>
            <a:r>
              <a:rPr lang="de-DE" noProof="0" dirty="0"/>
              <a:t>10.06.2021</a:t>
            </a:r>
          </a:p>
        </p:txBody>
      </p:sp>
      <p:sp>
        <p:nvSpPr>
          <p:cNvPr id="11" name="Fußzeilenplatzhalter 10">
            <a:extLst>
              <a:ext uri="{FF2B5EF4-FFF2-40B4-BE49-F238E27FC236}">
                <a16:creationId xmlns="" xmlns:a16="http://schemas.microsoft.com/office/drawing/2014/main" id="{64754258-9DA9-4222-904E-38F8917AB31E}"/>
              </a:ext>
            </a:extLst>
          </p:cNvPr>
          <p:cNvSpPr>
            <a:spLocks noGrp="1"/>
          </p:cNvSpPr>
          <p:nvPr>
            <p:ph type="ftr" sz="quarter" idx="11"/>
          </p:nvPr>
        </p:nvSpPr>
        <p:spPr>
          <a:xfrm rot="16200000">
            <a:off x="-2493129" y="2329202"/>
            <a:ext cx="4711057" cy="129070"/>
          </a:xfrm>
        </p:spPr>
        <p:txBody>
          <a:bodyPr/>
          <a:lstStyle/>
          <a:p>
            <a:r>
              <a:rPr lang="de-DE" noProof="0" dirty="0"/>
              <a:t>Hier bitte den Titel der Präsentation und Autor eintragen</a:t>
            </a:r>
          </a:p>
        </p:txBody>
      </p:sp>
      <p:sp>
        <p:nvSpPr>
          <p:cNvPr id="12" name="Foliennummernplatzhalter 11">
            <a:extLst>
              <a:ext uri="{FF2B5EF4-FFF2-40B4-BE49-F238E27FC236}">
                <a16:creationId xmlns="" xmlns:a16="http://schemas.microsoft.com/office/drawing/2014/main" id="{D596DB13-F412-4D9A-B389-421D118121A5}"/>
              </a:ext>
            </a:extLst>
          </p:cNvPr>
          <p:cNvSpPr>
            <a:spLocks noGrp="1"/>
          </p:cNvSpPr>
          <p:nvPr>
            <p:ph type="sldNum" sz="quarter" idx="12"/>
          </p:nvPr>
        </p:nvSpPr>
        <p:spPr>
          <a:xfrm rot="16200000">
            <a:off x="-252215" y="4966566"/>
            <a:ext cx="216000" cy="144000"/>
          </a:xfrm>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161381289"/>
      </p:ext>
    </p:extLst>
  </p:cSld>
  <p:clrMapOvr>
    <a:masterClrMapping/>
  </p:clrMapOvr>
  <p:extLst>
    <p:ext uri="{DCECCB84-F9BA-43D5-87BE-67443E8EF086}">
      <p15:sldGuideLst xmlns="" xmlns:p15="http://schemas.microsoft.com/office/powerpoint/2012/main">
        <p15:guide id="2" pos="2903">
          <p15:clr>
            <a:srgbClr val="FBAE40"/>
          </p15:clr>
        </p15:guide>
        <p15:guide id="3" pos="4354">
          <p15:clr>
            <a:srgbClr val="FBAE40"/>
          </p15:clr>
        </p15:guide>
        <p15:guide id="4" orient="horz" pos="285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4074F5C-519F-401E-B8DC-ABBE966DCE58}"/>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7F652DE8-4A9F-4A64-98A9-E56A24D1BC77}"/>
              </a:ext>
            </a:extLst>
          </p:cNvPr>
          <p:cNvSpPr>
            <a:spLocks noGrp="1"/>
          </p:cNvSpPr>
          <p:nvPr>
            <p:ph idx="1"/>
          </p:nvPr>
        </p:nvSpPr>
        <p:spPr>
          <a:xfrm>
            <a:off x="431802" y="1800225"/>
            <a:ext cx="8352382" cy="3168426"/>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Datumsplatzhalter 12">
            <a:extLst>
              <a:ext uri="{FF2B5EF4-FFF2-40B4-BE49-F238E27FC236}">
                <a16:creationId xmlns="" xmlns:a16="http://schemas.microsoft.com/office/drawing/2014/main" id="{10DA6540-5AE8-42DF-B039-4E61F0665996}"/>
              </a:ext>
            </a:extLst>
          </p:cNvPr>
          <p:cNvSpPr>
            <a:spLocks noGrp="1"/>
          </p:cNvSpPr>
          <p:nvPr>
            <p:ph type="dt" sz="half" idx="10"/>
          </p:nvPr>
        </p:nvSpPr>
        <p:spPr/>
        <p:txBody>
          <a:bodyPr/>
          <a:lstStyle/>
          <a:p>
            <a:r>
              <a:rPr lang="de-DE" noProof="0"/>
              <a:t>10.06.2021</a:t>
            </a:r>
            <a:endParaRPr lang="de-DE" noProof="0" dirty="0"/>
          </a:p>
        </p:txBody>
      </p:sp>
      <p:sp>
        <p:nvSpPr>
          <p:cNvPr id="14" name="Fußzeilenplatzhalter 13">
            <a:extLst>
              <a:ext uri="{FF2B5EF4-FFF2-40B4-BE49-F238E27FC236}">
                <a16:creationId xmlns="" xmlns:a16="http://schemas.microsoft.com/office/drawing/2014/main" id="{ED6B704C-088A-4A56-BE10-5A4D2C609A8E}"/>
              </a:ext>
            </a:extLst>
          </p:cNvPr>
          <p:cNvSpPr>
            <a:spLocks noGrp="1"/>
          </p:cNvSpPr>
          <p:nvPr>
            <p:ph type="ftr" sz="quarter" idx="11"/>
          </p:nvPr>
        </p:nvSpPr>
        <p:spPr/>
        <p:txBody>
          <a:bodyPr/>
          <a:lstStyle/>
          <a:p>
            <a:r>
              <a:rPr lang="de-DE" noProof="0" dirty="0"/>
              <a:t>Hier bitte den Titel der Präsentation und Autor eintragen</a:t>
            </a:r>
          </a:p>
        </p:txBody>
      </p:sp>
      <p:sp>
        <p:nvSpPr>
          <p:cNvPr id="15" name="Foliennummernplatzhalter 14">
            <a:extLst>
              <a:ext uri="{FF2B5EF4-FFF2-40B4-BE49-F238E27FC236}">
                <a16:creationId xmlns="" xmlns:a16="http://schemas.microsoft.com/office/drawing/2014/main" id="{CD2D232A-A3F7-448E-B544-A4D3BD526411}"/>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825156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elfolie mit Bild">
    <p:bg>
      <p:bgPr>
        <a:solidFill>
          <a:schemeClr val="bg1"/>
        </a:solidFill>
        <a:effectLst/>
      </p:bgPr>
    </p:bg>
    <p:spTree>
      <p:nvGrpSpPr>
        <p:cNvPr id="1" name=""/>
        <p:cNvGrpSpPr/>
        <p:nvPr/>
      </p:nvGrpSpPr>
      <p:grpSpPr>
        <a:xfrm>
          <a:off x="0" y="0"/>
          <a:ext cx="0" cy="0"/>
          <a:chOff x="0" y="0"/>
          <a:chExt cx="0" cy="0"/>
        </a:xfrm>
      </p:grpSpPr>
      <p:grpSp>
        <p:nvGrpSpPr>
          <p:cNvPr id="240" name="Gruppieren 239">
            <a:extLst>
              <a:ext uri="{FF2B5EF4-FFF2-40B4-BE49-F238E27FC236}">
                <a16:creationId xmlns="" xmlns:a16="http://schemas.microsoft.com/office/drawing/2014/main" id="{635DE3A3-5F75-4957-8585-713416C3BA25}"/>
              </a:ext>
            </a:extLst>
          </p:cNvPr>
          <p:cNvGrpSpPr>
            <a:grpSpLocks noChangeAspect="1"/>
          </p:cNvGrpSpPr>
          <p:nvPr/>
        </p:nvGrpSpPr>
        <p:grpSpPr bwMode="gray">
          <a:xfrm>
            <a:off x="7271990" y="576162"/>
            <a:ext cx="1800225" cy="1224000"/>
            <a:chOff x="7271990" y="576162"/>
            <a:chExt cx="1800225" cy="1224000"/>
          </a:xfrm>
        </p:grpSpPr>
        <p:sp>
          <p:nvSpPr>
            <p:cNvPr id="241" name="Rectangle 6">
              <a:extLst>
                <a:ext uri="{FF2B5EF4-FFF2-40B4-BE49-F238E27FC236}">
                  <a16:creationId xmlns="" xmlns:a16="http://schemas.microsoft.com/office/drawing/2014/main" id="{FC072CB3-74F3-433F-A5FE-3F1AF3C6175C}"/>
                </a:ext>
              </a:extLst>
            </p:cNvPr>
            <p:cNvSpPr>
              <a:spLocks noChangeArrowheads="1"/>
            </p:cNvSpPr>
            <p:nvPr/>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nvGrpSpPr>
            <p:cNvPr id="242" name="Gruppieren 241">
              <a:extLst>
                <a:ext uri="{FF2B5EF4-FFF2-40B4-BE49-F238E27FC236}">
                  <a16:creationId xmlns="" xmlns:a16="http://schemas.microsoft.com/office/drawing/2014/main" id="{5FA7764E-1C3B-47DF-8BAD-7DDB70F8FEAE}"/>
                </a:ext>
              </a:extLst>
            </p:cNvPr>
            <p:cNvGrpSpPr>
              <a:grpSpLocks noChangeAspect="1"/>
            </p:cNvGrpSpPr>
            <p:nvPr/>
          </p:nvGrpSpPr>
          <p:grpSpPr bwMode="gray">
            <a:xfrm>
              <a:off x="7538786" y="868025"/>
              <a:ext cx="1244600" cy="646113"/>
              <a:chOff x="7538786" y="868025"/>
              <a:chExt cx="1244600" cy="646113"/>
            </a:xfrm>
          </p:grpSpPr>
          <p:sp>
            <p:nvSpPr>
              <p:cNvPr id="243" name="Freeform 38">
                <a:extLst>
                  <a:ext uri="{FF2B5EF4-FFF2-40B4-BE49-F238E27FC236}">
                    <a16:creationId xmlns="" xmlns:a16="http://schemas.microsoft.com/office/drawing/2014/main" id="{A8E670C4-5CE3-4C4C-A26F-FED2E9185BB3}"/>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4" name="Freeform 39">
                <a:extLst>
                  <a:ext uri="{FF2B5EF4-FFF2-40B4-BE49-F238E27FC236}">
                    <a16:creationId xmlns="" xmlns:a16="http://schemas.microsoft.com/office/drawing/2014/main" id="{5F598DA8-679A-4759-BA95-A9F969FF5EAD}"/>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5" name="Freeform 40">
                <a:extLst>
                  <a:ext uri="{FF2B5EF4-FFF2-40B4-BE49-F238E27FC236}">
                    <a16:creationId xmlns="" xmlns:a16="http://schemas.microsoft.com/office/drawing/2014/main" id="{57BDC298-F3D1-4543-AFF4-AC01EDDB62E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6" name="Freeform 41">
                <a:extLst>
                  <a:ext uri="{FF2B5EF4-FFF2-40B4-BE49-F238E27FC236}">
                    <a16:creationId xmlns="" xmlns:a16="http://schemas.microsoft.com/office/drawing/2014/main" id="{7A9A748A-CB83-4144-8F00-BC54166F02BD}"/>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7" name="Freeform 42">
                <a:extLst>
                  <a:ext uri="{FF2B5EF4-FFF2-40B4-BE49-F238E27FC236}">
                    <a16:creationId xmlns="" xmlns:a16="http://schemas.microsoft.com/office/drawing/2014/main" id="{6CB0F4B4-6126-44F3-9253-1B13F4FFCE28}"/>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grpSp>
      <p:sp>
        <p:nvSpPr>
          <p:cNvPr id="231" name="Bildplatzhalter 230">
            <a:extLst>
              <a:ext uri="{FF2B5EF4-FFF2-40B4-BE49-F238E27FC236}">
                <a16:creationId xmlns="" xmlns:a16="http://schemas.microsoft.com/office/drawing/2014/main" id="{5093C0B1-AC9E-468C-A24D-AF578C248AE3}"/>
              </a:ext>
            </a:extLst>
          </p:cNvPr>
          <p:cNvSpPr>
            <a:spLocks noGrp="1"/>
          </p:cNvSpPr>
          <p:nvPr>
            <p:ph type="pic" sz="quarter" idx="13"/>
          </p:nvPr>
        </p:nvSpPr>
        <p:spPr>
          <a:xfrm>
            <a:off x="0" y="0"/>
            <a:ext cx="9223200" cy="3024435"/>
          </a:xfrm>
          <a:custGeom>
            <a:avLst/>
            <a:gdLst>
              <a:gd name="connsiteX0" fmla="*/ 143223 w 9215438"/>
              <a:gd name="connsiteY0" fmla="*/ 3024000 h 3024435"/>
              <a:gd name="connsiteX1" fmla="*/ 157623 w 9215438"/>
              <a:gd name="connsiteY1" fmla="*/ 3024000 h 3024435"/>
              <a:gd name="connsiteX2" fmla="*/ 157623 w 9215438"/>
              <a:gd name="connsiteY2" fmla="*/ 3024435 h 3024435"/>
              <a:gd name="connsiteX3" fmla="*/ 143223 w 9215438"/>
              <a:gd name="connsiteY3" fmla="*/ 3024435 h 3024435"/>
              <a:gd name="connsiteX4" fmla="*/ 9063563 w 9215438"/>
              <a:gd name="connsiteY4" fmla="*/ 1800000 h 3024435"/>
              <a:gd name="connsiteX5" fmla="*/ 9071223 w 9215438"/>
              <a:gd name="connsiteY5" fmla="*/ 1800000 h 3024435"/>
              <a:gd name="connsiteX6" fmla="*/ 9071223 w 9215438"/>
              <a:gd name="connsiteY6" fmla="*/ 1800263 h 3024435"/>
              <a:gd name="connsiteX7" fmla="*/ 9063563 w 9215438"/>
              <a:gd name="connsiteY7" fmla="*/ 1800263 h 3024435"/>
              <a:gd name="connsiteX8" fmla="*/ 157348 w 9215438"/>
              <a:gd name="connsiteY8" fmla="*/ 144435 h 3024435"/>
              <a:gd name="connsiteX9" fmla="*/ 157623 w 9215438"/>
              <a:gd name="connsiteY9" fmla="*/ 144435 h 3024435"/>
              <a:gd name="connsiteX10" fmla="*/ 157623 w 9215438"/>
              <a:gd name="connsiteY10" fmla="*/ 158400 h 3024435"/>
              <a:gd name="connsiteX11" fmla="*/ 157348 w 9215438"/>
              <a:gd name="connsiteY11" fmla="*/ 158400 h 3024435"/>
              <a:gd name="connsiteX12" fmla="*/ 9057815 w 9215438"/>
              <a:gd name="connsiteY12" fmla="*/ 144115 h 3024435"/>
              <a:gd name="connsiteX13" fmla="*/ 9057815 w 9215438"/>
              <a:gd name="connsiteY13" fmla="*/ 576115 h 3024435"/>
              <a:gd name="connsiteX14" fmla="*/ 9072215 w 9215438"/>
              <a:gd name="connsiteY14" fmla="*/ 576115 h 3024435"/>
              <a:gd name="connsiteX15" fmla="*/ 9072215 w 9215438"/>
              <a:gd name="connsiteY15" fmla="*/ 144115 h 3024435"/>
              <a:gd name="connsiteX16" fmla="*/ 0 w 9215438"/>
              <a:gd name="connsiteY16" fmla="*/ 0 h 3024435"/>
              <a:gd name="connsiteX17" fmla="*/ 9215438 w 9215438"/>
              <a:gd name="connsiteY17" fmla="*/ 0 h 3024435"/>
              <a:gd name="connsiteX18" fmla="*/ 9215438 w 9215438"/>
              <a:gd name="connsiteY18" fmla="*/ 3024000 h 3024435"/>
              <a:gd name="connsiteX19" fmla="*/ 9077963 w 9215438"/>
              <a:gd name="connsiteY19" fmla="*/ 3024000 h 3024435"/>
              <a:gd name="connsiteX20" fmla="*/ 9077963 w 9215438"/>
              <a:gd name="connsiteY20" fmla="*/ 1800000 h 3024435"/>
              <a:gd name="connsiteX21" fmla="*/ 9071223 w 9215438"/>
              <a:gd name="connsiteY21" fmla="*/ 1800000 h 3024435"/>
              <a:gd name="connsiteX22" fmla="*/ 9071223 w 9215438"/>
              <a:gd name="connsiteY22" fmla="*/ 576263 h 3024435"/>
              <a:gd name="connsiteX23" fmla="*/ 7270998 w 9215438"/>
              <a:gd name="connsiteY23" fmla="*/ 576263 h 3024435"/>
              <a:gd name="connsiteX24" fmla="*/ 7270998 w 9215438"/>
              <a:gd name="connsiteY24" fmla="*/ 1800263 h 3024435"/>
              <a:gd name="connsiteX25" fmla="*/ 9063563 w 9215438"/>
              <a:gd name="connsiteY25" fmla="*/ 1800263 h 3024435"/>
              <a:gd name="connsiteX26" fmla="*/ 9063563 w 9215438"/>
              <a:gd name="connsiteY26" fmla="*/ 3024000 h 3024435"/>
              <a:gd name="connsiteX27" fmla="*/ 157623 w 9215438"/>
              <a:gd name="connsiteY27" fmla="*/ 3024000 h 3024435"/>
              <a:gd name="connsiteX28" fmla="*/ 157623 w 9215438"/>
              <a:gd name="connsiteY28" fmla="*/ 158400 h 3024435"/>
              <a:gd name="connsiteX29" fmla="*/ 9056548 w 9215438"/>
              <a:gd name="connsiteY29" fmla="*/ 158400 h 3024435"/>
              <a:gd name="connsiteX30" fmla="*/ 9056548 w 9215438"/>
              <a:gd name="connsiteY30" fmla="*/ 144000 h 3024435"/>
              <a:gd name="connsiteX31" fmla="*/ 157348 w 9215438"/>
              <a:gd name="connsiteY31" fmla="*/ 144000 h 3024435"/>
              <a:gd name="connsiteX32" fmla="*/ 157348 w 9215438"/>
              <a:gd name="connsiteY32" fmla="*/ 144435 h 3024435"/>
              <a:gd name="connsiteX33" fmla="*/ 143223 w 9215438"/>
              <a:gd name="connsiteY33" fmla="*/ 144435 h 3024435"/>
              <a:gd name="connsiteX34" fmla="*/ 143223 w 9215438"/>
              <a:gd name="connsiteY34" fmla="*/ 3024000 h 3024435"/>
              <a:gd name="connsiteX35" fmla="*/ 0 w 9215438"/>
              <a:gd name="connsiteY35" fmla="*/ 3024000 h 30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15438" h="3024435">
                <a:moveTo>
                  <a:pt x="143223" y="3024000"/>
                </a:moveTo>
                <a:lnTo>
                  <a:pt x="157623" y="3024000"/>
                </a:lnTo>
                <a:lnTo>
                  <a:pt x="157623" y="3024435"/>
                </a:lnTo>
                <a:lnTo>
                  <a:pt x="143223" y="3024435"/>
                </a:lnTo>
                <a:close/>
                <a:moveTo>
                  <a:pt x="9063563" y="1800000"/>
                </a:moveTo>
                <a:lnTo>
                  <a:pt x="9071223" y="1800000"/>
                </a:lnTo>
                <a:lnTo>
                  <a:pt x="9071223" y="1800263"/>
                </a:lnTo>
                <a:lnTo>
                  <a:pt x="9063563" y="1800263"/>
                </a:lnTo>
                <a:close/>
                <a:moveTo>
                  <a:pt x="157348" y="144435"/>
                </a:moveTo>
                <a:lnTo>
                  <a:pt x="157623" y="144435"/>
                </a:lnTo>
                <a:lnTo>
                  <a:pt x="157623" y="158400"/>
                </a:lnTo>
                <a:lnTo>
                  <a:pt x="157348" y="158400"/>
                </a:lnTo>
                <a:close/>
                <a:moveTo>
                  <a:pt x="9057815" y="144115"/>
                </a:moveTo>
                <a:lnTo>
                  <a:pt x="9057815" y="576115"/>
                </a:lnTo>
                <a:lnTo>
                  <a:pt x="9072215" y="576115"/>
                </a:lnTo>
                <a:lnTo>
                  <a:pt x="9072215" y="144115"/>
                </a:lnTo>
                <a:close/>
                <a:moveTo>
                  <a:pt x="0" y="0"/>
                </a:moveTo>
                <a:lnTo>
                  <a:pt x="9215438" y="0"/>
                </a:lnTo>
                <a:lnTo>
                  <a:pt x="9215438" y="3024000"/>
                </a:lnTo>
                <a:lnTo>
                  <a:pt x="9077963" y="3024000"/>
                </a:lnTo>
                <a:lnTo>
                  <a:pt x="9077963" y="1800000"/>
                </a:lnTo>
                <a:lnTo>
                  <a:pt x="9071223" y="1800000"/>
                </a:lnTo>
                <a:lnTo>
                  <a:pt x="9071223" y="576263"/>
                </a:lnTo>
                <a:lnTo>
                  <a:pt x="7270998" y="576263"/>
                </a:lnTo>
                <a:lnTo>
                  <a:pt x="7270998" y="1800263"/>
                </a:lnTo>
                <a:lnTo>
                  <a:pt x="9063563" y="1800263"/>
                </a:lnTo>
                <a:lnTo>
                  <a:pt x="9063563" y="3024000"/>
                </a:lnTo>
                <a:lnTo>
                  <a:pt x="157623" y="3024000"/>
                </a:lnTo>
                <a:lnTo>
                  <a:pt x="157623" y="158400"/>
                </a:lnTo>
                <a:lnTo>
                  <a:pt x="9056548" y="158400"/>
                </a:lnTo>
                <a:lnTo>
                  <a:pt x="9056548" y="144000"/>
                </a:lnTo>
                <a:lnTo>
                  <a:pt x="157348" y="144000"/>
                </a:lnTo>
                <a:lnTo>
                  <a:pt x="157348" y="144435"/>
                </a:lnTo>
                <a:lnTo>
                  <a:pt x="143223" y="144435"/>
                </a:lnTo>
                <a:lnTo>
                  <a:pt x="143223" y="3024000"/>
                </a:lnTo>
                <a:lnTo>
                  <a:pt x="0" y="3024000"/>
                </a:lnTo>
                <a:close/>
              </a:path>
            </a:pathLst>
          </a:custGeom>
          <a:solidFill>
            <a:schemeClr val="bg1"/>
          </a:solidFill>
        </p:spPr>
        <p:txBody>
          <a:bodyPr wrap="square" lIns="432000" tIns="324000">
            <a:noAutofit/>
          </a:bodyPr>
          <a:lstStyle>
            <a:lvl1pPr marL="0" indent="0">
              <a:buNone/>
              <a:defRPr/>
            </a:lvl1pPr>
          </a:lstStyle>
          <a:p>
            <a:r>
              <a:rPr lang="de-DE" noProof="0" dirty="0"/>
              <a:t>Bild durch Klicken auf Symbol hinzufügen</a:t>
            </a:r>
          </a:p>
        </p:txBody>
      </p:sp>
      <p:sp>
        <p:nvSpPr>
          <p:cNvPr id="7" name="Rechteck 6">
            <a:extLst>
              <a:ext uri="{FF2B5EF4-FFF2-40B4-BE49-F238E27FC236}">
                <a16:creationId xmlns="" xmlns:a16="http://schemas.microsoft.com/office/drawing/2014/main" id="{ED8F7A42-0CF4-4998-960F-E80D43C7A03A}"/>
              </a:ext>
            </a:extLst>
          </p:cNvPr>
          <p:cNvSpPr/>
          <p:nvPr/>
        </p:nvSpPr>
        <p:spPr bwMode="grayWhite">
          <a:xfrm>
            <a:off x="1" y="3024675"/>
            <a:ext cx="9215438"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0" noProof="0" dirty="0">
              <a:solidFill>
                <a:schemeClr val="bg1"/>
              </a:solidFill>
            </a:endParaRPr>
          </a:p>
        </p:txBody>
      </p:sp>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6" y="3528531"/>
            <a:ext cx="6911579" cy="360000"/>
          </a:xfrm>
        </p:spPr>
        <p:txBody>
          <a:bodyPr wrap="none" lIns="0" tIns="0" rIns="0" bIns="0" anchor="b">
            <a:noAutofit/>
          </a:bodyPr>
          <a:lstStyle>
            <a:lvl1pPr algn="l">
              <a:lnSpc>
                <a:spcPct val="100000"/>
              </a:lnSpc>
              <a:defRPr sz="2600" b="1">
                <a:solidFill>
                  <a:schemeClr val="bg1"/>
                </a:solidFill>
              </a:defRPr>
            </a:lvl1pPr>
          </a:lstStyle>
          <a:p>
            <a:r>
              <a:rPr lang="de-DE" noProof="0" dirty="0"/>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4032611"/>
            <a:ext cx="6911579" cy="576000"/>
          </a:xfrm>
        </p:spPr>
        <p:txBody>
          <a:bodyPr wrap="square" lIns="0" tIns="0" rIns="0" bIns="0" anchor="t" anchorCtr="0">
            <a:noAutofit/>
          </a:bodyPr>
          <a:lstStyle>
            <a:lvl1pPr marL="0" indent="0" algn="l">
              <a:lnSpc>
                <a:spcPct val="100000"/>
              </a:lnSpc>
              <a:spcBef>
                <a:spcPts val="0"/>
              </a:spcBef>
              <a:buNone/>
              <a:defRPr sz="180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dirty="0"/>
              <a:t>Master-Untertitelformat bearbeiten</a:t>
            </a:r>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bg1"/>
                </a:solidFill>
              </a:rPr>
              <a:t>© BDEW Bundesverband der Energie- und Wasserwirtschaft e.V. </a:t>
            </a:r>
            <a:endParaRPr lang="de-DE" sz="1360" noProof="0" dirty="0">
              <a:solidFill>
                <a:schemeClr val="bg1"/>
              </a:solidFill>
            </a:endParaRPr>
          </a:p>
        </p:txBody>
      </p:sp>
      <p:sp>
        <p:nvSpPr>
          <p:cNvPr id="185" name="Rechteck 184">
            <a:extLst>
              <a:ext uri="{FF2B5EF4-FFF2-40B4-BE49-F238E27FC236}">
                <a16:creationId xmlns="" xmlns:a16="http://schemas.microsoft.com/office/drawing/2014/main" id="{14FA0E42-6739-40CF-8134-93A20DC4BE70}"/>
              </a:ext>
            </a:extLst>
          </p:cNvPr>
          <p:cNvSpPr/>
          <p:nvPr/>
        </p:nvSpPr>
        <p:spPr>
          <a:xfrm>
            <a:off x="149617"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8" name="Datumsplatzhalter 7">
            <a:extLst>
              <a:ext uri="{FF2B5EF4-FFF2-40B4-BE49-F238E27FC236}">
                <a16:creationId xmlns="" xmlns:a16="http://schemas.microsoft.com/office/drawing/2014/main" id="{CF49EA0F-470E-4848-8624-5CE19AA0E528}"/>
              </a:ext>
            </a:extLst>
          </p:cNvPr>
          <p:cNvSpPr>
            <a:spLocks noGrp="1"/>
          </p:cNvSpPr>
          <p:nvPr>
            <p:ph type="dt" sz="half" idx="14"/>
          </p:nvPr>
        </p:nvSpPr>
        <p:spPr>
          <a:xfrm>
            <a:off x="3240000" y="4680000"/>
            <a:ext cx="720000" cy="216000"/>
          </a:xfrm>
          <a:noFill/>
        </p:spPr>
        <p:txBody>
          <a:bodyPr wrap="none" lIns="0" tIns="0" rIns="0" bIns="0" rtlCol="0" anchor="ctr" anchorCtr="0">
            <a:noAutofit/>
          </a:bodyPr>
          <a:lstStyle>
            <a:lvl1pPr>
              <a:defRPr lang="de-DE" smtClean="0">
                <a:solidFill>
                  <a:schemeClr val="bg1"/>
                </a:solidFill>
              </a:defRPr>
            </a:lvl1pPr>
          </a:lstStyle>
          <a:p>
            <a:r>
              <a:rPr lang="de-DE" noProof="0" dirty="0"/>
              <a:t>10.06.2021</a:t>
            </a:r>
          </a:p>
        </p:txBody>
      </p:sp>
      <p:sp>
        <p:nvSpPr>
          <p:cNvPr id="9" name="Fußzeilenplatzhalter 8">
            <a:extLst>
              <a:ext uri="{FF2B5EF4-FFF2-40B4-BE49-F238E27FC236}">
                <a16:creationId xmlns="" xmlns:a16="http://schemas.microsoft.com/office/drawing/2014/main" id="{93EA838E-5213-4879-A2D6-5CD6F8A3B686}"/>
              </a:ext>
            </a:extLst>
          </p:cNvPr>
          <p:cNvSpPr>
            <a:spLocks noGrp="1"/>
          </p:cNvSpPr>
          <p:nvPr>
            <p:ph type="ftr" sz="quarter" idx="15"/>
          </p:nvPr>
        </p:nvSpPr>
        <p:spPr>
          <a:xfrm rot="16200000">
            <a:off x="-2540808" y="2412572"/>
            <a:ext cx="4932000" cy="144000"/>
          </a:xfrm>
        </p:spPr>
        <p:txBody>
          <a:bodyPr/>
          <a:lstStyle/>
          <a:p>
            <a:r>
              <a:rPr lang="de-DE" noProof="0" dirty="0"/>
              <a:t>Hier bitte den Titel der Präsentation und Autor eintragen</a:t>
            </a:r>
          </a:p>
        </p:txBody>
      </p:sp>
      <p:sp>
        <p:nvSpPr>
          <p:cNvPr id="11" name="Foliennummernplatzhalter 10">
            <a:extLst>
              <a:ext uri="{FF2B5EF4-FFF2-40B4-BE49-F238E27FC236}">
                <a16:creationId xmlns="" xmlns:a16="http://schemas.microsoft.com/office/drawing/2014/main" id="{ED656861-D621-4470-819F-20325BEF2361}"/>
              </a:ext>
            </a:extLst>
          </p:cNvPr>
          <p:cNvSpPr>
            <a:spLocks noGrp="1"/>
          </p:cNvSpPr>
          <p:nvPr>
            <p:ph type="sldNum" sz="quarter" idx="16"/>
          </p:nvPr>
        </p:nvSpPr>
        <p:spPr>
          <a:xfrm rot="16200000">
            <a:off x="-180793" y="4990705"/>
            <a:ext cx="216000" cy="144000"/>
          </a:xfrm>
        </p:spPr>
        <p:txBody>
          <a:bodyPr/>
          <a:lstStyle/>
          <a:p>
            <a:fld id="{915ABBCB-2658-4656-B2C4-43A1F658563B}" type="slidenum">
              <a:rPr lang="de-DE" noProof="0" smtClean="0"/>
              <a:t>‹Nr.›</a:t>
            </a:fld>
            <a:endParaRPr lang="de-DE" noProof="0" dirty="0"/>
          </a:p>
        </p:txBody>
      </p:sp>
      <p:sp>
        <p:nvSpPr>
          <p:cNvPr id="19" name="Textplatzhalter 4">
            <a:extLst>
              <a:ext uri="{FF2B5EF4-FFF2-40B4-BE49-F238E27FC236}">
                <a16:creationId xmlns="" xmlns:a16="http://schemas.microsoft.com/office/drawing/2014/main" id="{52EACCB3-6F83-434A-A6F3-B5929EB1E678}"/>
              </a:ext>
            </a:extLst>
          </p:cNvPr>
          <p:cNvSpPr>
            <a:spLocks noGrp="1"/>
          </p:cNvSpPr>
          <p:nvPr>
            <p:ph type="body" sz="quarter" idx="17" hasCustomPrompt="1"/>
          </p:nvPr>
        </p:nvSpPr>
        <p:spPr>
          <a:xfrm>
            <a:off x="449655" y="2844981"/>
            <a:ext cx="3024000" cy="144000"/>
          </a:xfrm>
        </p:spPr>
        <p:txBody>
          <a:bodyPr/>
          <a:lstStyle>
            <a:lvl1pPr>
              <a:buNone/>
              <a:defRPr sz="1000">
                <a:solidFill>
                  <a:schemeClr val="bg1"/>
                </a:solidFill>
                <a:effectLst>
                  <a:outerShdw blurRad="38100" dist="38100" dir="2700000" algn="tl">
                    <a:srgbClr val="000000">
                      <a:alpha val="43137"/>
                    </a:srgbClr>
                  </a:outerShdw>
                </a:effectLst>
              </a:defRPr>
            </a:lvl1pPr>
          </a:lstStyle>
          <a:p>
            <a:pPr lvl="0"/>
            <a:r>
              <a:rPr lang="de-DE" noProof="0" dirty="0"/>
              <a:t>Quelle hinzufügen</a:t>
            </a:r>
          </a:p>
        </p:txBody>
      </p:sp>
    </p:spTree>
    <p:extLst>
      <p:ext uri="{BB962C8B-B14F-4D97-AF65-F5344CB8AC3E}">
        <p14:creationId xmlns:p14="http://schemas.microsoft.com/office/powerpoint/2010/main" val="4221222426"/>
      </p:ext>
    </p:extLst>
  </p:cSld>
  <p:clrMapOvr>
    <a:masterClrMapping/>
  </p:clrMapOvr>
  <p:extLst>
    <p:ext uri="{DCECCB84-F9BA-43D5-87BE-67443E8EF086}">
      <p15:sldGuideLst xmlns="" xmlns:p15="http://schemas.microsoft.com/office/powerpoint/2012/main">
        <p15:guide id="1" orient="horz" pos="1905">
          <p15:clr>
            <a:srgbClr val="FBAE40"/>
          </p15:clr>
        </p15:guide>
        <p15:guide id="3" pos="90">
          <p15:clr>
            <a:srgbClr val="FBAE40"/>
          </p15:clr>
        </p15:guide>
        <p15:guide id="4" pos="5715">
          <p15:clr>
            <a:srgbClr val="FBAE40"/>
          </p15:clr>
        </p15:guide>
        <p15:guide id="5" orient="horz" pos="9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elfolie weiß">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5" y="2808515"/>
            <a:ext cx="6480719" cy="864000"/>
          </a:xfrm>
          <a:prstGeom prst="rect">
            <a:avLst/>
          </a:prstGeom>
        </p:spPr>
        <p:txBody>
          <a:bodyPr wrap="square" lIns="0" tIns="0" rIns="0" bIns="0" anchor="b" anchorCtr="0">
            <a:noAutofit/>
          </a:bodyPr>
          <a:lstStyle>
            <a:lvl1pPr algn="l">
              <a:lnSpc>
                <a:spcPct val="90000"/>
              </a:lnSpc>
              <a:spcBef>
                <a:spcPts val="0"/>
              </a:spcBef>
              <a:spcAft>
                <a:spcPts val="0"/>
              </a:spcAft>
              <a:defRPr sz="4400" b="1">
                <a:solidFill>
                  <a:schemeClr val="bg2"/>
                </a:solidFill>
              </a:defRPr>
            </a:lvl1pPr>
          </a:lstStyle>
          <a:p>
            <a:r>
              <a:rPr lang="de-DE" noProof="0" dirty="0"/>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tx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dirty="0"/>
              <a:t>Master-Untertitelformat bearbeiten</a:t>
            </a:r>
          </a:p>
        </p:txBody>
      </p:sp>
      <p:sp>
        <p:nvSpPr>
          <p:cNvPr id="8" name="Rechteck 7">
            <a:extLst>
              <a:ext uri="{FF2B5EF4-FFF2-40B4-BE49-F238E27FC236}">
                <a16:creationId xmlns="" xmlns:a16="http://schemas.microsoft.com/office/drawing/2014/main" id="{F2E03B2E-D379-4F2F-B8A8-821AC7247E6E}"/>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accent3"/>
                </a:solidFill>
              </a:rPr>
              <a:t>© BDEW Bundesverband der Energie- und Wasserwirtschaft e.V.</a:t>
            </a:r>
            <a:endParaRPr lang="de-DE" sz="1360" noProof="0" dirty="0">
              <a:solidFill>
                <a:schemeClr val="accent3"/>
              </a:solidFill>
            </a:endParaRPr>
          </a:p>
        </p:txBody>
      </p:sp>
      <p:grpSp>
        <p:nvGrpSpPr>
          <p:cNvPr id="6" name="Gruppieren 5">
            <a:extLst>
              <a:ext uri="{FF2B5EF4-FFF2-40B4-BE49-F238E27FC236}">
                <a16:creationId xmlns="" xmlns:a16="http://schemas.microsoft.com/office/drawing/2014/main" id="{E6F2CC88-6078-4650-B10F-62DED028F236}"/>
              </a:ext>
            </a:extLst>
          </p:cNvPr>
          <p:cNvGrpSpPr>
            <a:grpSpLocks noChangeAspect="1"/>
          </p:cNvGrpSpPr>
          <p:nvPr/>
        </p:nvGrpSpPr>
        <p:grpSpPr bwMode="gray">
          <a:xfrm>
            <a:off x="7271990" y="576162"/>
            <a:ext cx="1800225" cy="1224000"/>
            <a:chOff x="7271990" y="576162"/>
            <a:chExt cx="1800225" cy="1224000"/>
          </a:xfrm>
        </p:grpSpPr>
        <p:sp>
          <p:nvSpPr>
            <p:cNvPr id="16" name="Rectangle 6">
              <a:extLst>
                <a:ext uri="{FF2B5EF4-FFF2-40B4-BE49-F238E27FC236}">
                  <a16:creationId xmlns="" xmlns:a16="http://schemas.microsoft.com/office/drawing/2014/main" id="{32F28EF8-2B04-45C2-9B26-9510F48E3492}"/>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5" name="Gruppieren 4">
              <a:extLst>
                <a:ext uri="{FF2B5EF4-FFF2-40B4-BE49-F238E27FC236}">
                  <a16:creationId xmlns="" xmlns:a16="http://schemas.microsoft.com/office/drawing/2014/main" id="{94932683-290B-4B67-BDD9-C6197234B468}"/>
                </a:ext>
              </a:extLst>
            </p:cNvPr>
            <p:cNvGrpSpPr/>
            <p:nvPr/>
          </p:nvGrpSpPr>
          <p:grpSpPr bwMode="gray">
            <a:xfrm>
              <a:off x="7538786" y="868025"/>
              <a:ext cx="1244600" cy="646113"/>
              <a:chOff x="7538786" y="868025"/>
              <a:chExt cx="1244600" cy="646113"/>
            </a:xfrm>
          </p:grpSpPr>
          <p:sp>
            <p:nvSpPr>
              <p:cNvPr id="24" name="Freeform 38">
                <a:extLst>
                  <a:ext uri="{FF2B5EF4-FFF2-40B4-BE49-F238E27FC236}">
                    <a16:creationId xmlns="" xmlns:a16="http://schemas.microsoft.com/office/drawing/2014/main" id="{BE818EE1-0E3A-4362-8C48-4CCF6127AF88}"/>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5" name="Freeform 39">
                <a:extLst>
                  <a:ext uri="{FF2B5EF4-FFF2-40B4-BE49-F238E27FC236}">
                    <a16:creationId xmlns="" xmlns:a16="http://schemas.microsoft.com/office/drawing/2014/main" id="{CDC0C4A8-EAED-4205-AB22-3CC884A28E11}"/>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6" name="Freeform 40">
                <a:extLst>
                  <a:ext uri="{FF2B5EF4-FFF2-40B4-BE49-F238E27FC236}">
                    <a16:creationId xmlns="" xmlns:a16="http://schemas.microsoft.com/office/drawing/2014/main" id="{9495E6D8-0469-4EC8-B276-494CBFBC12D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7" name="Freeform 41">
                <a:extLst>
                  <a:ext uri="{FF2B5EF4-FFF2-40B4-BE49-F238E27FC236}">
                    <a16:creationId xmlns="" xmlns:a16="http://schemas.microsoft.com/office/drawing/2014/main" id="{B98C966D-3E44-4F27-A531-F53705858AA8}"/>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8" name="Freeform 42">
                <a:extLst>
                  <a:ext uri="{FF2B5EF4-FFF2-40B4-BE49-F238E27FC236}">
                    <a16:creationId xmlns="" xmlns:a16="http://schemas.microsoft.com/office/drawing/2014/main" id="{A173408B-6BBB-44D4-A307-C06A5BDEEB97}"/>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7" name="Rechteck 16">
            <a:extLst>
              <a:ext uri="{FF2B5EF4-FFF2-40B4-BE49-F238E27FC236}">
                <a16:creationId xmlns="" xmlns:a16="http://schemas.microsoft.com/office/drawing/2014/main" id="{7ECC6CEC-AE1E-414D-A76F-ECA365E7AACC}"/>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12" name="Datumsplatzhalter 11">
            <a:extLst>
              <a:ext uri="{FF2B5EF4-FFF2-40B4-BE49-F238E27FC236}">
                <a16:creationId xmlns="" xmlns:a16="http://schemas.microsoft.com/office/drawing/2014/main" id="{F9AFC8BA-BAB5-4FE1-9E44-C0186B54A45F}"/>
              </a:ext>
            </a:extLst>
          </p:cNvPr>
          <p:cNvSpPr>
            <a:spLocks noGrp="1"/>
          </p:cNvSpPr>
          <p:nvPr>
            <p:ph type="dt" sz="half" idx="10"/>
          </p:nvPr>
        </p:nvSpPr>
        <p:spPr>
          <a:xfrm>
            <a:off x="3240000" y="4680000"/>
            <a:ext cx="720000" cy="216000"/>
          </a:xfrm>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B195128E-CD38-49D5-BB27-3EB5614A6B89}"/>
              </a:ext>
            </a:extLst>
          </p:cNvPr>
          <p:cNvSpPr>
            <a:spLocks noGrp="1"/>
          </p:cNvSpPr>
          <p:nvPr>
            <p:ph type="ftr" sz="quarter" idx="11"/>
          </p:nvPr>
        </p:nvSpPr>
        <p:spPr>
          <a:xfrm rot="16200000">
            <a:off x="-2511558" y="2309904"/>
            <a:ext cx="4749945" cy="130135"/>
          </a:xfrm>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4CA64855-2E81-4E0C-B24D-B6A3D2251305}"/>
              </a:ext>
            </a:extLst>
          </p:cNvPr>
          <p:cNvSpPr>
            <a:spLocks noGrp="1"/>
          </p:cNvSpPr>
          <p:nvPr>
            <p:ph type="sldNum" sz="quarter" idx="12"/>
          </p:nvPr>
        </p:nvSpPr>
        <p:spPr>
          <a:xfrm rot="16200000">
            <a:off x="-237653" y="4788875"/>
            <a:ext cx="216000" cy="144000"/>
          </a:xfrm>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261696484"/>
      </p:ext>
    </p:extLst>
  </p:cSld>
  <p:clrMapOvr>
    <a:masterClrMapping/>
  </p:clrMapOvr>
  <p:extLst>
    <p:ext uri="{DCECCB84-F9BA-43D5-87BE-67443E8EF086}">
      <p15:sldGuideLst xmlns="" xmlns:p15="http://schemas.microsoft.com/office/powerpoint/2012/main">
        <p15:guide id="2" pos="290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D21F07DF-5638-4707-A3B6-0414065AFC7C}"/>
              </a:ext>
            </a:extLst>
          </p:cNvPr>
          <p:cNvSpPr>
            <a:spLocks noGrp="1"/>
          </p:cNvSpPr>
          <p:nvPr>
            <p:ph/>
          </p:nvPr>
        </p:nvSpPr>
        <p:spPr>
          <a:xfrm>
            <a:off x="431800" y="865188"/>
            <a:ext cx="8351838" cy="4103687"/>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 name="Datumsplatzhalter 8">
            <a:extLst>
              <a:ext uri="{FF2B5EF4-FFF2-40B4-BE49-F238E27FC236}">
                <a16:creationId xmlns="" xmlns:a16="http://schemas.microsoft.com/office/drawing/2014/main" id="{201F4830-02D5-4CDC-BE53-87EEC2FAEEB7}"/>
              </a:ext>
            </a:extLst>
          </p:cNvPr>
          <p:cNvSpPr>
            <a:spLocks noGrp="1"/>
          </p:cNvSpPr>
          <p:nvPr>
            <p:ph type="dt" sz="half" idx="10"/>
          </p:nvPr>
        </p:nvSpPr>
        <p:spPr/>
        <p:txBody>
          <a:bodyPr/>
          <a:lstStyle/>
          <a:p>
            <a:r>
              <a:rPr lang="de-DE" noProof="0"/>
              <a:t>10.06.021</a:t>
            </a:r>
          </a:p>
        </p:txBody>
      </p:sp>
      <p:sp>
        <p:nvSpPr>
          <p:cNvPr id="10" name="Fußzeilenplatzhalter 9">
            <a:extLst>
              <a:ext uri="{FF2B5EF4-FFF2-40B4-BE49-F238E27FC236}">
                <a16:creationId xmlns="" xmlns:a16="http://schemas.microsoft.com/office/drawing/2014/main" id="{7AE9D3F6-60F6-40E1-936D-6A1E8C1BE51C}"/>
              </a:ext>
            </a:extLst>
          </p:cNvPr>
          <p:cNvSpPr>
            <a:spLocks noGrp="1"/>
          </p:cNvSpPr>
          <p:nvPr>
            <p:ph type="ftr" sz="quarter" idx="11"/>
          </p:nvPr>
        </p:nvSpPr>
        <p:spPr/>
        <p:txBody>
          <a:bodyPr/>
          <a:lstStyle/>
          <a:p>
            <a:r>
              <a:rPr lang="de-DE" noProof="0"/>
              <a:t>Hier bitte den Titel der Präsentation und Autor eintragen</a:t>
            </a:r>
          </a:p>
        </p:txBody>
      </p:sp>
      <p:sp>
        <p:nvSpPr>
          <p:cNvPr id="11" name="Foliennummernplatzhalter 10">
            <a:extLst>
              <a:ext uri="{FF2B5EF4-FFF2-40B4-BE49-F238E27FC236}">
                <a16:creationId xmlns="" xmlns:a16="http://schemas.microsoft.com/office/drawing/2014/main" id="{3A1ACD44-38B1-42A9-BB2E-4E41A9ABED2A}"/>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1735244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Trennseit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9B7B1C7-ECAC-4ABD-89EE-B8EB28BACE38}"/>
              </a:ext>
            </a:extLst>
          </p:cNvPr>
          <p:cNvSpPr>
            <a:spLocks noGrp="1"/>
          </p:cNvSpPr>
          <p:nvPr>
            <p:ph type="title"/>
          </p:nvPr>
        </p:nvSpPr>
        <p:spPr>
          <a:xfrm>
            <a:off x="431800" y="2808000"/>
            <a:ext cx="6192000" cy="864000"/>
          </a:xfrm>
          <a:prstGeom prst="rect">
            <a:avLst/>
          </a:prstGeom>
        </p:spPr>
        <p:txBody>
          <a:bodyPr anchor="b" anchorCtr="0"/>
          <a:lstStyle>
            <a:lvl1pPr>
              <a:lnSpc>
                <a:spcPct val="90000"/>
              </a:lnSpc>
              <a:defRPr sz="4400"/>
            </a:lvl1pPr>
          </a:lstStyle>
          <a:p>
            <a:r>
              <a:rPr lang="de-DE" noProof="0" dirty="0"/>
              <a:t>Mastertitelformat bearbeiten</a:t>
            </a:r>
          </a:p>
        </p:txBody>
      </p:sp>
      <p:sp>
        <p:nvSpPr>
          <p:cNvPr id="3" name="Textplatzhalter 2">
            <a:extLst>
              <a:ext uri="{FF2B5EF4-FFF2-40B4-BE49-F238E27FC236}">
                <a16:creationId xmlns="" xmlns:a16="http://schemas.microsoft.com/office/drawing/2014/main" id="{DB333626-529A-4399-8CFD-780BFF8EB003}"/>
              </a:ext>
            </a:extLst>
          </p:cNvPr>
          <p:cNvSpPr>
            <a:spLocks noGrp="1"/>
          </p:cNvSpPr>
          <p:nvPr>
            <p:ph type="body" idx="1"/>
          </p:nvPr>
        </p:nvSpPr>
        <p:spPr>
          <a:xfrm>
            <a:off x="431800" y="3888603"/>
            <a:ext cx="6192000" cy="6480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Mastertextformat bearbeiten</a:t>
            </a:r>
          </a:p>
        </p:txBody>
      </p:sp>
      <p:sp>
        <p:nvSpPr>
          <p:cNvPr id="4" name="Datumsplatzhalter 3">
            <a:extLst>
              <a:ext uri="{FF2B5EF4-FFF2-40B4-BE49-F238E27FC236}">
                <a16:creationId xmlns="" xmlns:a16="http://schemas.microsoft.com/office/drawing/2014/main" id="{FA2C687E-C0DD-4B55-8E06-A4E29A0AA4D0}"/>
              </a:ext>
            </a:extLst>
          </p:cNvPr>
          <p:cNvSpPr>
            <a:spLocks noGrp="1"/>
          </p:cNvSpPr>
          <p:nvPr>
            <p:ph type="dt" sz="half" idx="10"/>
          </p:nvPr>
        </p:nvSpPr>
        <p:spPr>
          <a:xfrm>
            <a:off x="431255" y="4680000"/>
            <a:ext cx="504000" cy="144000"/>
          </a:xfrm>
        </p:spPr>
        <p:txBody>
          <a:bodyPr/>
          <a:lstStyle/>
          <a:p>
            <a:r>
              <a:rPr lang="de-DE" noProof="0"/>
              <a:t>10.06.2021</a:t>
            </a:r>
            <a:endParaRPr lang="de-DE" noProof="0" dirty="0"/>
          </a:p>
        </p:txBody>
      </p:sp>
      <p:sp>
        <p:nvSpPr>
          <p:cNvPr id="5" name="Fußzeilenplatzhalter 4">
            <a:extLst>
              <a:ext uri="{FF2B5EF4-FFF2-40B4-BE49-F238E27FC236}">
                <a16:creationId xmlns="" xmlns:a16="http://schemas.microsoft.com/office/drawing/2014/main" id="{7CE447B3-1D9E-42C0-90FF-2C7936C173CC}"/>
              </a:ext>
            </a:extLst>
          </p:cNvPr>
          <p:cNvSpPr>
            <a:spLocks noGrp="1"/>
          </p:cNvSpPr>
          <p:nvPr>
            <p:ph type="ftr" sz="quarter" idx="11"/>
          </p:nvPr>
        </p:nvSpPr>
        <p:spPr>
          <a:xfrm>
            <a:off x="1655975" y="4680000"/>
            <a:ext cx="4968000" cy="144000"/>
          </a:xfrm>
        </p:spPr>
        <p:txBody>
          <a:bodyPr lIns="0"/>
          <a:lstStyle/>
          <a:p>
            <a:r>
              <a:rPr lang="de-DE" noProof="0" dirty="0"/>
              <a:t>Hier bitte den Titel der Präsentation und Autor eintragen</a:t>
            </a:r>
          </a:p>
        </p:txBody>
      </p:sp>
      <p:sp>
        <p:nvSpPr>
          <p:cNvPr id="6" name="Foliennummernplatzhalter 5">
            <a:extLst>
              <a:ext uri="{FF2B5EF4-FFF2-40B4-BE49-F238E27FC236}">
                <a16:creationId xmlns="" xmlns:a16="http://schemas.microsoft.com/office/drawing/2014/main" id="{AC8BC806-EFFB-4381-8642-8E13EA13F2FA}"/>
              </a:ext>
            </a:extLst>
          </p:cNvPr>
          <p:cNvSpPr>
            <a:spLocks noGrp="1"/>
          </p:cNvSpPr>
          <p:nvPr>
            <p:ph type="sldNum" sz="quarter" idx="12"/>
          </p:nvPr>
        </p:nvSpPr>
        <p:spPr>
          <a:xfrm>
            <a:off x="1223343" y="4680000"/>
            <a:ext cx="432000" cy="144000"/>
          </a:xfrm>
        </p:spPr>
        <p:txBody>
          <a:bodyPr/>
          <a:lstStyle/>
          <a:p>
            <a:fld id="{915ABBCB-2658-4656-B2C4-43A1F658563B}" type="slidenum">
              <a:rPr lang="de-DE" noProof="0" smtClean="0"/>
              <a:t>‹Nr.›</a:t>
            </a:fld>
            <a:endParaRPr lang="de-DE" noProof="0" dirty="0"/>
          </a:p>
        </p:txBody>
      </p:sp>
      <p:sp>
        <p:nvSpPr>
          <p:cNvPr id="7" name="Rechteck 6">
            <a:extLst>
              <a:ext uri="{FF2B5EF4-FFF2-40B4-BE49-F238E27FC236}">
                <a16:creationId xmlns="" xmlns:a16="http://schemas.microsoft.com/office/drawing/2014/main" id="{6A2D23D7-6AD0-43B7-B038-34AC9047DEA6}"/>
              </a:ext>
            </a:extLst>
          </p:cNvPr>
          <p:cNvSpPr/>
          <p:nvPr/>
        </p:nvSpPr>
        <p:spPr>
          <a:xfrm>
            <a:off x="143223" y="144115"/>
            <a:ext cx="8928000" cy="489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grpSp>
        <p:nvGrpSpPr>
          <p:cNvPr id="15" name="Gruppieren 14">
            <a:extLst>
              <a:ext uri="{FF2B5EF4-FFF2-40B4-BE49-F238E27FC236}">
                <a16:creationId xmlns="" xmlns:a16="http://schemas.microsoft.com/office/drawing/2014/main" id="{5F4B214D-B22B-4357-A7F8-C6D19E668ADC}"/>
              </a:ext>
            </a:extLst>
          </p:cNvPr>
          <p:cNvGrpSpPr>
            <a:grpSpLocks noChangeAspect="1"/>
          </p:cNvGrpSpPr>
          <p:nvPr/>
        </p:nvGrpSpPr>
        <p:grpSpPr bwMode="gray">
          <a:xfrm>
            <a:off x="7271990" y="576162"/>
            <a:ext cx="1800225" cy="1224000"/>
            <a:chOff x="7271990" y="576162"/>
            <a:chExt cx="1800225" cy="1224000"/>
          </a:xfrm>
        </p:grpSpPr>
        <p:sp>
          <p:nvSpPr>
            <p:cNvPr id="16" name="Rectangle 6">
              <a:extLst>
                <a:ext uri="{FF2B5EF4-FFF2-40B4-BE49-F238E27FC236}">
                  <a16:creationId xmlns="" xmlns:a16="http://schemas.microsoft.com/office/drawing/2014/main" id="{2D655FC1-3977-429F-B6AC-5E6CF09E1BAC}"/>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17" name="Gruppieren 16">
              <a:extLst>
                <a:ext uri="{FF2B5EF4-FFF2-40B4-BE49-F238E27FC236}">
                  <a16:creationId xmlns="" xmlns:a16="http://schemas.microsoft.com/office/drawing/2014/main" id="{93AA864C-15C1-434A-9403-4C92A806295B}"/>
                </a:ext>
              </a:extLst>
            </p:cNvPr>
            <p:cNvGrpSpPr/>
            <p:nvPr/>
          </p:nvGrpSpPr>
          <p:grpSpPr bwMode="gray">
            <a:xfrm>
              <a:off x="7538786" y="868025"/>
              <a:ext cx="1244600" cy="646113"/>
              <a:chOff x="7538786" y="868025"/>
              <a:chExt cx="1244600" cy="646113"/>
            </a:xfrm>
          </p:grpSpPr>
          <p:sp>
            <p:nvSpPr>
              <p:cNvPr id="18" name="Freeform 38">
                <a:extLst>
                  <a:ext uri="{FF2B5EF4-FFF2-40B4-BE49-F238E27FC236}">
                    <a16:creationId xmlns="" xmlns:a16="http://schemas.microsoft.com/office/drawing/2014/main" id="{4A1BB83E-FF50-42A6-9E47-43656823DDBA}"/>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9" name="Freeform 39">
                <a:extLst>
                  <a:ext uri="{FF2B5EF4-FFF2-40B4-BE49-F238E27FC236}">
                    <a16:creationId xmlns="" xmlns:a16="http://schemas.microsoft.com/office/drawing/2014/main" id="{FA07E67C-99BB-4E7F-8A73-DB182A30F30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0" name="Freeform 40">
                <a:extLst>
                  <a:ext uri="{FF2B5EF4-FFF2-40B4-BE49-F238E27FC236}">
                    <a16:creationId xmlns="" xmlns:a16="http://schemas.microsoft.com/office/drawing/2014/main" id="{7A95D535-94D8-4215-BF42-F9FFF9F4011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1" name="Freeform 41">
                <a:extLst>
                  <a:ext uri="{FF2B5EF4-FFF2-40B4-BE49-F238E27FC236}">
                    <a16:creationId xmlns="" xmlns:a16="http://schemas.microsoft.com/office/drawing/2014/main" id="{D1B7050F-36DF-43DD-9B45-B743042BD4B6}"/>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2" name="Freeform 42">
                <a:extLst>
                  <a:ext uri="{FF2B5EF4-FFF2-40B4-BE49-F238E27FC236}">
                    <a16:creationId xmlns="" xmlns:a16="http://schemas.microsoft.com/office/drawing/2014/main" id="{7ED9D302-9A04-4ACB-B3DC-CB6FDC4CAC30}"/>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23" name="Rechteck 22">
            <a:extLst>
              <a:ext uri="{FF2B5EF4-FFF2-40B4-BE49-F238E27FC236}">
                <a16:creationId xmlns="" xmlns:a16="http://schemas.microsoft.com/office/drawing/2014/main" id="{D95895AD-2EE1-4D04-B165-048B6D5D9818}"/>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32" name="Textfeld 31">
            <a:extLst>
              <a:ext uri="{FF2B5EF4-FFF2-40B4-BE49-F238E27FC236}">
                <a16:creationId xmlns="" xmlns:a16="http://schemas.microsoft.com/office/drawing/2014/main" id="{314B9CC2-6FD0-4A54-8D4D-A21A275AD5D5}"/>
              </a:ext>
            </a:extLst>
          </p:cNvPr>
          <p:cNvSpPr txBox="1"/>
          <p:nvPr/>
        </p:nvSpPr>
        <p:spPr>
          <a:xfrm>
            <a:off x="1022968" y="468000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Tree>
    <p:extLst>
      <p:ext uri="{BB962C8B-B14F-4D97-AF65-F5344CB8AC3E}">
        <p14:creationId xmlns:p14="http://schemas.microsoft.com/office/powerpoint/2010/main" val="553571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D21F07DF-5638-4707-A3B6-0414065AFC7C}"/>
              </a:ext>
            </a:extLst>
          </p:cNvPr>
          <p:cNvSpPr>
            <a:spLocks noGrp="1"/>
          </p:cNvSpPr>
          <p:nvPr>
            <p:ph/>
          </p:nvPr>
        </p:nvSpPr>
        <p:spPr>
          <a:xfrm>
            <a:off x="431800" y="865188"/>
            <a:ext cx="8351838" cy="4103687"/>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Datumsplatzhalter 8">
            <a:extLst>
              <a:ext uri="{FF2B5EF4-FFF2-40B4-BE49-F238E27FC236}">
                <a16:creationId xmlns="" xmlns:a16="http://schemas.microsoft.com/office/drawing/2014/main" id="{201F4830-02D5-4CDC-BE53-87EEC2FAEEB7}"/>
              </a:ext>
            </a:extLst>
          </p:cNvPr>
          <p:cNvSpPr>
            <a:spLocks noGrp="1"/>
          </p:cNvSpPr>
          <p:nvPr>
            <p:ph type="dt" sz="half" idx="10"/>
          </p:nvPr>
        </p:nvSpPr>
        <p:spPr/>
        <p:txBody>
          <a:bodyPr/>
          <a:lstStyle/>
          <a:p>
            <a:r>
              <a:rPr lang="de-DE" noProof="0"/>
              <a:t>10.06.2021</a:t>
            </a:r>
            <a:endParaRPr lang="de-DE" noProof="0" dirty="0"/>
          </a:p>
        </p:txBody>
      </p:sp>
      <p:sp>
        <p:nvSpPr>
          <p:cNvPr id="10" name="Fußzeilenplatzhalter 9">
            <a:extLst>
              <a:ext uri="{FF2B5EF4-FFF2-40B4-BE49-F238E27FC236}">
                <a16:creationId xmlns="" xmlns:a16="http://schemas.microsoft.com/office/drawing/2014/main" id="{7AE9D3F6-60F6-40E1-936D-6A1E8C1BE51C}"/>
              </a:ext>
            </a:extLst>
          </p:cNvPr>
          <p:cNvSpPr>
            <a:spLocks noGrp="1"/>
          </p:cNvSpPr>
          <p:nvPr>
            <p:ph type="ftr" sz="quarter" idx="11"/>
          </p:nvPr>
        </p:nvSpPr>
        <p:spPr/>
        <p:txBody>
          <a:bodyPr/>
          <a:lstStyle/>
          <a:p>
            <a:r>
              <a:rPr lang="de-DE" noProof="0" dirty="0"/>
              <a:t>Hier bitte den Titel der Präsentation und Autor eintragen</a:t>
            </a:r>
          </a:p>
        </p:txBody>
      </p:sp>
      <p:sp>
        <p:nvSpPr>
          <p:cNvPr id="11" name="Foliennummernplatzhalter 10">
            <a:extLst>
              <a:ext uri="{FF2B5EF4-FFF2-40B4-BE49-F238E27FC236}">
                <a16:creationId xmlns="" xmlns:a16="http://schemas.microsoft.com/office/drawing/2014/main" id="{3A1ACD44-38B1-42A9-BB2E-4E41A9ABED2A}"/>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577331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B65F6CD-5B21-422C-A388-D3982546B9BD}"/>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48140728-C76C-4A8A-A0DB-32D3A80CC542}"/>
              </a:ext>
            </a:extLst>
          </p:cNvPr>
          <p:cNvSpPr>
            <a:spLocks noGrp="1"/>
          </p:cNvSpPr>
          <p:nvPr>
            <p:ph sz="half" idx="1"/>
          </p:nvPr>
        </p:nvSpPr>
        <p:spPr>
          <a:xfrm>
            <a:off x="431453"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splatzhalter 3">
            <a:extLst>
              <a:ext uri="{FF2B5EF4-FFF2-40B4-BE49-F238E27FC236}">
                <a16:creationId xmlns="" xmlns:a16="http://schemas.microsoft.com/office/drawing/2014/main" id="{2A515521-CF36-43DF-8006-6F4895FFA8F5}"/>
              </a:ext>
            </a:extLst>
          </p:cNvPr>
          <p:cNvSpPr>
            <a:spLocks noGrp="1"/>
          </p:cNvSpPr>
          <p:nvPr>
            <p:ph sz="half" idx="2"/>
          </p:nvPr>
        </p:nvSpPr>
        <p:spPr>
          <a:xfrm>
            <a:off x="4751735"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Datumsplatzhalter 10">
            <a:extLst>
              <a:ext uri="{FF2B5EF4-FFF2-40B4-BE49-F238E27FC236}">
                <a16:creationId xmlns="" xmlns:a16="http://schemas.microsoft.com/office/drawing/2014/main" id="{F39A0076-9856-4316-A2C2-9B5A543A19FA}"/>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013024DD-12C5-4418-B89A-1BE4467EB429}"/>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093751A8-9A06-48BF-8633-A9D401CCCCC4}"/>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40148153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E0F7DB9-3C09-4E53-BACB-FC9500A68F99}"/>
              </a:ext>
            </a:extLst>
          </p:cNvPr>
          <p:cNvSpPr>
            <a:spLocks noGrp="1"/>
          </p:cNvSpPr>
          <p:nvPr>
            <p:ph type="title"/>
          </p:nvPr>
        </p:nvSpPr>
        <p:spPr>
          <a:xfrm>
            <a:off x="431800" y="864267"/>
            <a:ext cx="8352383" cy="648000"/>
          </a:xfrm>
          <a:prstGeom prst="rect">
            <a:avLst/>
          </a:prstGeom>
        </p:spPr>
        <p:txBody>
          <a:bodyPr/>
          <a:lstStyle/>
          <a:p>
            <a:r>
              <a:rPr lang="de-DE" noProof="0" dirty="0"/>
              <a:t>Mastertitelformat bearbeiten</a:t>
            </a:r>
          </a:p>
        </p:txBody>
      </p:sp>
      <p:sp>
        <p:nvSpPr>
          <p:cNvPr id="3" name="Textplatzhalter 2">
            <a:extLst>
              <a:ext uri="{FF2B5EF4-FFF2-40B4-BE49-F238E27FC236}">
                <a16:creationId xmlns="" xmlns:a16="http://schemas.microsoft.com/office/drawing/2014/main" id="{4403CE9B-65AD-4D10-96C7-6574CAEA66D3}"/>
              </a:ext>
            </a:extLst>
          </p:cNvPr>
          <p:cNvSpPr>
            <a:spLocks noGrp="1"/>
          </p:cNvSpPr>
          <p:nvPr>
            <p:ph type="body" idx="1"/>
          </p:nvPr>
        </p:nvSpPr>
        <p:spPr>
          <a:xfrm>
            <a:off x="431703" y="1800371"/>
            <a:ext cx="4032000"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Mastertextformat bearbeiten</a:t>
            </a:r>
          </a:p>
        </p:txBody>
      </p:sp>
      <p:sp>
        <p:nvSpPr>
          <p:cNvPr id="4" name="Inhaltsplatzhalter 3">
            <a:extLst>
              <a:ext uri="{FF2B5EF4-FFF2-40B4-BE49-F238E27FC236}">
                <a16:creationId xmlns="" xmlns:a16="http://schemas.microsoft.com/office/drawing/2014/main" id="{8E6730B2-7655-4C77-BB72-DD89EBE4ED40}"/>
              </a:ext>
            </a:extLst>
          </p:cNvPr>
          <p:cNvSpPr>
            <a:spLocks noGrp="1"/>
          </p:cNvSpPr>
          <p:nvPr>
            <p:ph sz="half" idx="2"/>
          </p:nvPr>
        </p:nvSpPr>
        <p:spPr>
          <a:xfrm>
            <a:off x="431453" y="2592651"/>
            <a:ext cx="4032250" cy="237600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Textplatzhalter 4">
            <a:extLst>
              <a:ext uri="{FF2B5EF4-FFF2-40B4-BE49-F238E27FC236}">
                <a16:creationId xmlns="" xmlns:a16="http://schemas.microsoft.com/office/drawing/2014/main" id="{07B141BF-BA70-4D25-B586-D6D1A6F95FC8}"/>
              </a:ext>
            </a:extLst>
          </p:cNvPr>
          <p:cNvSpPr>
            <a:spLocks noGrp="1"/>
          </p:cNvSpPr>
          <p:nvPr>
            <p:ph type="body" sz="quarter" idx="3"/>
          </p:nvPr>
        </p:nvSpPr>
        <p:spPr>
          <a:xfrm>
            <a:off x="4752280" y="1800299"/>
            <a:ext cx="4031903"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Mastertextformat bearbeiten</a:t>
            </a:r>
          </a:p>
        </p:txBody>
      </p:sp>
      <p:sp>
        <p:nvSpPr>
          <p:cNvPr id="6" name="Inhaltsplatzhalter 5">
            <a:extLst>
              <a:ext uri="{FF2B5EF4-FFF2-40B4-BE49-F238E27FC236}">
                <a16:creationId xmlns="" xmlns:a16="http://schemas.microsoft.com/office/drawing/2014/main" id="{5C3F4711-8A5E-47D8-B67C-49AFEA31181C}"/>
              </a:ext>
            </a:extLst>
          </p:cNvPr>
          <p:cNvSpPr>
            <a:spLocks noGrp="1"/>
          </p:cNvSpPr>
          <p:nvPr>
            <p:ph sz="quarter" idx="4"/>
          </p:nvPr>
        </p:nvSpPr>
        <p:spPr>
          <a:xfrm>
            <a:off x="4752183" y="2592651"/>
            <a:ext cx="4032000" cy="237600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Datumsplatzhalter 12">
            <a:extLst>
              <a:ext uri="{FF2B5EF4-FFF2-40B4-BE49-F238E27FC236}">
                <a16:creationId xmlns="" xmlns:a16="http://schemas.microsoft.com/office/drawing/2014/main" id="{5E31B3D2-63E6-474A-95D3-E636EBC60617}"/>
              </a:ext>
            </a:extLst>
          </p:cNvPr>
          <p:cNvSpPr>
            <a:spLocks noGrp="1"/>
          </p:cNvSpPr>
          <p:nvPr>
            <p:ph type="dt" sz="half" idx="10"/>
          </p:nvPr>
        </p:nvSpPr>
        <p:spPr/>
        <p:txBody>
          <a:bodyPr/>
          <a:lstStyle/>
          <a:p>
            <a:r>
              <a:rPr lang="de-DE" noProof="0"/>
              <a:t>10.06.2021</a:t>
            </a:r>
            <a:endParaRPr lang="de-DE" noProof="0" dirty="0"/>
          </a:p>
        </p:txBody>
      </p:sp>
      <p:sp>
        <p:nvSpPr>
          <p:cNvPr id="14" name="Fußzeilenplatzhalter 13">
            <a:extLst>
              <a:ext uri="{FF2B5EF4-FFF2-40B4-BE49-F238E27FC236}">
                <a16:creationId xmlns="" xmlns:a16="http://schemas.microsoft.com/office/drawing/2014/main" id="{33958CA7-E040-4C1D-9C07-B71F4C8460B5}"/>
              </a:ext>
            </a:extLst>
          </p:cNvPr>
          <p:cNvSpPr>
            <a:spLocks noGrp="1"/>
          </p:cNvSpPr>
          <p:nvPr>
            <p:ph type="ftr" sz="quarter" idx="11"/>
          </p:nvPr>
        </p:nvSpPr>
        <p:spPr/>
        <p:txBody>
          <a:bodyPr/>
          <a:lstStyle/>
          <a:p>
            <a:r>
              <a:rPr lang="de-DE" noProof="0" dirty="0"/>
              <a:t>Hier bitte den Titel der Präsentation und Autor eintragen</a:t>
            </a:r>
          </a:p>
        </p:txBody>
      </p:sp>
      <p:sp>
        <p:nvSpPr>
          <p:cNvPr id="15" name="Foliennummernplatzhalter 14">
            <a:extLst>
              <a:ext uri="{FF2B5EF4-FFF2-40B4-BE49-F238E27FC236}">
                <a16:creationId xmlns="" xmlns:a16="http://schemas.microsoft.com/office/drawing/2014/main" id="{7767F37B-BEB7-49B4-B2E9-4707BFD5EF11}"/>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28425276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EF51FDF-E61C-476D-937C-CD8F78E6C92E}"/>
              </a:ext>
            </a:extLst>
          </p:cNvPr>
          <p:cNvSpPr>
            <a:spLocks noGrp="1"/>
          </p:cNvSpPr>
          <p:nvPr>
            <p:ph type="title"/>
          </p:nvPr>
        </p:nvSpPr>
        <p:spPr>
          <a:xfrm>
            <a:off x="431255" y="862979"/>
            <a:ext cx="4027370" cy="649288"/>
          </a:xfrm>
          <a:prstGeom prst="rect">
            <a:avLst/>
          </a:prstGeom>
        </p:spPr>
        <p:txBody>
          <a:bodyPr wrap="square" anchor="t" anchorCtr="0"/>
          <a:lstStyle>
            <a:lvl1pPr>
              <a:defRPr sz="2600"/>
            </a:lvl1pPr>
          </a:lstStyle>
          <a:p>
            <a:r>
              <a:rPr lang="de-DE" noProof="0" dirty="0"/>
              <a:t>Mastertitelformat bearbeiten</a:t>
            </a:r>
          </a:p>
        </p:txBody>
      </p:sp>
      <p:sp>
        <p:nvSpPr>
          <p:cNvPr id="3" name="Bildplatzhalter 2">
            <a:extLst>
              <a:ext uri="{FF2B5EF4-FFF2-40B4-BE49-F238E27FC236}">
                <a16:creationId xmlns="" xmlns:a16="http://schemas.microsoft.com/office/drawing/2014/main" id="{9408F3D8-E34D-4471-AAA3-9FE9BBCF3BD2}"/>
              </a:ext>
            </a:extLst>
          </p:cNvPr>
          <p:cNvSpPr>
            <a:spLocks noGrp="1"/>
          </p:cNvSpPr>
          <p:nvPr>
            <p:ph type="pic" idx="1"/>
          </p:nvPr>
        </p:nvSpPr>
        <p:spPr>
          <a:xfrm>
            <a:off x="4751735" y="863376"/>
            <a:ext cx="4032000" cy="4105275"/>
          </a:xfrm>
        </p:spPr>
        <p:txBody>
          <a:bodyPr lIns="0" tIns="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dirty="0"/>
              <a:t>Bild durch Klicken auf Symbol hinzufügen</a:t>
            </a:r>
          </a:p>
        </p:txBody>
      </p:sp>
      <p:sp>
        <p:nvSpPr>
          <p:cNvPr id="4" name="Textplatzhalter 3">
            <a:extLst>
              <a:ext uri="{FF2B5EF4-FFF2-40B4-BE49-F238E27FC236}">
                <a16:creationId xmlns="" xmlns:a16="http://schemas.microsoft.com/office/drawing/2014/main" id="{CD57C96F-418C-464D-8080-6AC22CEE4CA7}"/>
              </a:ext>
            </a:extLst>
          </p:cNvPr>
          <p:cNvSpPr>
            <a:spLocks noGrp="1"/>
          </p:cNvSpPr>
          <p:nvPr>
            <p:ph type="body" sz="half" idx="2"/>
          </p:nvPr>
        </p:nvSpPr>
        <p:spPr>
          <a:xfrm>
            <a:off x="431255" y="1798127"/>
            <a:ext cx="4036881" cy="3170524"/>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dirty="0"/>
              <a:t>Mastertextformat bearbeiten</a:t>
            </a:r>
          </a:p>
        </p:txBody>
      </p:sp>
      <p:sp>
        <p:nvSpPr>
          <p:cNvPr id="11" name="Datumsplatzhalter 10">
            <a:extLst>
              <a:ext uri="{FF2B5EF4-FFF2-40B4-BE49-F238E27FC236}">
                <a16:creationId xmlns="" xmlns:a16="http://schemas.microsoft.com/office/drawing/2014/main" id="{478EB4EE-BA92-4E68-B7EA-93AAEF37AE76}"/>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85208F1D-8CA3-4776-A3B9-981FEFEA7FBF}"/>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E7116FE7-B59D-4068-AE44-7C623B5E2DA2}"/>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2715984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4F30B11-90C1-48B5-A47B-C6C1867ACF65}"/>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Textplatzhalter 2">
            <a:extLst>
              <a:ext uri="{FF2B5EF4-FFF2-40B4-BE49-F238E27FC236}">
                <a16:creationId xmlns="" xmlns:a16="http://schemas.microsoft.com/office/drawing/2014/main" id="{8DBBAA8B-5A9A-4984-A4EC-9CDEF82C8833}"/>
              </a:ext>
            </a:extLst>
          </p:cNvPr>
          <p:cNvSpPr>
            <a:spLocks noGrp="1"/>
          </p:cNvSpPr>
          <p:nvPr>
            <p:ph type="body" sz="half" idx="1"/>
          </p:nvPr>
        </p:nvSpPr>
        <p:spPr>
          <a:xfrm>
            <a:off x="431800" y="1800225"/>
            <a:ext cx="8351838"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6E7B639A-AFF6-4EDB-99AE-23678F46DB27}"/>
              </a:ext>
            </a:extLst>
          </p:cNvPr>
          <p:cNvSpPr>
            <a:spLocks noGrp="1"/>
          </p:cNvSpPr>
          <p:nvPr>
            <p:ph sz="half" idx="2"/>
          </p:nvPr>
        </p:nvSpPr>
        <p:spPr>
          <a:xfrm>
            <a:off x="431800" y="3529013"/>
            <a:ext cx="8351838"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1" name="Datumsplatzhalter 10">
            <a:extLst>
              <a:ext uri="{FF2B5EF4-FFF2-40B4-BE49-F238E27FC236}">
                <a16:creationId xmlns="" xmlns:a16="http://schemas.microsoft.com/office/drawing/2014/main" id="{4900303E-28C7-4FC4-AF8B-D64370D18627}"/>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7EEE5B8C-0EC7-4871-80F8-5DCAB8D14C43}"/>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0E16A24A-9139-4FF6-986E-80EA85461746}"/>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2988394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5E7DB84-1C76-4167-A28D-AD10C28D40F1}"/>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D0DB10FA-C3B7-4C1C-B1C4-F19374D0018E}"/>
              </a:ext>
            </a:extLst>
          </p:cNvPr>
          <p:cNvSpPr>
            <a:spLocks noGrp="1"/>
          </p:cNvSpPr>
          <p:nvPr>
            <p:ph sz="half" idx="1"/>
          </p:nvPr>
        </p:nvSpPr>
        <p:spPr>
          <a:xfrm>
            <a:off x="431800" y="1800225"/>
            <a:ext cx="8351838"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Textplatzhalter 3">
            <a:extLst>
              <a:ext uri="{FF2B5EF4-FFF2-40B4-BE49-F238E27FC236}">
                <a16:creationId xmlns="" xmlns:a16="http://schemas.microsoft.com/office/drawing/2014/main" id="{AEDE0DD5-8E4C-4F57-8A9C-9B3B37C6FF81}"/>
              </a:ext>
            </a:extLst>
          </p:cNvPr>
          <p:cNvSpPr>
            <a:spLocks noGrp="1"/>
          </p:cNvSpPr>
          <p:nvPr>
            <p:ph type="body" sz="half" idx="2"/>
          </p:nvPr>
        </p:nvSpPr>
        <p:spPr>
          <a:xfrm>
            <a:off x="431800" y="3529013"/>
            <a:ext cx="8351838"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1" name="Datumsplatzhalter 10">
            <a:extLst>
              <a:ext uri="{FF2B5EF4-FFF2-40B4-BE49-F238E27FC236}">
                <a16:creationId xmlns="" xmlns:a16="http://schemas.microsoft.com/office/drawing/2014/main" id="{98EEC750-0B2F-488E-9088-8FF75E3F94EF}"/>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3F30E6A8-BBE1-47A0-80EF-02DC869E2929}"/>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3F6B8303-2540-4DAE-BF26-C7B544AADA6C}"/>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3255071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OverTx" preserve="1">
  <p:cSld name="Titel und 2 Inhalte üb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C170E73-7B77-4078-A382-0C38BC2CD915}"/>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5914319D-3A73-4DDF-ADE3-85B9FB53761B}"/>
              </a:ext>
            </a:extLst>
          </p:cNvPr>
          <p:cNvSpPr>
            <a:spLocks noGrp="1"/>
          </p:cNvSpPr>
          <p:nvPr>
            <p:ph sz="quarter" idx="1"/>
          </p:nvPr>
        </p:nvSpPr>
        <p:spPr>
          <a:xfrm>
            <a:off x="431453"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F7736D84-618E-496A-AC3D-E2A92EFA1FC1}"/>
              </a:ext>
            </a:extLst>
          </p:cNvPr>
          <p:cNvSpPr>
            <a:spLocks noGrp="1"/>
          </p:cNvSpPr>
          <p:nvPr>
            <p:ph sz="quarter" idx="2"/>
          </p:nvPr>
        </p:nvSpPr>
        <p:spPr>
          <a:xfrm>
            <a:off x="4751735"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Textplatzhalter 4">
            <a:extLst>
              <a:ext uri="{FF2B5EF4-FFF2-40B4-BE49-F238E27FC236}">
                <a16:creationId xmlns="" xmlns:a16="http://schemas.microsoft.com/office/drawing/2014/main" id="{18BD211A-3457-4834-84A1-AE172669D601}"/>
              </a:ext>
            </a:extLst>
          </p:cNvPr>
          <p:cNvSpPr>
            <a:spLocks noGrp="1"/>
          </p:cNvSpPr>
          <p:nvPr>
            <p:ph type="body" sz="half" idx="3"/>
          </p:nvPr>
        </p:nvSpPr>
        <p:spPr>
          <a:xfrm>
            <a:off x="432345" y="3528789"/>
            <a:ext cx="8351838"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2" name="Datumsplatzhalter 11">
            <a:extLst>
              <a:ext uri="{FF2B5EF4-FFF2-40B4-BE49-F238E27FC236}">
                <a16:creationId xmlns="" xmlns:a16="http://schemas.microsoft.com/office/drawing/2014/main" id="{801DFD5D-D5EC-4A24-BE5F-48A5500AFC9C}"/>
              </a:ext>
            </a:extLst>
          </p:cNvPr>
          <p:cNvSpPr>
            <a:spLocks noGrp="1"/>
          </p:cNvSpPr>
          <p:nvPr>
            <p:ph type="dt" sz="half" idx="10"/>
          </p:nvPr>
        </p:nvSpPr>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2C41F924-1E8F-4D53-86CA-BC874913A509}"/>
              </a:ext>
            </a:extLst>
          </p:cNvPr>
          <p:cNvSpPr>
            <a:spLocks noGrp="1"/>
          </p:cNvSpPr>
          <p:nvPr>
            <p:ph type="ftr" sz="quarter" idx="11"/>
          </p:nvPr>
        </p:nvSpPr>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BFFEC7D3-E135-4302-A206-2D371365E096}"/>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7675173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F3D6122-9C49-4329-B4B5-6F4F6028EC99}"/>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BC63E382-756A-44AF-86F7-F7E4606D4497}"/>
              </a:ext>
            </a:extLst>
          </p:cNvPr>
          <p:cNvSpPr>
            <a:spLocks noGrp="1"/>
          </p:cNvSpPr>
          <p:nvPr>
            <p:ph sz="half" idx="1"/>
          </p:nvPr>
        </p:nvSpPr>
        <p:spPr>
          <a:xfrm>
            <a:off x="431453"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splatzhalter 3">
            <a:extLst>
              <a:ext uri="{FF2B5EF4-FFF2-40B4-BE49-F238E27FC236}">
                <a16:creationId xmlns="" xmlns:a16="http://schemas.microsoft.com/office/drawing/2014/main" id="{D99C7164-EA5E-4BD4-8F63-A774048A1426}"/>
              </a:ext>
            </a:extLst>
          </p:cNvPr>
          <p:cNvSpPr>
            <a:spLocks noGrp="1"/>
          </p:cNvSpPr>
          <p:nvPr>
            <p:ph sz="quarter" idx="2"/>
          </p:nvPr>
        </p:nvSpPr>
        <p:spPr>
          <a:xfrm>
            <a:off x="4751735"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Inhaltsplatzhalter 4">
            <a:extLst>
              <a:ext uri="{FF2B5EF4-FFF2-40B4-BE49-F238E27FC236}">
                <a16:creationId xmlns="" xmlns:a16="http://schemas.microsoft.com/office/drawing/2014/main" id="{FB3F3531-153E-412B-A2C2-22CBB0989746}"/>
              </a:ext>
            </a:extLst>
          </p:cNvPr>
          <p:cNvSpPr>
            <a:spLocks noGrp="1"/>
          </p:cNvSpPr>
          <p:nvPr>
            <p:ph sz="quarter" idx="3"/>
          </p:nvPr>
        </p:nvSpPr>
        <p:spPr>
          <a:xfrm>
            <a:off x="4751735" y="3527822"/>
            <a:ext cx="4032250" cy="1440829"/>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2" name="Datumsplatzhalter 11">
            <a:extLst>
              <a:ext uri="{FF2B5EF4-FFF2-40B4-BE49-F238E27FC236}">
                <a16:creationId xmlns="" xmlns:a16="http://schemas.microsoft.com/office/drawing/2014/main" id="{7991A111-EF73-4046-A40F-93F22DC6CFD6}"/>
              </a:ext>
            </a:extLst>
          </p:cNvPr>
          <p:cNvSpPr>
            <a:spLocks noGrp="1"/>
          </p:cNvSpPr>
          <p:nvPr>
            <p:ph type="dt" sz="half" idx="10"/>
          </p:nvPr>
        </p:nvSpPr>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7CD87D2F-C9B2-46E6-B99C-2FB5729EBD80}"/>
              </a:ext>
            </a:extLst>
          </p:cNvPr>
          <p:cNvSpPr>
            <a:spLocks noGrp="1"/>
          </p:cNvSpPr>
          <p:nvPr>
            <p:ph type="ftr" sz="quarter" idx="11"/>
          </p:nvPr>
        </p:nvSpPr>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5C5254AC-3CE8-4B54-9ECD-D0990234253D}"/>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351562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4D6D3C2-FE42-433A-9008-EF24A5F6A997}"/>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4D13FA7A-E881-42F5-92F1-92C549E3697D}"/>
              </a:ext>
            </a:extLst>
          </p:cNvPr>
          <p:cNvSpPr>
            <a:spLocks noGrp="1"/>
          </p:cNvSpPr>
          <p:nvPr>
            <p:ph sz="quarter" idx="1"/>
          </p:nvPr>
        </p:nvSpPr>
        <p:spPr>
          <a:xfrm>
            <a:off x="431255" y="1800299"/>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8471D891-307D-499C-811E-856AA16698A8}"/>
              </a:ext>
            </a:extLst>
          </p:cNvPr>
          <p:cNvSpPr>
            <a:spLocks noGrp="1"/>
          </p:cNvSpPr>
          <p:nvPr>
            <p:ph sz="quarter" idx="2"/>
          </p:nvPr>
        </p:nvSpPr>
        <p:spPr>
          <a:xfrm>
            <a:off x="431453" y="3527822"/>
            <a:ext cx="4032250" cy="1440829"/>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Inhaltsplatzhalter 4">
            <a:extLst>
              <a:ext uri="{FF2B5EF4-FFF2-40B4-BE49-F238E27FC236}">
                <a16:creationId xmlns="" xmlns:a16="http://schemas.microsoft.com/office/drawing/2014/main" id="{9625E5A9-BCAC-4FCB-93D6-30B8E48B481D}"/>
              </a:ext>
            </a:extLst>
          </p:cNvPr>
          <p:cNvSpPr>
            <a:spLocks noGrp="1"/>
          </p:cNvSpPr>
          <p:nvPr>
            <p:ph sz="half" idx="3"/>
          </p:nvPr>
        </p:nvSpPr>
        <p:spPr>
          <a:xfrm>
            <a:off x="4751735"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Datumsplatzhalter 11">
            <a:extLst>
              <a:ext uri="{FF2B5EF4-FFF2-40B4-BE49-F238E27FC236}">
                <a16:creationId xmlns="" xmlns:a16="http://schemas.microsoft.com/office/drawing/2014/main" id="{2BF21BBF-C9FB-4867-B3D2-9D0B54407E27}"/>
              </a:ext>
            </a:extLst>
          </p:cNvPr>
          <p:cNvSpPr>
            <a:spLocks noGrp="1"/>
          </p:cNvSpPr>
          <p:nvPr>
            <p:ph type="dt" sz="half" idx="10"/>
          </p:nvPr>
        </p:nvSpPr>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DF6D0EBA-AD7F-49CD-B148-48B841A3D1FF}"/>
              </a:ext>
            </a:extLst>
          </p:cNvPr>
          <p:cNvSpPr>
            <a:spLocks noGrp="1"/>
          </p:cNvSpPr>
          <p:nvPr>
            <p:ph type="ftr" sz="quarter" idx="11"/>
          </p:nvPr>
        </p:nvSpPr>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EA375505-4158-43A4-9442-7ED07FE18B2A}"/>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07032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B65F6CD-5B21-422C-A388-D3982546B9BD}"/>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 xmlns:a16="http://schemas.microsoft.com/office/drawing/2014/main" id="{48140728-C76C-4A8A-A0DB-32D3A80CC542}"/>
              </a:ext>
            </a:extLst>
          </p:cNvPr>
          <p:cNvSpPr>
            <a:spLocks noGrp="1"/>
          </p:cNvSpPr>
          <p:nvPr>
            <p:ph sz="half" idx="1"/>
          </p:nvPr>
        </p:nvSpPr>
        <p:spPr>
          <a:xfrm>
            <a:off x="431453" y="1800001"/>
            <a:ext cx="4032250" cy="316865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Inhaltsplatzhalter 3">
            <a:extLst>
              <a:ext uri="{FF2B5EF4-FFF2-40B4-BE49-F238E27FC236}">
                <a16:creationId xmlns="" xmlns:a16="http://schemas.microsoft.com/office/drawing/2014/main" id="{2A515521-CF36-43DF-8006-6F4895FFA8F5}"/>
              </a:ext>
            </a:extLst>
          </p:cNvPr>
          <p:cNvSpPr>
            <a:spLocks noGrp="1"/>
          </p:cNvSpPr>
          <p:nvPr>
            <p:ph sz="half" idx="2"/>
          </p:nvPr>
        </p:nvSpPr>
        <p:spPr>
          <a:xfrm>
            <a:off x="4751735" y="1800001"/>
            <a:ext cx="4032250" cy="316865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 name="Datumsplatzhalter 10">
            <a:extLst>
              <a:ext uri="{FF2B5EF4-FFF2-40B4-BE49-F238E27FC236}">
                <a16:creationId xmlns="" xmlns:a16="http://schemas.microsoft.com/office/drawing/2014/main" id="{F39A0076-9856-4316-A2C2-9B5A543A19FA}"/>
              </a:ext>
            </a:extLst>
          </p:cNvPr>
          <p:cNvSpPr>
            <a:spLocks noGrp="1"/>
          </p:cNvSpPr>
          <p:nvPr>
            <p:ph type="dt" sz="half" idx="10"/>
          </p:nvPr>
        </p:nvSpPr>
        <p:spPr/>
        <p:txBody>
          <a:bodyPr/>
          <a:lstStyle/>
          <a:p>
            <a:r>
              <a:rPr lang="de-DE" noProof="0"/>
              <a:t>10.06.021</a:t>
            </a:r>
          </a:p>
        </p:txBody>
      </p:sp>
      <p:sp>
        <p:nvSpPr>
          <p:cNvPr id="12" name="Fußzeilenplatzhalter 11">
            <a:extLst>
              <a:ext uri="{FF2B5EF4-FFF2-40B4-BE49-F238E27FC236}">
                <a16:creationId xmlns="" xmlns:a16="http://schemas.microsoft.com/office/drawing/2014/main" id="{013024DD-12C5-4418-B89A-1BE4467EB429}"/>
              </a:ext>
            </a:extLst>
          </p:cNvPr>
          <p:cNvSpPr>
            <a:spLocks noGrp="1"/>
          </p:cNvSpPr>
          <p:nvPr>
            <p:ph type="ftr" sz="quarter" idx="11"/>
          </p:nvPr>
        </p:nvSpPr>
        <p:spPr/>
        <p:txBody>
          <a:bodyPr/>
          <a:lstStyle/>
          <a:p>
            <a:r>
              <a:rPr lang="de-DE" noProof="0"/>
              <a:t>Hier bitte den Titel der Präsentation und Autor eintragen</a:t>
            </a:r>
          </a:p>
        </p:txBody>
      </p:sp>
      <p:sp>
        <p:nvSpPr>
          <p:cNvPr id="13" name="Foliennummernplatzhalter 12">
            <a:extLst>
              <a:ext uri="{FF2B5EF4-FFF2-40B4-BE49-F238E27FC236}">
                <a16:creationId xmlns="" xmlns:a16="http://schemas.microsoft.com/office/drawing/2014/main" id="{093751A8-9A06-48BF-8633-A9D401CCCCC4}"/>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11921515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65485CA-1478-439A-A4E7-B336017DFAB7}"/>
              </a:ext>
            </a:extLst>
          </p:cNvPr>
          <p:cNvSpPr>
            <a:spLocks noGrp="1"/>
          </p:cNvSpPr>
          <p:nvPr>
            <p:ph type="title" sz="quarter"/>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8D151A88-096E-42BD-AA5A-19671CAD7082}"/>
              </a:ext>
            </a:extLst>
          </p:cNvPr>
          <p:cNvSpPr>
            <a:spLocks noGrp="1"/>
          </p:cNvSpPr>
          <p:nvPr>
            <p:ph sz="quarter" idx="1"/>
          </p:nvPr>
        </p:nvSpPr>
        <p:spPr>
          <a:xfrm>
            <a:off x="431453"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4CECC308-A649-4266-B1C6-4C9B6FA73A69}"/>
              </a:ext>
            </a:extLst>
          </p:cNvPr>
          <p:cNvSpPr>
            <a:spLocks noGrp="1"/>
          </p:cNvSpPr>
          <p:nvPr>
            <p:ph sz="quarter" idx="2"/>
          </p:nvPr>
        </p:nvSpPr>
        <p:spPr>
          <a:xfrm>
            <a:off x="4751933"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Inhaltsplatzhalter 4">
            <a:extLst>
              <a:ext uri="{FF2B5EF4-FFF2-40B4-BE49-F238E27FC236}">
                <a16:creationId xmlns="" xmlns:a16="http://schemas.microsoft.com/office/drawing/2014/main" id="{B85A12CD-4454-4B4E-B18F-179F5C244864}"/>
              </a:ext>
            </a:extLst>
          </p:cNvPr>
          <p:cNvSpPr>
            <a:spLocks noGrp="1"/>
          </p:cNvSpPr>
          <p:nvPr>
            <p:ph sz="quarter" idx="3"/>
          </p:nvPr>
        </p:nvSpPr>
        <p:spPr>
          <a:xfrm>
            <a:off x="431255" y="3528789"/>
            <a:ext cx="4032250"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6" name="Inhaltsplatzhalter 5">
            <a:extLst>
              <a:ext uri="{FF2B5EF4-FFF2-40B4-BE49-F238E27FC236}">
                <a16:creationId xmlns="" xmlns:a16="http://schemas.microsoft.com/office/drawing/2014/main" id="{463D2CAA-22E9-4F5F-8A11-4A490885378C}"/>
              </a:ext>
            </a:extLst>
          </p:cNvPr>
          <p:cNvSpPr>
            <a:spLocks noGrp="1"/>
          </p:cNvSpPr>
          <p:nvPr>
            <p:ph sz="quarter" idx="4"/>
          </p:nvPr>
        </p:nvSpPr>
        <p:spPr>
          <a:xfrm>
            <a:off x="4751735" y="3528789"/>
            <a:ext cx="4032250"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3" name="Datumsplatzhalter 12">
            <a:extLst>
              <a:ext uri="{FF2B5EF4-FFF2-40B4-BE49-F238E27FC236}">
                <a16:creationId xmlns="" xmlns:a16="http://schemas.microsoft.com/office/drawing/2014/main" id="{12FE41DB-56D6-4293-B48C-458161373D46}"/>
              </a:ext>
            </a:extLst>
          </p:cNvPr>
          <p:cNvSpPr>
            <a:spLocks noGrp="1"/>
          </p:cNvSpPr>
          <p:nvPr>
            <p:ph type="dt" sz="half" idx="10"/>
          </p:nvPr>
        </p:nvSpPr>
        <p:spPr/>
        <p:txBody>
          <a:bodyPr/>
          <a:lstStyle/>
          <a:p>
            <a:r>
              <a:rPr lang="de-DE" noProof="0"/>
              <a:t>10.06.2021</a:t>
            </a:r>
            <a:endParaRPr lang="de-DE" noProof="0" dirty="0"/>
          </a:p>
        </p:txBody>
      </p:sp>
      <p:sp>
        <p:nvSpPr>
          <p:cNvPr id="14" name="Fußzeilenplatzhalter 13">
            <a:extLst>
              <a:ext uri="{FF2B5EF4-FFF2-40B4-BE49-F238E27FC236}">
                <a16:creationId xmlns="" xmlns:a16="http://schemas.microsoft.com/office/drawing/2014/main" id="{2F570F22-1430-4D12-9F56-7879F90962B9}"/>
              </a:ext>
            </a:extLst>
          </p:cNvPr>
          <p:cNvSpPr>
            <a:spLocks noGrp="1"/>
          </p:cNvSpPr>
          <p:nvPr>
            <p:ph type="ftr" sz="quarter" idx="11"/>
          </p:nvPr>
        </p:nvSpPr>
        <p:spPr/>
        <p:txBody>
          <a:bodyPr/>
          <a:lstStyle/>
          <a:p>
            <a:r>
              <a:rPr lang="de-DE" noProof="0" dirty="0"/>
              <a:t>Hier bitte den Titel der Präsentation und Autor eintragen</a:t>
            </a:r>
          </a:p>
        </p:txBody>
      </p:sp>
      <p:sp>
        <p:nvSpPr>
          <p:cNvPr id="15" name="Foliennummernplatzhalter 14">
            <a:extLst>
              <a:ext uri="{FF2B5EF4-FFF2-40B4-BE49-F238E27FC236}">
                <a16:creationId xmlns="" xmlns:a16="http://schemas.microsoft.com/office/drawing/2014/main" id="{33923EF9-E923-4428-928A-FA602A25EAE7}"/>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5064354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Bild (ganzseitig) + Text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FE7B8209-2A83-4F31-8D75-7F62DE28F30F}"/>
              </a:ext>
            </a:extLst>
          </p:cNvPr>
          <p:cNvSpPr>
            <a:spLocks noGrp="1"/>
          </p:cNvSpPr>
          <p:nvPr>
            <p:ph type="body" sz="quarter" idx="11"/>
          </p:nvPr>
        </p:nvSpPr>
        <p:spPr>
          <a:xfrm>
            <a:off x="0" y="0"/>
            <a:ext cx="9215438" cy="5184775"/>
          </a:xfrm>
          <a:solidFill>
            <a:srgbClr val="C20000"/>
          </a:solidFill>
        </p:spPr>
        <p:txBody>
          <a:bodyPr lIns="6408000" tIns="720000" rIns="576000" bIns="2088000"/>
          <a:lstStyle>
            <a:lvl1pPr marL="0" indent="0">
              <a:buNone/>
              <a:defRPr sz="2600" b="1">
                <a:solidFill>
                  <a:schemeClr val="bg1"/>
                </a:solidFill>
              </a:defRPr>
            </a:lvl1pPr>
            <a:lvl2pPr marL="360000" indent="0">
              <a:buNone/>
              <a:defRPr sz="2600" b="1">
                <a:solidFill>
                  <a:schemeClr val="tx1"/>
                </a:solidFill>
              </a:defRPr>
            </a:lvl2pPr>
          </a:lstStyle>
          <a:p>
            <a:pPr lvl="0"/>
            <a:r>
              <a:rPr lang="de-DE" noProof="0" dirty="0"/>
              <a:t>Mastertextformat bearbeiten</a:t>
            </a:r>
          </a:p>
        </p:txBody>
      </p:sp>
      <p:sp>
        <p:nvSpPr>
          <p:cNvPr id="9" name="Bildplatzhalter 8">
            <a:extLst>
              <a:ext uri="{FF2B5EF4-FFF2-40B4-BE49-F238E27FC236}">
                <a16:creationId xmlns="" xmlns:a16="http://schemas.microsoft.com/office/drawing/2014/main" id="{D524620A-E9D6-4F69-BD6E-074EC76BE505}"/>
              </a:ext>
            </a:extLst>
          </p:cNvPr>
          <p:cNvSpPr>
            <a:spLocks noGrp="1"/>
          </p:cNvSpPr>
          <p:nvPr>
            <p:ph type="pic" sz="quarter" idx="10"/>
          </p:nvPr>
        </p:nvSpPr>
        <p:spPr>
          <a:xfrm>
            <a:off x="0" y="0"/>
            <a:ext cx="9215438" cy="5184775"/>
          </a:xfrm>
          <a:custGeom>
            <a:avLst/>
            <a:gdLst>
              <a:gd name="connsiteX0" fmla="*/ 6192183 w 9215438"/>
              <a:gd name="connsiteY0" fmla="*/ 576163 h 5184775"/>
              <a:gd name="connsiteX1" fmla="*/ 6192183 w 9215438"/>
              <a:gd name="connsiteY1" fmla="*/ 3024163 h 5184775"/>
              <a:gd name="connsiteX2" fmla="*/ 8784183 w 9215438"/>
              <a:gd name="connsiteY2" fmla="*/ 3024163 h 5184775"/>
              <a:gd name="connsiteX3" fmla="*/ 8784183 w 9215438"/>
              <a:gd name="connsiteY3" fmla="*/ 576163 h 5184775"/>
              <a:gd name="connsiteX4" fmla="*/ 0 w 9215438"/>
              <a:gd name="connsiteY4" fmla="*/ 0 h 5184775"/>
              <a:gd name="connsiteX5" fmla="*/ 9215438 w 9215438"/>
              <a:gd name="connsiteY5" fmla="*/ 0 h 5184775"/>
              <a:gd name="connsiteX6" fmla="*/ 9215438 w 9215438"/>
              <a:gd name="connsiteY6" fmla="*/ 5184775 h 5184775"/>
              <a:gd name="connsiteX7" fmla="*/ 0 w 9215438"/>
              <a:gd name="connsiteY7" fmla="*/ 5184775 h 51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5184775">
                <a:moveTo>
                  <a:pt x="6192183" y="576163"/>
                </a:moveTo>
                <a:lnTo>
                  <a:pt x="6192183" y="3024163"/>
                </a:lnTo>
                <a:lnTo>
                  <a:pt x="8784183" y="3024163"/>
                </a:lnTo>
                <a:lnTo>
                  <a:pt x="8784183" y="576163"/>
                </a:lnTo>
                <a:close/>
                <a:moveTo>
                  <a:pt x="0" y="0"/>
                </a:moveTo>
                <a:lnTo>
                  <a:pt x="9215438" y="0"/>
                </a:lnTo>
                <a:lnTo>
                  <a:pt x="9215438" y="5184775"/>
                </a:lnTo>
                <a:lnTo>
                  <a:pt x="0" y="5184775"/>
                </a:lnTo>
                <a:close/>
              </a:path>
            </a:pathLst>
          </a:custGeom>
          <a:solidFill>
            <a:schemeClr val="bg1"/>
          </a:solidFill>
        </p:spPr>
        <p:txBody>
          <a:bodyPr wrap="square" lIns="432000" tIns="576000">
            <a:noAutofit/>
          </a:bodyPr>
          <a:lstStyle>
            <a:lvl1pPr marL="0" indent="0">
              <a:buNone/>
              <a:defRPr>
                <a:solidFill>
                  <a:schemeClr val="tx1"/>
                </a:solidFill>
              </a:defRPr>
            </a:lvl1pPr>
          </a:lstStyle>
          <a:p>
            <a:r>
              <a:rPr lang="de-DE" noProof="0" dirty="0"/>
              <a:t>Bild durch Klicken auf Symbol hinzufügen</a:t>
            </a:r>
          </a:p>
        </p:txBody>
      </p:sp>
      <p:sp>
        <p:nvSpPr>
          <p:cNvPr id="13" name="Textplatzhalter 12">
            <a:extLst>
              <a:ext uri="{FF2B5EF4-FFF2-40B4-BE49-F238E27FC236}">
                <a16:creationId xmlns="" xmlns:a16="http://schemas.microsoft.com/office/drawing/2014/main" id="{8D84E6C9-2B27-49BB-99EE-018CF284E6CA}"/>
              </a:ext>
            </a:extLst>
          </p:cNvPr>
          <p:cNvSpPr>
            <a:spLocks noGrp="1"/>
          </p:cNvSpPr>
          <p:nvPr>
            <p:ph type="body" sz="quarter" idx="12" hasCustomPrompt="1"/>
          </p:nvPr>
        </p:nvSpPr>
        <p:spPr>
          <a:xfrm>
            <a:off x="431800" y="4824651"/>
            <a:ext cx="4032250" cy="144000"/>
          </a:xfrm>
        </p:spPr>
        <p:txBody>
          <a:bodyPr wrap="none" anchor="b" anchorCtr="0"/>
          <a:lstStyle>
            <a:lvl1pPr marL="0" indent="0">
              <a:lnSpc>
                <a:spcPct val="100000"/>
              </a:lnSpc>
              <a:spcBef>
                <a:spcPts val="0"/>
              </a:spcBef>
              <a:buNone/>
              <a:defRPr sz="1000" i="0"/>
            </a:lvl1pPr>
          </a:lstStyle>
          <a:p>
            <a:pPr lvl="0"/>
            <a:r>
              <a:rPr lang="de-DE" noProof="0" dirty="0"/>
              <a:t>Quelle hinzufügen</a:t>
            </a:r>
          </a:p>
        </p:txBody>
      </p:sp>
      <p:sp>
        <p:nvSpPr>
          <p:cNvPr id="14" name="Datumsplatzhalter 13">
            <a:extLst>
              <a:ext uri="{FF2B5EF4-FFF2-40B4-BE49-F238E27FC236}">
                <a16:creationId xmlns="" xmlns:a16="http://schemas.microsoft.com/office/drawing/2014/main" id="{B9FA5F2F-29BA-42B5-B323-CC6F9941277E}"/>
              </a:ext>
            </a:extLst>
          </p:cNvPr>
          <p:cNvSpPr>
            <a:spLocks noGrp="1"/>
          </p:cNvSpPr>
          <p:nvPr>
            <p:ph type="dt" sz="half" idx="13"/>
          </p:nvPr>
        </p:nvSpPr>
        <p:spPr>
          <a:xfrm rot="16200000">
            <a:off x="-359093" y="4661350"/>
            <a:ext cx="504000" cy="144000"/>
          </a:xfrm>
        </p:spPr>
        <p:txBody>
          <a:bodyPr/>
          <a:lstStyle/>
          <a:p>
            <a:r>
              <a:rPr lang="de-DE" noProof="0"/>
              <a:t>10.06.2021</a:t>
            </a:r>
            <a:endParaRPr lang="de-DE" noProof="0" dirty="0"/>
          </a:p>
        </p:txBody>
      </p:sp>
      <p:sp>
        <p:nvSpPr>
          <p:cNvPr id="15" name="Fußzeilenplatzhalter 14">
            <a:extLst>
              <a:ext uri="{FF2B5EF4-FFF2-40B4-BE49-F238E27FC236}">
                <a16:creationId xmlns="" xmlns:a16="http://schemas.microsoft.com/office/drawing/2014/main" id="{ABF5829D-B1D3-4290-A36F-E11F4AABC147}"/>
              </a:ext>
            </a:extLst>
          </p:cNvPr>
          <p:cNvSpPr>
            <a:spLocks noGrp="1"/>
          </p:cNvSpPr>
          <p:nvPr>
            <p:ph type="ftr" sz="quarter" idx="14"/>
          </p:nvPr>
        </p:nvSpPr>
        <p:spPr>
          <a:xfrm rot="16200000">
            <a:off x="-2249093" y="2066675"/>
            <a:ext cx="4284000" cy="144000"/>
          </a:xfrm>
        </p:spPr>
        <p:txBody>
          <a:bodyPr/>
          <a:lstStyle/>
          <a:p>
            <a:r>
              <a:rPr lang="de-DE" noProof="0" dirty="0"/>
              <a:t>Hier bitte den Titel der Präsentation und Autor eintragen</a:t>
            </a:r>
          </a:p>
        </p:txBody>
      </p:sp>
      <p:sp>
        <p:nvSpPr>
          <p:cNvPr id="16" name="Foliennummernplatzhalter 15">
            <a:extLst>
              <a:ext uri="{FF2B5EF4-FFF2-40B4-BE49-F238E27FC236}">
                <a16:creationId xmlns="" xmlns:a16="http://schemas.microsoft.com/office/drawing/2014/main" id="{C699A843-664C-4B65-A0E7-48FEDD0D1374}"/>
              </a:ext>
            </a:extLst>
          </p:cNvPr>
          <p:cNvSpPr>
            <a:spLocks noGrp="1"/>
          </p:cNvSpPr>
          <p:nvPr>
            <p:ph type="sldNum" sz="quarter" idx="15"/>
          </p:nvPr>
        </p:nvSpPr>
        <p:spPr>
          <a:xfrm rot="16200000">
            <a:off x="-215093" y="4316675"/>
            <a:ext cx="216000" cy="144000"/>
          </a:xfrm>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4401834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Zweispaltig Text und Bi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2797550-BDEB-4493-A73E-BE77A12FC5A9}"/>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934CF833-9070-40EB-9C9E-0AFFBBEAF869}"/>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81C45381-A556-48A3-9565-2CC81A9CD909}"/>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7" name="Textplatzhalter 6">
            <a:extLst>
              <a:ext uri="{FF2B5EF4-FFF2-40B4-BE49-F238E27FC236}">
                <a16:creationId xmlns="" xmlns:a16="http://schemas.microsoft.com/office/drawing/2014/main" id="{6EACFC84-6CA2-4B55-8E0D-1F73C57314B6}"/>
              </a:ext>
            </a:extLst>
          </p:cNvPr>
          <p:cNvSpPr>
            <a:spLocks noGrp="1"/>
          </p:cNvSpPr>
          <p:nvPr>
            <p:ph type="body" sz="quarter" idx="13"/>
          </p:nvPr>
        </p:nvSpPr>
        <p:spPr>
          <a:xfrm>
            <a:off x="431800" y="863600"/>
            <a:ext cx="2592000" cy="4105275"/>
          </a:xfrm>
          <a:solidFill>
            <a:srgbClr val="C00000"/>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noProof="0" dirty="0"/>
              <a:t>Mastertextformat bearbeiten</a:t>
            </a:r>
          </a:p>
          <a:p>
            <a:pPr lvl="1"/>
            <a:r>
              <a:rPr lang="de-DE" noProof="0" dirty="0"/>
              <a:t>Zweite Ebene</a:t>
            </a:r>
          </a:p>
        </p:txBody>
      </p:sp>
      <p:sp>
        <p:nvSpPr>
          <p:cNvPr id="9" name="Bildplatzhalter 8">
            <a:extLst>
              <a:ext uri="{FF2B5EF4-FFF2-40B4-BE49-F238E27FC236}">
                <a16:creationId xmlns="" xmlns:a16="http://schemas.microsoft.com/office/drawing/2014/main" id="{F87C1E97-4157-4722-9142-30DAF0ABA1FA}"/>
              </a:ext>
            </a:extLst>
          </p:cNvPr>
          <p:cNvSpPr>
            <a:spLocks noGrp="1"/>
          </p:cNvSpPr>
          <p:nvPr>
            <p:ph type="pic" sz="quarter" idx="14"/>
          </p:nvPr>
        </p:nvSpPr>
        <p:spPr>
          <a:xfrm>
            <a:off x="3311574" y="863600"/>
            <a:ext cx="5472063" cy="4105275"/>
          </a:xfrm>
        </p:spPr>
        <p:txBody>
          <a:bodyPr/>
          <a:lstStyle>
            <a:lvl1pPr marL="0" indent="0">
              <a:buNone/>
              <a:defRPr/>
            </a:lvl1pPr>
          </a:lstStyle>
          <a:p>
            <a:r>
              <a:rPr lang="de-DE" noProof="0" dirty="0"/>
              <a:t>Bild durch Klicken auf Symbol hinzufügen</a:t>
            </a:r>
          </a:p>
        </p:txBody>
      </p:sp>
    </p:spTree>
    <p:extLst>
      <p:ext uri="{BB962C8B-B14F-4D97-AF65-F5344CB8AC3E}">
        <p14:creationId xmlns:p14="http://schemas.microsoft.com/office/powerpoint/2010/main" val="1464808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reispaltig Text und 2 Bilder">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62797550-BDEB-4493-A73E-BE77A12FC5A9}"/>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934CF833-9070-40EB-9C9E-0AFFBBEAF869}"/>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81C45381-A556-48A3-9565-2CC81A9CD909}"/>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7" name="Textplatzhalter 6">
            <a:extLst>
              <a:ext uri="{FF2B5EF4-FFF2-40B4-BE49-F238E27FC236}">
                <a16:creationId xmlns="" xmlns:a16="http://schemas.microsoft.com/office/drawing/2014/main" id="{6EACFC84-6CA2-4B55-8E0D-1F73C57314B6}"/>
              </a:ext>
            </a:extLst>
          </p:cNvPr>
          <p:cNvSpPr>
            <a:spLocks noGrp="1"/>
          </p:cNvSpPr>
          <p:nvPr>
            <p:ph type="body" sz="quarter" idx="13"/>
          </p:nvPr>
        </p:nvSpPr>
        <p:spPr>
          <a:xfrm>
            <a:off x="431800" y="863600"/>
            <a:ext cx="2592000" cy="4105275"/>
          </a:xfrm>
          <a:solidFill>
            <a:srgbClr val="C20000"/>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noProof="0" dirty="0"/>
              <a:t>Mastertextformat bearbeiten</a:t>
            </a:r>
          </a:p>
          <a:p>
            <a:pPr lvl="1"/>
            <a:r>
              <a:rPr lang="de-DE" noProof="0" dirty="0"/>
              <a:t>Zweite Ebene</a:t>
            </a:r>
          </a:p>
        </p:txBody>
      </p:sp>
      <p:sp>
        <p:nvSpPr>
          <p:cNvPr id="9" name="Bildplatzhalter 8">
            <a:extLst>
              <a:ext uri="{FF2B5EF4-FFF2-40B4-BE49-F238E27FC236}">
                <a16:creationId xmlns="" xmlns:a16="http://schemas.microsoft.com/office/drawing/2014/main" id="{F87C1E97-4157-4722-9142-30DAF0ABA1FA}"/>
              </a:ext>
            </a:extLst>
          </p:cNvPr>
          <p:cNvSpPr>
            <a:spLocks noGrp="1"/>
          </p:cNvSpPr>
          <p:nvPr>
            <p:ph type="pic" sz="quarter" idx="14"/>
          </p:nvPr>
        </p:nvSpPr>
        <p:spPr>
          <a:xfrm>
            <a:off x="3311575" y="863600"/>
            <a:ext cx="2592000" cy="4105275"/>
          </a:xfrm>
        </p:spPr>
        <p:txBody>
          <a:bodyPr/>
          <a:lstStyle>
            <a:lvl1pPr marL="0" indent="0">
              <a:buNone/>
              <a:defRPr/>
            </a:lvl1pPr>
          </a:lstStyle>
          <a:p>
            <a:r>
              <a:rPr lang="de-DE" noProof="0" dirty="0"/>
              <a:t>Bild durch Klicken auf Symbol hinzufügen</a:t>
            </a:r>
          </a:p>
        </p:txBody>
      </p:sp>
      <p:sp>
        <p:nvSpPr>
          <p:cNvPr id="11" name="Bildplatzhalter 10">
            <a:extLst>
              <a:ext uri="{FF2B5EF4-FFF2-40B4-BE49-F238E27FC236}">
                <a16:creationId xmlns="" xmlns:a16="http://schemas.microsoft.com/office/drawing/2014/main" id="{D60B593F-2A8C-4E25-8364-AD550B5127F2}"/>
              </a:ext>
            </a:extLst>
          </p:cNvPr>
          <p:cNvSpPr>
            <a:spLocks noGrp="1"/>
          </p:cNvSpPr>
          <p:nvPr>
            <p:ph type="pic" sz="quarter" idx="15"/>
          </p:nvPr>
        </p:nvSpPr>
        <p:spPr>
          <a:xfrm>
            <a:off x="6191895" y="863600"/>
            <a:ext cx="2592000" cy="4105275"/>
          </a:xfrm>
        </p:spPr>
        <p:txBody>
          <a:bodyPr/>
          <a:lstStyle>
            <a:lvl1pPr marL="0" indent="0">
              <a:buNone/>
              <a:defRPr/>
            </a:lvl1pPr>
          </a:lstStyle>
          <a:p>
            <a:r>
              <a:rPr lang="de-DE" noProof="0" dirty="0"/>
              <a:t>Bild durch Klicken auf Symbol hinzufügen</a:t>
            </a:r>
          </a:p>
        </p:txBody>
      </p:sp>
    </p:spTree>
    <p:extLst>
      <p:ext uri="{BB962C8B-B14F-4D97-AF65-F5344CB8AC3E}">
        <p14:creationId xmlns:p14="http://schemas.microsoft.com/office/powerpoint/2010/main" val="227555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ild (großformatig) + Text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5F248B8E-B4D4-46D8-BAEC-058D254866C6}"/>
              </a:ext>
            </a:extLst>
          </p:cNvPr>
          <p:cNvSpPr>
            <a:spLocks noGrp="1"/>
          </p:cNvSpPr>
          <p:nvPr>
            <p:ph type="body" sz="quarter" idx="14"/>
          </p:nvPr>
        </p:nvSpPr>
        <p:spPr>
          <a:xfrm>
            <a:off x="431800" y="863600"/>
            <a:ext cx="8351838" cy="4105275"/>
          </a:xfrm>
          <a:solidFill>
            <a:srgbClr val="C00000"/>
          </a:solidFill>
        </p:spPr>
        <p:txBody>
          <a:bodyPr lIns="576000" tIns="576000" rIns="5544000" bIns="2088000"/>
          <a:lstStyle>
            <a:lvl1pPr marL="0" indent="0">
              <a:buNone/>
              <a:defRPr sz="2600" b="1">
                <a:solidFill>
                  <a:schemeClr val="bg1"/>
                </a:solidFill>
              </a:defRPr>
            </a:lvl1pPr>
          </a:lstStyle>
          <a:p>
            <a:pPr lvl="0"/>
            <a:r>
              <a:rPr lang="de-DE" noProof="0" dirty="0"/>
              <a:t>Mastertextformat bearbeiten</a:t>
            </a:r>
          </a:p>
        </p:txBody>
      </p:sp>
      <p:sp>
        <p:nvSpPr>
          <p:cNvPr id="3" name="Datumsplatzhalter 2">
            <a:extLst>
              <a:ext uri="{FF2B5EF4-FFF2-40B4-BE49-F238E27FC236}">
                <a16:creationId xmlns="" xmlns:a16="http://schemas.microsoft.com/office/drawing/2014/main" id="{42149302-2969-427D-9DD1-3435C2390D0D}"/>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B9BEBE89-7CC6-4CBB-8D89-9C2B984FB51D}"/>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E19A05AF-1D58-4CE6-BC08-E67A601E6ABD}"/>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9" name="Bildplatzhalter 8">
            <a:extLst>
              <a:ext uri="{FF2B5EF4-FFF2-40B4-BE49-F238E27FC236}">
                <a16:creationId xmlns="" xmlns:a16="http://schemas.microsoft.com/office/drawing/2014/main" id="{C7DD8A94-ECE8-4F6E-A93B-DA44BB13FAED}"/>
              </a:ext>
            </a:extLst>
          </p:cNvPr>
          <p:cNvSpPr>
            <a:spLocks noGrp="1"/>
          </p:cNvSpPr>
          <p:nvPr>
            <p:ph type="pic" sz="quarter" idx="13"/>
          </p:nvPr>
        </p:nvSpPr>
        <p:spPr>
          <a:xfrm>
            <a:off x="431800" y="863375"/>
            <a:ext cx="8351838" cy="4107600"/>
          </a:xfrm>
          <a:custGeom>
            <a:avLst/>
            <a:gdLst>
              <a:gd name="connsiteX0" fmla="*/ 359783 w 8351838"/>
              <a:gd name="connsiteY0" fmla="*/ 432643 h 4105275"/>
              <a:gd name="connsiteX1" fmla="*/ 359783 w 8351838"/>
              <a:gd name="connsiteY1" fmla="*/ 2880643 h 4105275"/>
              <a:gd name="connsiteX2" fmla="*/ 2951783 w 8351838"/>
              <a:gd name="connsiteY2" fmla="*/ 2880643 h 4105275"/>
              <a:gd name="connsiteX3" fmla="*/ 2951783 w 8351838"/>
              <a:gd name="connsiteY3" fmla="*/ 432643 h 4105275"/>
              <a:gd name="connsiteX4" fmla="*/ 0 w 8351838"/>
              <a:gd name="connsiteY4" fmla="*/ 0 h 4105275"/>
              <a:gd name="connsiteX5" fmla="*/ 8351838 w 8351838"/>
              <a:gd name="connsiteY5" fmla="*/ 0 h 4105275"/>
              <a:gd name="connsiteX6" fmla="*/ 8351838 w 8351838"/>
              <a:gd name="connsiteY6" fmla="*/ 4105275 h 4105275"/>
              <a:gd name="connsiteX7" fmla="*/ 0 w 8351838"/>
              <a:gd name="connsiteY7" fmla="*/ 4105275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1838" h="4105275">
                <a:moveTo>
                  <a:pt x="359783" y="432643"/>
                </a:moveTo>
                <a:lnTo>
                  <a:pt x="359783" y="2880643"/>
                </a:lnTo>
                <a:lnTo>
                  <a:pt x="2951783" y="2880643"/>
                </a:lnTo>
                <a:lnTo>
                  <a:pt x="2951783" y="432643"/>
                </a:lnTo>
                <a:close/>
                <a:moveTo>
                  <a:pt x="0" y="0"/>
                </a:moveTo>
                <a:lnTo>
                  <a:pt x="8351838" y="0"/>
                </a:lnTo>
                <a:lnTo>
                  <a:pt x="8351838" y="4105275"/>
                </a:lnTo>
                <a:lnTo>
                  <a:pt x="0" y="4105275"/>
                </a:lnTo>
                <a:close/>
              </a:path>
            </a:pathLst>
          </a:custGeom>
          <a:solidFill>
            <a:schemeClr val="bg1"/>
          </a:solidFill>
        </p:spPr>
        <p:txBody>
          <a:bodyPr wrap="square" lIns="144000" tIns="72000">
            <a:noAutofit/>
          </a:bodyPr>
          <a:lstStyle>
            <a:lvl1pPr marL="0" indent="0">
              <a:buNone/>
              <a:defRPr/>
            </a:lvl1pPr>
          </a:lstStyle>
          <a:p>
            <a:r>
              <a:rPr lang="de-DE" noProof="0" dirty="0"/>
              <a:t>Bild durch Klicken auf Symbol hinzufügen</a:t>
            </a:r>
          </a:p>
        </p:txBody>
      </p:sp>
      <p:sp>
        <p:nvSpPr>
          <p:cNvPr id="13" name="Textplatzhalter 12">
            <a:extLst>
              <a:ext uri="{FF2B5EF4-FFF2-40B4-BE49-F238E27FC236}">
                <a16:creationId xmlns="" xmlns:a16="http://schemas.microsoft.com/office/drawing/2014/main" id="{190645E2-B0AF-4FFF-B573-EE81DEFA611B}"/>
              </a:ext>
            </a:extLst>
          </p:cNvPr>
          <p:cNvSpPr>
            <a:spLocks noGrp="1"/>
          </p:cNvSpPr>
          <p:nvPr>
            <p:ph type="body" sz="quarter" idx="15" hasCustomPrompt="1"/>
          </p:nvPr>
        </p:nvSpPr>
        <p:spPr>
          <a:xfrm>
            <a:off x="790575" y="4752643"/>
            <a:ext cx="3673475" cy="144000"/>
          </a:xfrm>
        </p:spPr>
        <p:txBody>
          <a:bodyPr wrap="none" anchor="b" anchorCtr="0"/>
          <a:lstStyle>
            <a:lvl1pPr marL="0" indent="0">
              <a:lnSpc>
                <a:spcPct val="100000"/>
              </a:lnSpc>
              <a:spcBef>
                <a:spcPts val="0"/>
              </a:spcBef>
              <a:buNone/>
              <a:defRPr sz="1000" i="0"/>
            </a:lvl1pPr>
          </a:lstStyle>
          <a:p>
            <a:pPr lvl="0"/>
            <a:r>
              <a:rPr lang="de-DE" noProof="0" dirty="0"/>
              <a:t>Quelle hinzufügen</a:t>
            </a:r>
          </a:p>
        </p:txBody>
      </p:sp>
    </p:spTree>
    <p:extLst>
      <p:ext uri="{BB962C8B-B14F-4D97-AF65-F5344CB8AC3E}">
        <p14:creationId xmlns:p14="http://schemas.microsoft.com/office/powerpoint/2010/main" val="26657725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ild (randabfallend) + Titel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63B93387-8199-4B37-AB48-6EFB10EC1B3F}"/>
              </a:ext>
            </a:extLst>
          </p:cNvPr>
          <p:cNvSpPr>
            <a:spLocks noGrp="1"/>
          </p:cNvSpPr>
          <p:nvPr>
            <p:ph type="body" sz="quarter" idx="14"/>
          </p:nvPr>
        </p:nvSpPr>
        <p:spPr>
          <a:xfrm>
            <a:off x="0" y="863600"/>
            <a:ext cx="9215438" cy="4321175"/>
          </a:xfrm>
          <a:solidFill>
            <a:srgbClr val="C20000"/>
          </a:solidFill>
        </p:spPr>
        <p:txBody>
          <a:bodyPr lIns="6048000" tIns="828000" rIns="576000" bIns="2160000"/>
          <a:lstStyle>
            <a:lvl1pPr>
              <a:spcBef>
                <a:spcPts val="0"/>
              </a:spcBef>
              <a:defRPr sz="2600" b="1">
                <a:solidFill>
                  <a:schemeClr val="bg1"/>
                </a:solidFill>
              </a:defRPr>
            </a:lvl1pPr>
          </a:lstStyle>
          <a:p>
            <a:pPr lvl="0"/>
            <a:r>
              <a:rPr lang="de-DE" noProof="0" dirty="0"/>
              <a:t>Mastertextformat bearbeiten</a:t>
            </a:r>
          </a:p>
        </p:txBody>
      </p:sp>
      <p:sp>
        <p:nvSpPr>
          <p:cNvPr id="3" name="Datumsplatzhalter 2">
            <a:extLst>
              <a:ext uri="{FF2B5EF4-FFF2-40B4-BE49-F238E27FC236}">
                <a16:creationId xmlns="" xmlns:a16="http://schemas.microsoft.com/office/drawing/2014/main" id="{CBAE4131-6CF5-43E9-9AF5-8F58645741F4}"/>
              </a:ext>
            </a:extLst>
          </p:cNvPr>
          <p:cNvSpPr>
            <a:spLocks noGrp="1"/>
          </p:cNvSpPr>
          <p:nvPr>
            <p:ph type="dt" sz="half" idx="10"/>
          </p:nvPr>
        </p:nvSpPr>
        <p:spPr/>
        <p:txBody>
          <a:bodyPr/>
          <a:lstStyle/>
          <a:p>
            <a:r>
              <a:rPr lang="de-DE" noProof="0"/>
              <a:t>10.06.2021</a:t>
            </a:r>
            <a:endParaRPr lang="de-DE" noProof="0" dirty="0"/>
          </a:p>
        </p:txBody>
      </p:sp>
      <p:sp>
        <p:nvSpPr>
          <p:cNvPr id="4" name="Fußzeilenplatzhalter 3">
            <a:extLst>
              <a:ext uri="{FF2B5EF4-FFF2-40B4-BE49-F238E27FC236}">
                <a16:creationId xmlns="" xmlns:a16="http://schemas.microsoft.com/office/drawing/2014/main" id="{161EE5BC-0FB7-4ADE-863C-3CD93DEA332E}"/>
              </a:ext>
            </a:extLst>
          </p:cNvPr>
          <p:cNvSpPr>
            <a:spLocks noGrp="1"/>
          </p:cNvSpPr>
          <p:nvPr>
            <p:ph type="ftr" sz="quarter" idx="11"/>
          </p:nvPr>
        </p:nvSpPr>
        <p:spPr/>
        <p:txBody>
          <a:bodyPr/>
          <a:lstStyle/>
          <a:p>
            <a:r>
              <a:rPr lang="de-DE" noProof="0" dirty="0"/>
              <a:t>Hier bitte den Titel der Präsentation und Autor eintragen</a:t>
            </a:r>
          </a:p>
        </p:txBody>
      </p:sp>
      <p:sp>
        <p:nvSpPr>
          <p:cNvPr id="5" name="Foliennummernplatzhalter 4">
            <a:extLst>
              <a:ext uri="{FF2B5EF4-FFF2-40B4-BE49-F238E27FC236}">
                <a16:creationId xmlns="" xmlns:a16="http://schemas.microsoft.com/office/drawing/2014/main" id="{6B31AD75-27EC-41C7-B35C-1BA97C64C9C1}"/>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
        <p:nvSpPr>
          <p:cNvPr id="17" name="Bildplatzhalter 16">
            <a:extLst>
              <a:ext uri="{FF2B5EF4-FFF2-40B4-BE49-F238E27FC236}">
                <a16:creationId xmlns="" xmlns:a16="http://schemas.microsoft.com/office/drawing/2014/main" id="{E8BBB4D0-D6D2-4ED2-89FE-53F37DEBB793}"/>
              </a:ext>
            </a:extLst>
          </p:cNvPr>
          <p:cNvSpPr>
            <a:spLocks noGrp="1"/>
          </p:cNvSpPr>
          <p:nvPr>
            <p:ph type="pic" sz="quarter" idx="16"/>
          </p:nvPr>
        </p:nvSpPr>
        <p:spPr>
          <a:xfrm>
            <a:off x="0" y="863600"/>
            <a:ext cx="9215438" cy="4321175"/>
          </a:xfrm>
          <a:custGeom>
            <a:avLst/>
            <a:gdLst>
              <a:gd name="connsiteX0" fmla="*/ 6191895 w 9215438"/>
              <a:gd name="connsiteY0" fmla="*/ 649287 h 4321175"/>
              <a:gd name="connsiteX1" fmla="*/ 6191895 w 9215438"/>
              <a:gd name="connsiteY1" fmla="*/ 3097287 h 4321175"/>
              <a:gd name="connsiteX2" fmla="*/ 8783895 w 9215438"/>
              <a:gd name="connsiteY2" fmla="*/ 3097287 h 4321175"/>
              <a:gd name="connsiteX3" fmla="*/ 8783895 w 9215438"/>
              <a:gd name="connsiteY3" fmla="*/ 649287 h 4321175"/>
              <a:gd name="connsiteX4" fmla="*/ 0 w 9215438"/>
              <a:gd name="connsiteY4" fmla="*/ 0 h 4321175"/>
              <a:gd name="connsiteX5" fmla="*/ 9215438 w 9215438"/>
              <a:gd name="connsiteY5" fmla="*/ 0 h 4321175"/>
              <a:gd name="connsiteX6" fmla="*/ 9215438 w 9215438"/>
              <a:gd name="connsiteY6" fmla="*/ 4321175 h 4321175"/>
              <a:gd name="connsiteX7" fmla="*/ 0 w 9215438"/>
              <a:gd name="connsiteY7" fmla="*/ 4321175 h 432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4321175">
                <a:moveTo>
                  <a:pt x="6191895" y="649287"/>
                </a:moveTo>
                <a:lnTo>
                  <a:pt x="6191895" y="3097287"/>
                </a:lnTo>
                <a:lnTo>
                  <a:pt x="8783895" y="3097287"/>
                </a:lnTo>
                <a:lnTo>
                  <a:pt x="8783895" y="649287"/>
                </a:lnTo>
                <a:close/>
                <a:moveTo>
                  <a:pt x="0" y="0"/>
                </a:moveTo>
                <a:lnTo>
                  <a:pt x="9215438" y="0"/>
                </a:lnTo>
                <a:lnTo>
                  <a:pt x="9215438" y="4321175"/>
                </a:lnTo>
                <a:lnTo>
                  <a:pt x="0" y="4321175"/>
                </a:lnTo>
                <a:close/>
              </a:path>
            </a:pathLst>
          </a:custGeom>
          <a:solidFill>
            <a:schemeClr val="bg1"/>
          </a:solidFill>
        </p:spPr>
        <p:txBody>
          <a:bodyPr wrap="square" lIns="432000" tIns="324000">
            <a:noAutofit/>
          </a:bodyPr>
          <a:lstStyle>
            <a:lvl1pPr marL="0" indent="0">
              <a:buNone/>
              <a:defRPr/>
            </a:lvl1pPr>
          </a:lstStyle>
          <a:p>
            <a:r>
              <a:rPr lang="de-DE" noProof="0" dirty="0"/>
              <a:t>Bild durch Klicken auf Symbol hinzufügen</a:t>
            </a:r>
          </a:p>
        </p:txBody>
      </p:sp>
      <p:sp>
        <p:nvSpPr>
          <p:cNvPr id="13" name="Textplatzhalter 12">
            <a:extLst>
              <a:ext uri="{FF2B5EF4-FFF2-40B4-BE49-F238E27FC236}">
                <a16:creationId xmlns="" xmlns:a16="http://schemas.microsoft.com/office/drawing/2014/main" id="{A88F502E-137E-47BE-BAD7-2CDDCE67D44C}"/>
              </a:ext>
            </a:extLst>
          </p:cNvPr>
          <p:cNvSpPr>
            <a:spLocks noGrp="1"/>
          </p:cNvSpPr>
          <p:nvPr>
            <p:ph type="body" sz="quarter" idx="15" hasCustomPrompt="1"/>
          </p:nvPr>
        </p:nvSpPr>
        <p:spPr>
          <a:xfrm>
            <a:off x="431800" y="4824635"/>
            <a:ext cx="4032250" cy="144000"/>
          </a:xfrm>
        </p:spPr>
        <p:txBody>
          <a:bodyPr wrap="none" anchor="b" anchorCtr="0"/>
          <a:lstStyle>
            <a:lvl1pPr marL="0" indent="0">
              <a:lnSpc>
                <a:spcPct val="100000"/>
              </a:lnSpc>
              <a:spcBef>
                <a:spcPts val="0"/>
              </a:spcBef>
              <a:buNone/>
              <a:defRPr sz="1000" i="0"/>
            </a:lvl1pPr>
          </a:lstStyle>
          <a:p>
            <a:pPr lvl="0"/>
            <a:r>
              <a:rPr lang="de-DE" noProof="0" dirty="0"/>
              <a:t>Quelle hinzufügen</a:t>
            </a:r>
          </a:p>
        </p:txBody>
      </p:sp>
    </p:spTree>
    <p:extLst>
      <p:ext uri="{BB962C8B-B14F-4D97-AF65-F5344CB8AC3E}">
        <p14:creationId xmlns:p14="http://schemas.microsoft.com/office/powerpoint/2010/main" val="12408251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DEF79AF-9987-4D87-BF59-C9124DE9DB09}"/>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9" name="Datumsplatzhalter 8">
            <a:extLst>
              <a:ext uri="{FF2B5EF4-FFF2-40B4-BE49-F238E27FC236}">
                <a16:creationId xmlns="" xmlns:a16="http://schemas.microsoft.com/office/drawing/2014/main" id="{DCF0D1A3-9C30-4EBE-95A8-EC5188BCA55C}"/>
              </a:ext>
            </a:extLst>
          </p:cNvPr>
          <p:cNvSpPr>
            <a:spLocks noGrp="1"/>
          </p:cNvSpPr>
          <p:nvPr>
            <p:ph type="dt" sz="half" idx="10"/>
          </p:nvPr>
        </p:nvSpPr>
        <p:spPr/>
        <p:txBody>
          <a:bodyPr/>
          <a:lstStyle/>
          <a:p>
            <a:r>
              <a:rPr lang="de-DE" noProof="0"/>
              <a:t>10.06.2021</a:t>
            </a:r>
            <a:endParaRPr lang="de-DE" noProof="0" dirty="0"/>
          </a:p>
        </p:txBody>
      </p:sp>
      <p:sp>
        <p:nvSpPr>
          <p:cNvPr id="10" name="Fußzeilenplatzhalter 9">
            <a:extLst>
              <a:ext uri="{FF2B5EF4-FFF2-40B4-BE49-F238E27FC236}">
                <a16:creationId xmlns="" xmlns:a16="http://schemas.microsoft.com/office/drawing/2014/main" id="{662D49EB-C43D-4EDA-9303-261C48851AFA}"/>
              </a:ext>
            </a:extLst>
          </p:cNvPr>
          <p:cNvSpPr>
            <a:spLocks noGrp="1"/>
          </p:cNvSpPr>
          <p:nvPr>
            <p:ph type="ftr" sz="quarter" idx="11"/>
          </p:nvPr>
        </p:nvSpPr>
        <p:spPr/>
        <p:txBody>
          <a:bodyPr/>
          <a:lstStyle/>
          <a:p>
            <a:r>
              <a:rPr lang="de-DE" noProof="0" dirty="0"/>
              <a:t>Hier bitte den Titel der Präsentation und Autor eintragen</a:t>
            </a:r>
          </a:p>
        </p:txBody>
      </p:sp>
      <p:sp>
        <p:nvSpPr>
          <p:cNvPr id="11" name="Foliennummernplatzhalter 10">
            <a:extLst>
              <a:ext uri="{FF2B5EF4-FFF2-40B4-BE49-F238E27FC236}">
                <a16:creationId xmlns="" xmlns:a16="http://schemas.microsoft.com/office/drawing/2014/main" id="{0CCE1D69-E2C3-4327-A150-99075746286C}"/>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3481648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a:extLst>
              <a:ext uri="{FF2B5EF4-FFF2-40B4-BE49-F238E27FC236}">
                <a16:creationId xmlns="" xmlns:a16="http://schemas.microsoft.com/office/drawing/2014/main" id="{84CD471B-F069-4F58-8FFD-247DBBEF1DDF}"/>
              </a:ext>
            </a:extLst>
          </p:cNvPr>
          <p:cNvSpPr>
            <a:spLocks noGrp="1"/>
          </p:cNvSpPr>
          <p:nvPr>
            <p:ph type="dt" sz="half" idx="10"/>
          </p:nvPr>
        </p:nvSpPr>
        <p:spPr/>
        <p:txBody>
          <a:bodyPr/>
          <a:lstStyle/>
          <a:p>
            <a:r>
              <a:rPr lang="de-DE" noProof="0"/>
              <a:t>10.06.2021</a:t>
            </a:r>
            <a:endParaRPr lang="de-DE" noProof="0" dirty="0"/>
          </a:p>
        </p:txBody>
      </p:sp>
      <p:sp>
        <p:nvSpPr>
          <p:cNvPr id="9" name="Fußzeilenplatzhalter 8">
            <a:extLst>
              <a:ext uri="{FF2B5EF4-FFF2-40B4-BE49-F238E27FC236}">
                <a16:creationId xmlns="" xmlns:a16="http://schemas.microsoft.com/office/drawing/2014/main" id="{AD5BC863-5791-4E61-BED5-2D160C7298A2}"/>
              </a:ext>
            </a:extLst>
          </p:cNvPr>
          <p:cNvSpPr>
            <a:spLocks noGrp="1"/>
          </p:cNvSpPr>
          <p:nvPr>
            <p:ph type="ftr" sz="quarter" idx="11"/>
          </p:nvPr>
        </p:nvSpPr>
        <p:spPr/>
        <p:txBody>
          <a:bodyPr/>
          <a:lstStyle/>
          <a:p>
            <a:r>
              <a:rPr lang="de-DE" noProof="0" dirty="0"/>
              <a:t>Hier bitte den Titel der Präsentation und Autor eintragen</a:t>
            </a:r>
          </a:p>
        </p:txBody>
      </p:sp>
      <p:sp>
        <p:nvSpPr>
          <p:cNvPr id="10" name="Foliennummernplatzhalter 9">
            <a:extLst>
              <a:ext uri="{FF2B5EF4-FFF2-40B4-BE49-F238E27FC236}">
                <a16:creationId xmlns="" xmlns:a16="http://schemas.microsoft.com/office/drawing/2014/main" id="{D739D196-54BD-4D01-978C-007DE5A0B2C6}"/>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8219732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2427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chlussseite">
    <p:spTree>
      <p:nvGrpSpPr>
        <p:cNvPr id="1" name=""/>
        <p:cNvGrpSpPr/>
        <p:nvPr/>
      </p:nvGrpSpPr>
      <p:grpSpPr>
        <a:xfrm>
          <a:off x="0" y="0"/>
          <a:ext cx="0" cy="0"/>
          <a:chOff x="0" y="0"/>
          <a:chExt cx="0" cy="0"/>
        </a:xfrm>
      </p:grpSpPr>
      <p:sp>
        <p:nvSpPr>
          <p:cNvPr id="7" name="Textplatzhalter 24">
            <a:extLst>
              <a:ext uri="{FF2B5EF4-FFF2-40B4-BE49-F238E27FC236}">
                <a16:creationId xmlns="" xmlns:a16="http://schemas.microsoft.com/office/drawing/2014/main" id="{B6C2A7ED-3E27-439F-AEFC-E742B9DAC482}"/>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dirty="0"/>
          </a:p>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a:p>
            <a:pPr marL="0" indent="0">
              <a:spcBef>
                <a:spcPts val="0"/>
              </a:spcBef>
              <a:buNone/>
              <a:tabLst>
                <a:tab pos="360363" algn="l"/>
              </a:tabLst>
            </a:pPr>
            <a:r>
              <a:rPr lang="de-DE" sz="1600" noProof="0" dirty="0"/>
              <a:t>www.bdew.de</a:t>
            </a:r>
          </a:p>
        </p:txBody>
      </p:sp>
      <p:sp>
        <p:nvSpPr>
          <p:cNvPr id="8" name="Textplatzhalter 24">
            <a:extLst>
              <a:ext uri="{FF2B5EF4-FFF2-40B4-BE49-F238E27FC236}">
                <a16:creationId xmlns="" xmlns:a16="http://schemas.microsoft.com/office/drawing/2014/main" id="{163336B0-2170-409A-84C2-E385D2F84FAD}"/>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solidFill>
                  <a:schemeClr val="bg1"/>
                </a:solidFill>
              </a:rPr>
              <a:t>BDEW Bundesverband der Energie- und Wasserwirtschaft e.V.</a:t>
            </a:r>
          </a:p>
          <a:p>
            <a:pPr marL="0" indent="0">
              <a:spcBef>
                <a:spcPts val="0"/>
              </a:spcBef>
              <a:buNone/>
            </a:pPr>
            <a:r>
              <a:rPr lang="de-DE" sz="1600" noProof="0" dirty="0">
                <a:solidFill>
                  <a:schemeClr val="bg1"/>
                </a:solidFill>
              </a:rPr>
              <a:t>Reinhardtstraße 32 · 10117 Berlin</a:t>
            </a:r>
          </a:p>
        </p:txBody>
      </p:sp>
      <p:sp>
        <p:nvSpPr>
          <p:cNvPr id="9" name="Rectangle 2">
            <a:extLst>
              <a:ext uri="{FF2B5EF4-FFF2-40B4-BE49-F238E27FC236}">
                <a16:creationId xmlns="" xmlns:a16="http://schemas.microsoft.com/office/drawing/2014/main" id="{D9A01EA3-8451-411A-A54D-13395C21C1FB}"/>
              </a:ext>
            </a:extLst>
          </p:cNvPr>
          <p:cNvSpPr>
            <a:spLocks noChangeArrowheads="1"/>
          </p:cNvSpPr>
          <p:nvPr/>
        </p:nvSpPr>
        <p:spPr bwMode="hidden">
          <a:xfrm>
            <a:off x="144000" y="144000"/>
            <a:ext cx="8928000" cy="4896000"/>
          </a:xfrm>
          <a:prstGeom prst="rect">
            <a:avLst/>
          </a:prstGeom>
          <a:noFill/>
          <a:ln w="12700">
            <a:solidFill>
              <a:srgbClr val="C00000"/>
            </a:solidFill>
          </a:ln>
          <a:effectLst/>
        </p:spPr>
        <p:txBody>
          <a:bodyPr wrap="none" anchor="ctr"/>
          <a:lstStyle/>
          <a:p>
            <a:endParaRPr lang="de-DE" sz="1828" noProof="0" dirty="0"/>
          </a:p>
        </p:txBody>
      </p:sp>
      <p:grpSp>
        <p:nvGrpSpPr>
          <p:cNvPr id="10" name="Gruppieren 9">
            <a:extLst>
              <a:ext uri="{FF2B5EF4-FFF2-40B4-BE49-F238E27FC236}">
                <a16:creationId xmlns="" xmlns:a16="http://schemas.microsoft.com/office/drawing/2014/main" id="{A5904070-0BA0-4AE0-842E-83FD5922B850}"/>
              </a:ext>
            </a:extLst>
          </p:cNvPr>
          <p:cNvGrpSpPr>
            <a:grpSpLocks noChangeAspect="1"/>
          </p:cNvGrpSpPr>
          <p:nvPr/>
        </p:nvGrpSpPr>
        <p:grpSpPr bwMode="gray">
          <a:xfrm>
            <a:off x="7271990" y="576162"/>
            <a:ext cx="1800225" cy="1224000"/>
            <a:chOff x="7271990" y="576162"/>
            <a:chExt cx="1800225" cy="1224000"/>
          </a:xfrm>
        </p:grpSpPr>
        <p:sp>
          <p:nvSpPr>
            <p:cNvPr id="11" name="Rectangle 6">
              <a:extLst>
                <a:ext uri="{FF2B5EF4-FFF2-40B4-BE49-F238E27FC236}">
                  <a16:creationId xmlns="" xmlns:a16="http://schemas.microsoft.com/office/drawing/2014/main" id="{8E3F5386-A68E-4783-91A4-7ABCEF0F6CA9}"/>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12" name="Gruppieren 11">
              <a:extLst>
                <a:ext uri="{FF2B5EF4-FFF2-40B4-BE49-F238E27FC236}">
                  <a16:creationId xmlns="" xmlns:a16="http://schemas.microsoft.com/office/drawing/2014/main" id="{43DDAB11-4336-45B9-8C7A-BFB021B00D43}"/>
                </a:ext>
              </a:extLst>
            </p:cNvPr>
            <p:cNvGrpSpPr/>
            <p:nvPr/>
          </p:nvGrpSpPr>
          <p:grpSpPr bwMode="gray">
            <a:xfrm>
              <a:off x="7538786" y="868025"/>
              <a:ext cx="1244600" cy="646113"/>
              <a:chOff x="7538786" y="868025"/>
              <a:chExt cx="1244600" cy="646113"/>
            </a:xfrm>
          </p:grpSpPr>
          <p:sp>
            <p:nvSpPr>
              <p:cNvPr id="13" name="Freeform 38">
                <a:extLst>
                  <a:ext uri="{FF2B5EF4-FFF2-40B4-BE49-F238E27FC236}">
                    <a16:creationId xmlns="" xmlns:a16="http://schemas.microsoft.com/office/drawing/2014/main" id="{AAF8BDAB-1509-41A4-95CE-55A836221A3F}"/>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4" name="Freeform 39">
                <a:extLst>
                  <a:ext uri="{FF2B5EF4-FFF2-40B4-BE49-F238E27FC236}">
                    <a16:creationId xmlns="" xmlns:a16="http://schemas.microsoft.com/office/drawing/2014/main" id="{00F058F1-69EE-4BBD-8ADE-11F9C49B3E7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5" name="Freeform 40">
                <a:extLst>
                  <a:ext uri="{FF2B5EF4-FFF2-40B4-BE49-F238E27FC236}">
                    <a16:creationId xmlns="" xmlns:a16="http://schemas.microsoft.com/office/drawing/2014/main" id="{E434CE9D-1FE1-41C8-844C-417651D96A7D}"/>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6" name="Freeform 41">
                <a:extLst>
                  <a:ext uri="{FF2B5EF4-FFF2-40B4-BE49-F238E27FC236}">
                    <a16:creationId xmlns="" xmlns:a16="http://schemas.microsoft.com/office/drawing/2014/main" id="{BBB5E07F-A6F4-4315-AD65-C9C277A678F0}"/>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7" name="Freeform 42">
                <a:extLst>
                  <a:ext uri="{FF2B5EF4-FFF2-40B4-BE49-F238E27FC236}">
                    <a16:creationId xmlns="" xmlns:a16="http://schemas.microsoft.com/office/drawing/2014/main" id="{9AF2ED87-6699-4980-BBB8-7F6D1D4D7185}"/>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8" name="Datumsplatzhalter 1">
            <a:extLst>
              <a:ext uri="{FF2B5EF4-FFF2-40B4-BE49-F238E27FC236}">
                <a16:creationId xmlns="" xmlns:a16="http://schemas.microsoft.com/office/drawing/2014/main" id="{43DD7F9F-2855-4830-A373-AF49F7C61DDB}"/>
              </a:ext>
            </a:extLst>
          </p:cNvPr>
          <p:cNvSpPr>
            <a:spLocks noGrp="1"/>
          </p:cNvSpPr>
          <p:nvPr>
            <p:ph type="dt" sz="half" idx="10"/>
          </p:nvPr>
        </p:nvSpPr>
        <p:spPr>
          <a:xfrm>
            <a:off x="431255" y="4680000"/>
            <a:ext cx="504000" cy="144000"/>
          </a:xfrm>
        </p:spPr>
        <p:txBody>
          <a:bodyPr/>
          <a:lstStyle/>
          <a:p>
            <a:r>
              <a:rPr lang="de-DE" noProof="0"/>
              <a:t>10.06.2021</a:t>
            </a:r>
            <a:endParaRPr lang="de-DE" noProof="0" dirty="0"/>
          </a:p>
        </p:txBody>
      </p:sp>
      <p:sp>
        <p:nvSpPr>
          <p:cNvPr id="19" name="Fußzeilenplatzhalter 2">
            <a:extLst>
              <a:ext uri="{FF2B5EF4-FFF2-40B4-BE49-F238E27FC236}">
                <a16:creationId xmlns="" xmlns:a16="http://schemas.microsoft.com/office/drawing/2014/main" id="{FE266F2A-28EC-48BD-BC96-7219E0BAB216}"/>
              </a:ext>
            </a:extLst>
          </p:cNvPr>
          <p:cNvSpPr>
            <a:spLocks noGrp="1"/>
          </p:cNvSpPr>
          <p:nvPr>
            <p:ph type="ftr" sz="quarter" idx="11"/>
          </p:nvPr>
        </p:nvSpPr>
        <p:spPr>
          <a:xfrm>
            <a:off x="1439951" y="4680000"/>
            <a:ext cx="5184000" cy="144000"/>
          </a:xfrm>
        </p:spPr>
        <p:txBody>
          <a:bodyPr/>
          <a:lstStyle/>
          <a:p>
            <a:r>
              <a:rPr lang="de-DE" noProof="0" dirty="0"/>
              <a:t>Hier bitte den Titel der Präsentation und Autor eintragen</a:t>
            </a:r>
          </a:p>
        </p:txBody>
      </p:sp>
      <p:sp>
        <p:nvSpPr>
          <p:cNvPr id="20" name="Foliennummernplatzhalter 3">
            <a:extLst>
              <a:ext uri="{FF2B5EF4-FFF2-40B4-BE49-F238E27FC236}">
                <a16:creationId xmlns="" xmlns:a16="http://schemas.microsoft.com/office/drawing/2014/main" id="{E849CC5B-DAB4-4C3E-A247-3DA19D3A26D4}"/>
              </a:ext>
            </a:extLst>
          </p:cNvPr>
          <p:cNvSpPr>
            <a:spLocks noGrp="1"/>
          </p:cNvSpPr>
          <p:nvPr>
            <p:ph type="sldNum" sz="quarter" idx="12"/>
          </p:nvPr>
        </p:nvSpPr>
        <p:spPr>
          <a:xfrm>
            <a:off x="1223367" y="4680000"/>
            <a:ext cx="216000" cy="144000"/>
          </a:xfrm>
        </p:spPr>
        <p:txBody>
          <a:bodyPr/>
          <a:lstStyle/>
          <a:p>
            <a:fld id="{915ABBCB-2658-4656-B2C4-43A1F658563B}" type="slidenum">
              <a:rPr lang="de-DE" noProof="0" smtClean="0"/>
              <a:t>‹Nr.›</a:t>
            </a:fld>
            <a:endParaRPr lang="de-DE" noProof="0" dirty="0"/>
          </a:p>
        </p:txBody>
      </p:sp>
      <p:sp>
        <p:nvSpPr>
          <p:cNvPr id="21" name="Textplatzhalter 24">
            <a:extLst>
              <a:ext uri="{FF2B5EF4-FFF2-40B4-BE49-F238E27FC236}">
                <a16:creationId xmlns="" xmlns:a16="http://schemas.microsoft.com/office/drawing/2014/main" id="{E66F64E5-8C6D-46DC-91CA-9F9919F7293C}"/>
              </a:ext>
            </a:extLst>
          </p:cNvPr>
          <p:cNvSpPr txBox="1">
            <a:spLocks/>
          </p:cNvSpPr>
          <p:nvPr/>
        </p:nvSpPr>
        <p:spPr>
          <a:xfrm>
            <a:off x="431255" y="3890416"/>
            <a:ext cx="6480000" cy="576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t>BDEW Bundesverband der Energie- und Wasserwirtschaft e.V.</a:t>
            </a:r>
          </a:p>
          <a:p>
            <a:pPr marL="0" indent="0">
              <a:spcBef>
                <a:spcPts val="0"/>
              </a:spcBef>
              <a:buNone/>
            </a:pPr>
            <a:r>
              <a:rPr lang="de-DE" sz="1600" noProof="0" dirty="0"/>
              <a:t>Reinhardtstraße 32 · 10117 Berlin</a:t>
            </a:r>
          </a:p>
        </p:txBody>
      </p:sp>
      <p:sp>
        <p:nvSpPr>
          <p:cNvPr id="22" name="Textfeld 21">
            <a:extLst>
              <a:ext uri="{FF2B5EF4-FFF2-40B4-BE49-F238E27FC236}">
                <a16:creationId xmlns="" xmlns:a16="http://schemas.microsoft.com/office/drawing/2014/main" id="{C65B0DE1-C91A-4A7F-BB4F-FCFEEFCE8496}"/>
              </a:ext>
            </a:extLst>
          </p:cNvPr>
          <p:cNvSpPr txBox="1"/>
          <p:nvPr/>
        </p:nvSpPr>
        <p:spPr>
          <a:xfrm>
            <a:off x="1022968" y="468000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
        <p:nvSpPr>
          <p:cNvPr id="24" name="Textfeld 23">
            <a:extLst>
              <a:ext uri="{FF2B5EF4-FFF2-40B4-BE49-F238E27FC236}">
                <a16:creationId xmlns="" xmlns:a16="http://schemas.microsoft.com/office/drawing/2014/main" id="{CAC1951E-B13C-448C-B9FF-CE5D407BB1A7}"/>
              </a:ext>
            </a:extLst>
          </p:cNvPr>
          <p:cNvSpPr txBox="1"/>
          <p:nvPr/>
        </p:nvSpPr>
        <p:spPr>
          <a:xfrm>
            <a:off x="431040" y="868025"/>
            <a:ext cx="6176099" cy="646113"/>
          </a:xfrm>
          <a:prstGeom prst="rect">
            <a:avLst/>
          </a:prstGeom>
        </p:spPr>
        <p:txBody>
          <a:bodyPr vert="horz" wrap="square" lIns="0" tIns="0" rIns="0" bIns="0" rtlCol="0" anchor="t" anchorCtr="0">
            <a:noAutofit/>
          </a:bodyPr>
          <a:lstStyle>
            <a:lvl1pPr defTabSz="691157">
              <a:lnSpc>
                <a:spcPct val="90000"/>
              </a:lnSpc>
              <a:spcBef>
                <a:spcPct val="0"/>
              </a:spcBef>
              <a:buNone/>
              <a:defRPr sz="2600" b="1">
                <a:solidFill>
                  <a:schemeClr val="bg2"/>
                </a:solidFill>
                <a:latin typeface="+mj-lt"/>
                <a:ea typeface="+mj-ea"/>
                <a:cs typeface="+mj-cs"/>
              </a:defRPr>
            </a:lvl1pPr>
          </a:lstStyle>
          <a:p>
            <a:pPr lvl="0"/>
            <a:r>
              <a:rPr lang="de-DE" noProof="0" dirty="0"/>
              <a:t>Vielen Dank für Ihre Aufmerksamkeit!</a:t>
            </a:r>
          </a:p>
        </p:txBody>
      </p:sp>
      <p:sp>
        <p:nvSpPr>
          <p:cNvPr id="26" name="Textplatzhalter 25">
            <a:extLst>
              <a:ext uri="{FF2B5EF4-FFF2-40B4-BE49-F238E27FC236}">
                <a16:creationId xmlns="" xmlns:a16="http://schemas.microsoft.com/office/drawing/2014/main" id="{56B10FB1-6D8F-42BA-B53C-709B1D99F3BA}"/>
              </a:ext>
            </a:extLst>
          </p:cNvPr>
          <p:cNvSpPr>
            <a:spLocks noGrp="1"/>
          </p:cNvSpPr>
          <p:nvPr>
            <p:ph type="body" sz="quarter" idx="13"/>
          </p:nvPr>
        </p:nvSpPr>
        <p:spPr>
          <a:xfrm>
            <a:off x="2087439" y="2880419"/>
            <a:ext cx="4519700"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dirty="0"/>
              <a:t>Mastertextformat bearbeiten</a:t>
            </a:r>
          </a:p>
        </p:txBody>
      </p:sp>
      <p:sp>
        <p:nvSpPr>
          <p:cNvPr id="28" name="Textplatzhalter 27">
            <a:extLst>
              <a:ext uri="{FF2B5EF4-FFF2-40B4-BE49-F238E27FC236}">
                <a16:creationId xmlns="" xmlns:a16="http://schemas.microsoft.com/office/drawing/2014/main" id="{CBC36029-6541-415E-9317-378C674F7648}"/>
              </a:ext>
            </a:extLst>
          </p:cNvPr>
          <p:cNvSpPr>
            <a:spLocks noGrp="1"/>
          </p:cNvSpPr>
          <p:nvPr>
            <p:ph type="body" sz="quarter" idx="14" hasCustomPrompt="1"/>
          </p:nvPr>
        </p:nvSpPr>
        <p:spPr>
          <a:xfrm>
            <a:off x="431800" y="3097213"/>
            <a:ext cx="6191535" cy="216000"/>
          </a:xfrm>
        </p:spPr>
        <p:txBody>
          <a:bodyPr/>
          <a:lstStyle>
            <a:lvl1pPr marL="0" indent="0">
              <a:buNone/>
              <a:tabLst>
                <a:tab pos="358775" algn="l"/>
                <a:tab pos="1611313" algn="l"/>
                <a:tab pos="2333625" algn="l"/>
              </a:tabLst>
              <a:defRPr sz="1600"/>
            </a:lvl1pPr>
          </a:lstStyle>
          <a:p>
            <a:pPr lvl="0"/>
            <a:r>
              <a:rPr lang="de-DE" noProof="0" dirty="0"/>
              <a:t>Optional Mobilnummer: M 	+49 170 1234567</a:t>
            </a:r>
          </a:p>
        </p:txBody>
      </p:sp>
      <p:sp>
        <p:nvSpPr>
          <p:cNvPr id="32" name="Textplatzhalter 31">
            <a:extLst>
              <a:ext uri="{FF2B5EF4-FFF2-40B4-BE49-F238E27FC236}">
                <a16:creationId xmlns="" xmlns:a16="http://schemas.microsoft.com/office/drawing/2014/main" id="{0F90F4C6-61C6-4E68-8F42-B7E23F08BB3D}"/>
              </a:ext>
            </a:extLst>
          </p:cNvPr>
          <p:cNvSpPr>
            <a:spLocks noGrp="1"/>
          </p:cNvSpPr>
          <p:nvPr>
            <p:ph type="body" sz="quarter" idx="16" hasCustomPrompt="1"/>
          </p:nvPr>
        </p:nvSpPr>
        <p:spPr>
          <a:xfrm>
            <a:off x="431800" y="1800225"/>
            <a:ext cx="6192838" cy="1006475"/>
          </a:xfrm>
        </p:spPr>
        <p:txBody>
          <a:bodyPr/>
          <a:lstStyle>
            <a:lvl1pPr marL="0" indent="0">
              <a:spcBef>
                <a:spcPts val="0"/>
              </a:spcBef>
              <a:spcAft>
                <a:spcPts val="0"/>
              </a:spcAft>
              <a:buNone/>
              <a:defRPr sz="1600" b="0"/>
            </a:lvl1pPr>
          </a:lstStyle>
          <a:p>
            <a:pPr lvl="0"/>
            <a:r>
              <a:rPr lang="de-DE" noProof="0" dirty="0"/>
              <a:t>Persönliche Angaben: Vorname Name</a:t>
            </a:r>
            <a:br>
              <a:rPr lang="de-DE" noProof="0" dirty="0"/>
            </a:br>
            <a:r>
              <a:rPr lang="de-DE" noProof="0" dirty="0"/>
              <a:t>Funktion</a:t>
            </a:r>
            <a:br>
              <a:rPr lang="de-DE" noProof="0" dirty="0"/>
            </a:br>
            <a:r>
              <a:rPr lang="de-DE" noProof="0" dirty="0"/>
              <a:t>Organisationseinheit</a:t>
            </a:r>
            <a:br>
              <a:rPr lang="de-DE" noProof="0" dirty="0"/>
            </a:br>
            <a:r>
              <a:rPr lang="de-DE" noProof="0" dirty="0" err="1"/>
              <a:t>Organisationseinheit</a:t>
            </a:r>
            <a:r>
              <a:rPr lang="de-DE" noProof="0" dirty="0"/>
              <a:t> zweite Zeile</a:t>
            </a:r>
          </a:p>
          <a:p>
            <a:pPr lvl="0"/>
            <a:endParaRPr lang="de-DE" noProof="0" dirty="0"/>
          </a:p>
        </p:txBody>
      </p:sp>
      <p:sp>
        <p:nvSpPr>
          <p:cNvPr id="34" name="Textplatzhalter 33">
            <a:extLst>
              <a:ext uri="{FF2B5EF4-FFF2-40B4-BE49-F238E27FC236}">
                <a16:creationId xmlns="" xmlns:a16="http://schemas.microsoft.com/office/drawing/2014/main" id="{23750F27-A832-4E35-9F03-7599561BF316}"/>
              </a:ext>
            </a:extLst>
          </p:cNvPr>
          <p:cNvSpPr>
            <a:spLocks noGrp="1"/>
          </p:cNvSpPr>
          <p:nvPr>
            <p:ph type="body" sz="quarter" idx="17" hasCustomPrompt="1"/>
          </p:nvPr>
        </p:nvSpPr>
        <p:spPr>
          <a:xfrm>
            <a:off x="431800" y="3312467"/>
            <a:ext cx="6192838" cy="216000"/>
          </a:xfrm>
        </p:spPr>
        <p:txBody>
          <a:bodyPr/>
          <a:lstStyle>
            <a:lvl1pPr marL="0" indent="0">
              <a:buNone/>
              <a:defRPr sz="1600"/>
            </a:lvl1pPr>
          </a:lstStyle>
          <a:p>
            <a:pPr lvl="0"/>
            <a:r>
              <a:rPr lang="de-DE" noProof="0" dirty="0"/>
              <a:t>magdalena.muster@bdew.de</a:t>
            </a:r>
          </a:p>
        </p:txBody>
      </p:sp>
      <p:sp>
        <p:nvSpPr>
          <p:cNvPr id="23" name="Textplatzhalter 24">
            <a:extLst>
              <a:ext uri="{FF2B5EF4-FFF2-40B4-BE49-F238E27FC236}">
                <a16:creationId xmlns="" xmlns:a16="http://schemas.microsoft.com/office/drawing/2014/main" id="{F4F5EB81-38D7-4A42-B793-141ABE3A8FC6}"/>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dirty="0"/>
          </a:p>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a:p>
            <a:pPr marL="0" indent="0">
              <a:spcBef>
                <a:spcPts val="0"/>
              </a:spcBef>
              <a:buNone/>
              <a:tabLst>
                <a:tab pos="360363" algn="l"/>
              </a:tabLst>
            </a:pPr>
            <a:r>
              <a:rPr lang="de-DE" sz="1600" noProof="0" dirty="0"/>
              <a:t>www.bdew.de</a:t>
            </a:r>
          </a:p>
        </p:txBody>
      </p:sp>
      <p:sp>
        <p:nvSpPr>
          <p:cNvPr id="25" name="Textplatzhalter 24">
            <a:extLst>
              <a:ext uri="{FF2B5EF4-FFF2-40B4-BE49-F238E27FC236}">
                <a16:creationId xmlns="" xmlns:a16="http://schemas.microsoft.com/office/drawing/2014/main" id="{D9DC6B4B-61A5-4CCC-AC87-CBF8F097BCBB}"/>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solidFill>
                  <a:schemeClr val="bg1"/>
                </a:solidFill>
              </a:rPr>
              <a:t>BDEW Bundesverband der Energie- und Wasserwirtschaft e.V.</a:t>
            </a:r>
          </a:p>
          <a:p>
            <a:pPr marL="0" indent="0">
              <a:spcBef>
                <a:spcPts val="0"/>
              </a:spcBef>
              <a:buNone/>
            </a:pPr>
            <a:r>
              <a:rPr lang="de-DE" sz="1600" noProof="0" dirty="0">
                <a:solidFill>
                  <a:schemeClr val="bg1"/>
                </a:solidFill>
              </a:rPr>
              <a:t>Reinhardtstraße 32 · 10117 Berlin</a:t>
            </a:r>
          </a:p>
        </p:txBody>
      </p:sp>
      <p:sp>
        <p:nvSpPr>
          <p:cNvPr id="39" name="Textplatzhalter 24">
            <a:extLst>
              <a:ext uri="{FF2B5EF4-FFF2-40B4-BE49-F238E27FC236}">
                <a16:creationId xmlns="" xmlns:a16="http://schemas.microsoft.com/office/drawing/2014/main" id="{9C2059AF-63B4-41CF-A58C-197AFF843DCB}"/>
              </a:ext>
            </a:extLst>
          </p:cNvPr>
          <p:cNvSpPr txBox="1">
            <a:spLocks/>
          </p:cNvSpPr>
          <p:nvPr/>
        </p:nvSpPr>
        <p:spPr>
          <a:xfrm>
            <a:off x="431255" y="3890416"/>
            <a:ext cx="6480000" cy="576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t>BDEW Bundesverband der Energie- und Wasserwirtschaft e.V.</a:t>
            </a:r>
          </a:p>
          <a:p>
            <a:pPr marL="0" indent="0">
              <a:spcBef>
                <a:spcPts val="0"/>
              </a:spcBef>
              <a:buNone/>
            </a:pPr>
            <a:r>
              <a:rPr lang="de-DE" sz="1600" noProof="0" dirty="0"/>
              <a:t>Reinhardtstraße 32 · 10117 Berlin</a:t>
            </a:r>
          </a:p>
        </p:txBody>
      </p:sp>
    </p:spTree>
    <p:extLst>
      <p:ext uri="{BB962C8B-B14F-4D97-AF65-F5344CB8AC3E}">
        <p14:creationId xmlns:p14="http://schemas.microsoft.com/office/powerpoint/2010/main" val="228062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E0F7DB9-3C09-4E53-BACB-FC9500A68F99}"/>
              </a:ext>
            </a:extLst>
          </p:cNvPr>
          <p:cNvSpPr>
            <a:spLocks noGrp="1"/>
          </p:cNvSpPr>
          <p:nvPr>
            <p:ph type="title"/>
          </p:nvPr>
        </p:nvSpPr>
        <p:spPr>
          <a:xfrm>
            <a:off x="431800" y="864267"/>
            <a:ext cx="8352383" cy="648000"/>
          </a:xfrm>
          <a:prstGeom prst="rect">
            <a:avLst/>
          </a:prstGeom>
        </p:spPr>
        <p:txBody>
          <a:bodyPr/>
          <a:lstStyle/>
          <a:p>
            <a:r>
              <a:rPr lang="de-DE" noProof="0"/>
              <a:t>Mastertitelformat bearbeiten</a:t>
            </a:r>
          </a:p>
        </p:txBody>
      </p:sp>
      <p:sp>
        <p:nvSpPr>
          <p:cNvPr id="3" name="Textplatzhalter 2">
            <a:extLst>
              <a:ext uri="{FF2B5EF4-FFF2-40B4-BE49-F238E27FC236}">
                <a16:creationId xmlns="" xmlns:a16="http://schemas.microsoft.com/office/drawing/2014/main" id="{4403CE9B-65AD-4D10-96C7-6574CAEA66D3}"/>
              </a:ext>
            </a:extLst>
          </p:cNvPr>
          <p:cNvSpPr>
            <a:spLocks noGrp="1"/>
          </p:cNvSpPr>
          <p:nvPr>
            <p:ph type="body" idx="1"/>
          </p:nvPr>
        </p:nvSpPr>
        <p:spPr>
          <a:xfrm>
            <a:off x="431703" y="1800371"/>
            <a:ext cx="4032000"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Mastertextformat bearbeiten</a:t>
            </a:r>
          </a:p>
        </p:txBody>
      </p:sp>
      <p:sp>
        <p:nvSpPr>
          <p:cNvPr id="4" name="Inhaltsplatzhalter 3">
            <a:extLst>
              <a:ext uri="{FF2B5EF4-FFF2-40B4-BE49-F238E27FC236}">
                <a16:creationId xmlns="" xmlns:a16="http://schemas.microsoft.com/office/drawing/2014/main" id="{8E6730B2-7655-4C77-BB72-DD89EBE4ED40}"/>
              </a:ext>
            </a:extLst>
          </p:cNvPr>
          <p:cNvSpPr>
            <a:spLocks noGrp="1"/>
          </p:cNvSpPr>
          <p:nvPr>
            <p:ph sz="half" idx="2"/>
          </p:nvPr>
        </p:nvSpPr>
        <p:spPr>
          <a:xfrm>
            <a:off x="431453" y="2592651"/>
            <a:ext cx="4032250" cy="23760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Textplatzhalter 4">
            <a:extLst>
              <a:ext uri="{FF2B5EF4-FFF2-40B4-BE49-F238E27FC236}">
                <a16:creationId xmlns="" xmlns:a16="http://schemas.microsoft.com/office/drawing/2014/main" id="{07B141BF-BA70-4D25-B586-D6D1A6F95FC8}"/>
              </a:ext>
            </a:extLst>
          </p:cNvPr>
          <p:cNvSpPr>
            <a:spLocks noGrp="1"/>
          </p:cNvSpPr>
          <p:nvPr>
            <p:ph type="body" sz="quarter" idx="3"/>
          </p:nvPr>
        </p:nvSpPr>
        <p:spPr>
          <a:xfrm>
            <a:off x="4752280" y="1800299"/>
            <a:ext cx="4031903"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Mastertextformat bearbeiten</a:t>
            </a:r>
          </a:p>
        </p:txBody>
      </p:sp>
      <p:sp>
        <p:nvSpPr>
          <p:cNvPr id="6" name="Inhaltsplatzhalter 5">
            <a:extLst>
              <a:ext uri="{FF2B5EF4-FFF2-40B4-BE49-F238E27FC236}">
                <a16:creationId xmlns="" xmlns:a16="http://schemas.microsoft.com/office/drawing/2014/main" id="{5C3F4711-8A5E-47D8-B67C-49AFEA31181C}"/>
              </a:ext>
            </a:extLst>
          </p:cNvPr>
          <p:cNvSpPr>
            <a:spLocks noGrp="1"/>
          </p:cNvSpPr>
          <p:nvPr>
            <p:ph sz="quarter" idx="4"/>
          </p:nvPr>
        </p:nvSpPr>
        <p:spPr>
          <a:xfrm>
            <a:off x="4752183" y="2592651"/>
            <a:ext cx="4032000" cy="23760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3" name="Datumsplatzhalter 12">
            <a:extLst>
              <a:ext uri="{FF2B5EF4-FFF2-40B4-BE49-F238E27FC236}">
                <a16:creationId xmlns="" xmlns:a16="http://schemas.microsoft.com/office/drawing/2014/main" id="{5E31B3D2-63E6-474A-95D3-E636EBC60617}"/>
              </a:ext>
            </a:extLst>
          </p:cNvPr>
          <p:cNvSpPr>
            <a:spLocks noGrp="1"/>
          </p:cNvSpPr>
          <p:nvPr>
            <p:ph type="dt" sz="half" idx="10"/>
          </p:nvPr>
        </p:nvSpPr>
        <p:spPr/>
        <p:txBody>
          <a:bodyPr/>
          <a:lstStyle/>
          <a:p>
            <a:r>
              <a:rPr lang="de-DE" noProof="0"/>
              <a:t>10.06.021</a:t>
            </a:r>
          </a:p>
        </p:txBody>
      </p:sp>
      <p:sp>
        <p:nvSpPr>
          <p:cNvPr id="14" name="Fußzeilenplatzhalter 13">
            <a:extLst>
              <a:ext uri="{FF2B5EF4-FFF2-40B4-BE49-F238E27FC236}">
                <a16:creationId xmlns="" xmlns:a16="http://schemas.microsoft.com/office/drawing/2014/main" id="{33958CA7-E040-4C1D-9C07-B71F4C8460B5}"/>
              </a:ext>
            </a:extLst>
          </p:cNvPr>
          <p:cNvSpPr>
            <a:spLocks noGrp="1"/>
          </p:cNvSpPr>
          <p:nvPr>
            <p:ph type="ftr" sz="quarter" idx="11"/>
          </p:nvPr>
        </p:nvSpPr>
        <p:spPr/>
        <p:txBody>
          <a:bodyPr/>
          <a:lstStyle/>
          <a:p>
            <a:r>
              <a:rPr lang="de-DE" noProof="0"/>
              <a:t>Hier bitte den Titel der Präsentation und Autor eintragen</a:t>
            </a:r>
          </a:p>
        </p:txBody>
      </p:sp>
      <p:sp>
        <p:nvSpPr>
          <p:cNvPr id="15" name="Foliennummernplatzhalter 14">
            <a:extLst>
              <a:ext uri="{FF2B5EF4-FFF2-40B4-BE49-F238E27FC236}">
                <a16:creationId xmlns="" xmlns:a16="http://schemas.microsoft.com/office/drawing/2014/main" id="{7767F37B-BEB7-49B4-B2E9-4707BFD5EF11}"/>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16778205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Schlussseite (2 AP)">
    <p:spTree>
      <p:nvGrpSpPr>
        <p:cNvPr id="1" name=""/>
        <p:cNvGrpSpPr/>
        <p:nvPr/>
      </p:nvGrpSpPr>
      <p:grpSpPr>
        <a:xfrm>
          <a:off x="0" y="0"/>
          <a:ext cx="0" cy="0"/>
          <a:chOff x="0" y="0"/>
          <a:chExt cx="0" cy="0"/>
        </a:xfrm>
      </p:grpSpPr>
      <p:sp>
        <p:nvSpPr>
          <p:cNvPr id="7" name="Textplatzhalter 24">
            <a:extLst>
              <a:ext uri="{FF2B5EF4-FFF2-40B4-BE49-F238E27FC236}">
                <a16:creationId xmlns="" xmlns:a16="http://schemas.microsoft.com/office/drawing/2014/main" id="{B6C2A7ED-3E27-439F-AEFC-E742B9DAC482}"/>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dirty="0"/>
          </a:p>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p:txBody>
      </p:sp>
      <p:sp>
        <p:nvSpPr>
          <p:cNvPr id="8" name="Textplatzhalter 24">
            <a:extLst>
              <a:ext uri="{FF2B5EF4-FFF2-40B4-BE49-F238E27FC236}">
                <a16:creationId xmlns="" xmlns:a16="http://schemas.microsoft.com/office/drawing/2014/main" id="{163336B0-2170-409A-84C2-E385D2F84FAD}"/>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solidFill>
                  <a:schemeClr val="bg1"/>
                </a:solidFill>
              </a:rPr>
              <a:t>BDEW Bundesverband der Energie- und Wasserwirtschaft e.V.</a:t>
            </a:r>
          </a:p>
          <a:p>
            <a:pPr marL="0" indent="0">
              <a:spcBef>
                <a:spcPts val="0"/>
              </a:spcBef>
              <a:buNone/>
            </a:pPr>
            <a:r>
              <a:rPr lang="de-DE" sz="1600" noProof="0" dirty="0">
                <a:solidFill>
                  <a:schemeClr val="bg1"/>
                </a:solidFill>
              </a:rPr>
              <a:t>Reinhardtstraße 32 · 10117 Berlin</a:t>
            </a:r>
          </a:p>
        </p:txBody>
      </p:sp>
      <p:sp>
        <p:nvSpPr>
          <p:cNvPr id="9" name="Rectangle 2">
            <a:extLst>
              <a:ext uri="{FF2B5EF4-FFF2-40B4-BE49-F238E27FC236}">
                <a16:creationId xmlns="" xmlns:a16="http://schemas.microsoft.com/office/drawing/2014/main" id="{D9A01EA3-8451-411A-A54D-13395C21C1FB}"/>
              </a:ext>
            </a:extLst>
          </p:cNvPr>
          <p:cNvSpPr>
            <a:spLocks noChangeArrowheads="1"/>
          </p:cNvSpPr>
          <p:nvPr/>
        </p:nvSpPr>
        <p:spPr bwMode="hidden">
          <a:xfrm>
            <a:off x="144000" y="144000"/>
            <a:ext cx="8928000" cy="4896000"/>
          </a:xfrm>
          <a:prstGeom prst="rect">
            <a:avLst/>
          </a:prstGeom>
          <a:noFill/>
          <a:ln w="12700">
            <a:solidFill>
              <a:srgbClr val="C00000"/>
            </a:solidFill>
          </a:ln>
          <a:effectLst/>
        </p:spPr>
        <p:txBody>
          <a:bodyPr wrap="none" anchor="ctr"/>
          <a:lstStyle/>
          <a:p>
            <a:endParaRPr lang="de-DE" sz="1828" noProof="0" dirty="0"/>
          </a:p>
        </p:txBody>
      </p:sp>
      <p:grpSp>
        <p:nvGrpSpPr>
          <p:cNvPr id="10" name="Gruppieren 9">
            <a:extLst>
              <a:ext uri="{FF2B5EF4-FFF2-40B4-BE49-F238E27FC236}">
                <a16:creationId xmlns="" xmlns:a16="http://schemas.microsoft.com/office/drawing/2014/main" id="{A5904070-0BA0-4AE0-842E-83FD5922B850}"/>
              </a:ext>
            </a:extLst>
          </p:cNvPr>
          <p:cNvGrpSpPr>
            <a:grpSpLocks noChangeAspect="1"/>
          </p:cNvGrpSpPr>
          <p:nvPr/>
        </p:nvGrpSpPr>
        <p:grpSpPr bwMode="gray">
          <a:xfrm>
            <a:off x="7271990" y="576162"/>
            <a:ext cx="1800225" cy="1224000"/>
            <a:chOff x="7271990" y="576162"/>
            <a:chExt cx="1800225" cy="1224000"/>
          </a:xfrm>
        </p:grpSpPr>
        <p:sp>
          <p:nvSpPr>
            <p:cNvPr id="11" name="Rectangle 6">
              <a:extLst>
                <a:ext uri="{FF2B5EF4-FFF2-40B4-BE49-F238E27FC236}">
                  <a16:creationId xmlns="" xmlns:a16="http://schemas.microsoft.com/office/drawing/2014/main" id="{8E3F5386-A68E-4783-91A4-7ABCEF0F6CA9}"/>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12" name="Gruppieren 11">
              <a:extLst>
                <a:ext uri="{FF2B5EF4-FFF2-40B4-BE49-F238E27FC236}">
                  <a16:creationId xmlns="" xmlns:a16="http://schemas.microsoft.com/office/drawing/2014/main" id="{43DDAB11-4336-45B9-8C7A-BFB021B00D43}"/>
                </a:ext>
              </a:extLst>
            </p:cNvPr>
            <p:cNvGrpSpPr/>
            <p:nvPr/>
          </p:nvGrpSpPr>
          <p:grpSpPr bwMode="gray">
            <a:xfrm>
              <a:off x="7538786" y="868025"/>
              <a:ext cx="1244600" cy="646113"/>
              <a:chOff x="7538786" y="868025"/>
              <a:chExt cx="1244600" cy="646113"/>
            </a:xfrm>
          </p:grpSpPr>
          <p:sp>
            <p:nvSpPr>
              <p:cNvPr id="13" name="Freeform 38">
                <a:extLst>
                  <a:ext uri="{FF2B5EF4-FFF2-40B4-BE49-F238E27FC236}">
                    <a16:creationId xmlns="" xmlns:a16="http://schemas.microsoft.com/office/drawing/2014/main" id="{AAF8BDAB-1509-41A4-95CE-55A836221A3F}"/>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4" name="Freeform 39">
                <a:extLst>
                  <a:ext uri="{FF2B5EF4-FFF2-40B4-BE49-F238E27FC236}">
                    <a16:creationId xmlns="" xmlns:a16="http://schemas.microsoft.com/office/drawing/2014/main" id="{00F058F1-69EE-4BBD-8ADE-11F9C49B3E7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5" name="Freeform 40">
                <a:extLst>
                  <a:ext uri="{FF2B5EF4-FFF2-40B4-BE49-F238E27FC236}">
                    <a16:creationId xmlns="" xmlns:a16="http://schemas.microsoft.com/office/drawing/2014/main" id="{E434CE9D-1FE1-41C8-844C-417651D96A7D}"/>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6" name="Freeform 41">
                <a:extLst>
                  <a:ext uri="{FF2B5EF4-FFF2-40B4-BE49-F238E27FC236}">
                    <a16:creationId xmlns="" xmlns:a16="http://schemas.microsoft.com/office/drawing/2014/main" id="{BBB5E07F-A6F4-4315-AD65-C9C277A678F0}"/>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7" name="Freeform 42">
                <a:extLst>
                  <a:ext uri="{FF2B5EF4-FFF2-40B4-BE49-F238E27FC236}">
                    <a16:creationId xmlns="" xmlns:a16="http://schemas.microsoft.com/office/drawing/2014/main" id="{9AF2ED87-6699-4980-BBB8-7F6D1D4D7185}"/>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8" name="Datumsplatzhalter 1">
            <a:extLst>
              <a:ext uri="{FF2B5EF4-FFF2-40B4-BE49-F238E27FC236}">
                <a16:creationId xmlns="" xmlns:a16="http://schemas.microsoft.com/office/drawing/2014/main" id="{43DD7F9F-2855-4830-A373-AF49F7C61DDB}"/>
              </a:ext>
            </a:extLst>
          </p:cNvPr>
          <p:cNvSpPr>
            <a:spLocks noGrp="1"/>
          </p:cNvSpPr>
          <p:nvPr>
            <p:ph type="dt" sz="half" idx="10"/>
          </p:nvPr>
        </p:nvSpPr>
        <p:spPr>
          <a:xfrm>
            <a:off x="431255" y="4680619"/>
            <a:ext cx="504000" cy="144000"/>
          </a:xfrm>
        </p:spPr>
        <p:txBody>
          <a:bodyPr/>
          <a:lstStyle/>
          <a:p>
            <a:r>
              <a:rPr lang="de-DE" noProof="0"/>
              <a:t>10.06.2021</a:t>
            </a:r>
            <a:endParaRPr lang="de-DE" noProof="0" dirty="0"/>
          </a:p>
        </p:txBody>
      </p:sp>
      <p:sp>
        <p:nvSpPr>
          <p:cNvPr id="19" name="Fußzeilenplatzhalter 2">
            <a:extLst>
              <a:ext uri="{FF2B5EF4-FFF2-40B4-BE49-F238E27FC236}">
                <a16:creationId xmlns="" xmlns:a16="http://schemas.microsoft.com/office/drawing/2014/main" id="{FE266F2A-28EC-48BD-BC96-7219E0BAB216}"/>
              </a:ext>
            </a:extLst>
          </p:cNvPr>
          <p:cNvSpPr>
            <a:spLocks noGrp="1"/>
          </p:cNvSpPr>
          <p:nvPr>
            <p:ph type="ftr" sz="quarter" idx="11"/>
          </p:nvPr>
        </p:nvSpPr>
        <p:spPr>
          <a:xfrm>
            <a:off x="1439951" y="4680619"/>
            <a:ext cx="5184000" cy="144000"/>
          </a:xfrm>
        </p:spPr>
        <p:txBody>
          <a:bodyPr/>
          <a:lstStyle/>
          <a:p>
            <a:r>
              <a:rPr lang="de-DE" noProof="0" dirty="0"/>
              <a:t>Hier bitte den Titel der Präsentation und Autor eintragen</a:t>
            </a:r>
          </a:p>
        </p:txBody>
      </p:sp>
      <p:sp>
        <p:nvSpPr>
          <p:cNvPr id="20" name="Foliennummernplatzhalter 3">
            <a:extLst>
              <a:ext uri="{FF2B5EF4-FFF2-40B4-BE49-F238E27FC236}">
                <a16:creationId xmlns="" xmlns:a16="http://schemas.microsoft.com/office/drawing/2014/main" id="{E849CC5B-DAB4-4C3E-A247-3DA19D3A26D4}"/>
              </a:ext>
            </a:extLst>
          </p:cNvPr>
          <p:cNvSpPr>
            <a:spLocks noGrp="1"/>
          </p:cNvSpPr>
          <p:nvPr>
            <p:ph type="sldNum" sz="quarter" idx="12"/>
          </p:nvPr>
        </p:nvSpPr>
        <p:spPr>
          <a:xfrm>
            <a:off x="1223367" y="4680635"/>
            <a:ext cx="216000" cy="144000"/>
          </a:xfrm>
        </p:spPr>
        <p:txBody>
          <a:bodyPr/>
          <a:lstStyle/>
          <a:p>
            <a:fld id="{915ABBCB-2658-4656-B2C4-43A1F658563B}" type="slidenum">
              <a:rPr lang="de-DE" noProof="0" smtClean="0"/>
              <a:t>‹Nr.›</a:t>
            </a:fld>
            <a:endParaRPr lang="de-DE" noProof="0" dirty="0"/>
          </a:p>
        </p:txBody>
      </p:sp>
      <p:sp>
        <p:nvSpPr>
          <p:cNvPr id="21" name="Textplatzhalter 24">
            <a:extLst>
              <a:ext uri="{FF2B5EF4-FFF2-40B4-BE49-F238E27FC236}">
                <a16:creationId xmlns="" xmlns:a16="http://schemas.microsoft.com/office/drawing/2014/main" id="{E66F64E5-8C6D-46DC-91CA-9F9919F7293C}"/>
              </a:ext>
            </a:extLst>
          </p:cNvPr>
          <p:cNvSpPr txBox="1">
            <a:spLocks/>
          </p:cNvSpPr>
          <p:nvPr/>
        </p:nvSpPr>
        <p:spPr>
          <a:xfrm>
            <a:off x="431255" y="3816603"/>
            <a:ext cx="6480000" cy="720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dirty="0"/>
              <a:t>BDEW Bundesverband der Energie- und Wasserwirtschaft e.V.</a:t>
            </a:r>
          </a:p>
          <a:p>
            <a:pPr marL="0" indent="0">
              <a:spcBef>
                <a:spcPts val="0"/>
              </a:spcBef>
              <a:buNone/>
            </a:pPr>
            <a:r>
              <a:rPr lang="de-DE" sz="1600" noProof="0" dirty="0"/>
              <a:t>Reinhardtstraße 32 · 10117 Berlin</a:t>
            </a:r>
          </a:p>
          <a:p>
            <a:pPr marL="0" marR="0" lvl="0" indent="0" algn="l" defTabSz="691157" rtl="0" eaLnBrk="1" fontAlgn="auto" latinLnBrk="0" hangingPunct="1">
              <a:lnSpc>
                <a:spcPct val="90000"/>
              </a:lnSpc>
              <a:spcBef>
                <a:spcPts val="0"/>
              </a:spcBef>
              <a:spcAft>
                <a:spcPts val="0"/>
              </a:spcAft>
              <a:buClr>
                <a:srgbClr val="C20000"/>
              </a:buClr>
              <a:buSzPct val="100000"/>
              <a:buFont typeface="Arial" panose="020B0604020202020204" pitchFamily="34" charset="0"/>
              <a:buNone/>
              <a:tabLst/>
              <a:defRPr/>
            </a:pPr>
            <a:r>
              <a:rPr lang="de-DE" sz="1600" noProof="0" dirty="0"/>
              <a:t>www.bdew.de</a:t>
            </a:r>
          </a:p>
        </p:txBody>
      </p:sp>
      <p:sp>
        <p:nvSpPr>
          <p:cNvPr id="22" name="Textfeld 21">
            <a:extLst>
              <a:ext uri="{FF2B5EF4-FFF2-40B4-BE49-F238E27FC236}">
                <a16:creationId xmlns="" xmlns:a16="http://schemas.microsoft.com/office/drawing/2014/main" id="{C65B0DE1-C91A-4A7F-BB4F-FCFEEFCE8496}"/>
              </a:ext>
            </a:extLst>
          </p:cNvPr>
          <p:cNvSpPr txBox="1"/>
          <p:nvPr/>
        </p:nvSpPr>
        <p:spPr>
          <a:xfrm>
            <a:off x="1022968" y="4680635"/>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
        <p:nvSpPr>
          <p:cNvPr id="24" name="Textfeld 23">
            <a:extLst>
              <a:ext uri="{FF2B5EF4-FFF2-40B4-BE49-F238E27FC236}">
                <a16:creationId xmlns="" xmlns:a16="http://schemas.microsoft.com/office/drawing/2014/main" id="{CAC1951E-B13C-448C-B9FF-CE5D407BB1A7}"/>
              </a:ext>
            </a:extLst>
          </p:cNvPr>
          <p:cNvSpPr txBox="1"/>
          <p:nvPr/>
        </p:nvSpPr>
        <p:spPr>
          <a:xfrm>
            <a:off x="431040" y="868025"/>
            <a:ext cx="6176099" cy="646113"/>
          </a:xfrm>
          <a:prstGeom prst="rect">
            <a:avLst/>
          </a:prstGeom>
        </p:spPr>
        <p:txBody>
          <a:bodyPr vert="horz" wrap="square" lIns="0" tIns="0" rIns="0" bIns="0" rtlCol="0" anchor="t" anchorCtr="0">
            <a:noAutofit/>
          </a:bodyPr>
          <a:lstStyle>
            <a:lvl1pPr defTabSz="691157">
              <a:lnSpc>
                <a:spcPct val="90000"/>
              </a:lnSpc>
              <a:spcBef>
                <a:spcPct val="0"/>
              </a:spcBef>
              <a:buNone/>
              <a:defRPr sz="2600" b="1">
                <a:solidFill>
                  <a:schemeClr val="bg2"/>
                </a:solidFill>
                <a:latin typeface="+mj-lt"/>
                <a:ea typeface="+mj-ea"/>
                <a:cs typeface="+mj-cs"/>
              </a:defRPr>
            </a:lvl1pPr>
          </a:lstStyle>
          <a:p>
            <a:pPr lvl="0"/>
            <a:r>
              <a:rPr lang="de-DE" noProof="0" dirty="0"/>
              <a:t>Vielen Dank für Ihre Aufmerksamkeit!</a:t>
            </a:r>
          </a:p>
        </p:txBody>
      </p:sp>
      <p:sp>
        <p:nvSpPr>
          <p:cNvPr id="28" name="Textplatzhalter 27">
            <a:extLst>
              <a:ext uri="{FF2B5EF4-FFF2-40B4-BE49-F238E27FC236}">
                <a16:creationId xmlns="" xmlns:a16="http://schemas.microsoft.com/office/drawing/2014/main" id="{CBC36029-6541-415E-9317-378C674F7648}"/>
              </a:ext>
            </a:extLst>
          </p:cNvPr>
          <p:cNvSpPr>
            <a:spLocks noGrp="1"/>
          </p:cNvSpPr>
          <p:nvPr>
            <p:ph type="body" sz="quarter" idx="14" hasCustomPrompt="1"/>
          </p:nvPr>
        </p:nvSpPr>
        <p:spPr>
          <a:xfrm>
            <a:off x="431801" y="3096467"/>
            <a:ext cx="3096000" cy="216000"/>
          </a:xfrm>
        </p:spPr>
        <p:txBody>
          <a:bodyPr/>
          <a:lstStyle>
            <a:lvl1pPr marL="0" indent="0">
              <a:buNone/>
              <a:tabLst>
                <a:tab pos="358775" algn="l"/>
                <a:tab pos="1611313" algn="l"/>
                <a:tab pos="2333625" algn="l"/>
              </a:tabLst>
              <a:defRPr sz="1600"/>
            </a:lvl1pPr>
          </a:lstStyle>
          <a:p>
            <a:pPr lvl="0"/>
            <a:r>
              <a:rPr lang="de-DE" noProof="0" dirty="0"/>
              <a:t>Optional Mobilnummer</a:t>
            </a:r>
          </a:p>
        </p:txBody>
      </p:sp>
      <p:sp>
        <p:nvSpPr>
          <p:cNvPr id="32" name="Textplatzhalter 31">
            <a:extLst>
              <a:ext uri="{FF2B5EF4-FFF2-40B4-BE49-F238E27FC236}">
                <a16:creationId xmlns="" xmlns:a16="http://schemas.microsoft.com/office/drawing/2014/main" id="{0F90F4C6-61C6-4E68-8F42-B7E23F08BB3D}"/>
              </a:ext>
            </a:extLst>
          </p:cNvPr>
          <p:cNvSpPr>
            <a:spLocks noGrp="1"/>
          </p:cNvSpPr>
          <p:nvPr>
            <p:ph type="body" sz="quarter" idx="16" hasCustomPrompt="1"/>
          </p:nvPr>
        </p:nvSpPr>
        <p:spPr>
          <a:xfrm>
            <a:off x="431799" y="1800419"/>
            <a:ext cx="3096000" cy="1294202"/>
          </a:xfrm>
        </p:spPr>
        <p:txBody>
          <a:bodyPr/>
          <a:lstStyle>
            <a:lvl1pPr marL="0" indent="0">
              <a:spcBef>
                <a:spcPts val="0"/>
              </a:spcBef>
              <a:spcAft>
                <a:spcPts val="0"/>
              </a:spcAft>
              <a:buNone/>
              <a:defRPr sz="1600" b="0"/>
            </a:lvl1pPr>
          </a:lstStyle>
          <a:p>
            <a:pPr lvl="0"/>
            <a:r>
              <a:rPr lang="de-DE" noProof="0" dirty="0"/>
              <a:t>Persönliche Angaben: Vorname Name</a:t>
            </a:r>
            <a:br>
              <a:rPr lang="de-DE" noProof="0" dirty="0"/>
            </a:br>
            <a:r>
              <a:rPr lang="de-DE" noProof="0" dirty="0"/>
              <a:t>Funktion</a:t>
            </a:r>
            <a:br>
              <a:rPr lang="de-DE" noProof="0" dirty="0"/>
            </a:br>
            <a:r>
              <a:rPr lang="de-DE" noProof="0" dirty="0"/>
              <a:t>Organisationseinheit</a:t>
            </a:r>
            <a:br>
              <a:rPr lang="de-DE" noProof="0" dirty="0"/>
            </a:br>
            <a:r>
              <a:rPr lang="de-DE" noProof="0" dirty="0" err="1"/>
              <a:t>Organisationseinheit</a:t>
            </a:r>
            <a:r>
              <a:rPr lang="de-DE" noProof="0" dirty="0"/>
              <a:t> zweite Zeile</a:t>
            </a:r>
          </a:p>
          <a:p>
            <a:pPr lvl="0"/>
            <a:endParaRPr lang="de-DE" noProof="0" dirty="0"/>
          </a:p>
        </p:txBody>
      </p:sp>
      <p:sp>
        <p:nvSpPr>
          <p:cNvPr id="34" name="Textplatzhalter 33">
            <a:extLst>
              <a:ext uri="{FF2B5EF4-FFF2-40B4-BE49-F238E27FC236}">
                <a16:creationId xmlns="" xmlns:a16="http://schemas.microsoft.com/office/drawing/2014/main" id="{23750F27-A832-4E35-9F03-7599561BF316}"/>
              </a:ext>
            </a:extLst>
          </p:cNvPr>
          <p:cNvSpPr>
            <a:spLocks noGrp="1"/>
          </p:cNvSpPr>
          <p:nvPr>
            <p:ph type="body" sz="quarter" idx="17" hasCustomPrompt="1"/>
          </p:nvPr>
        </p:nvSpPr>
        <p:spPr>
          <a:xfrm>
            <a:off x="431800" y="3312491"/>
            <a:ext cx="3096000" cy="216000"/>
          </a:xfrm>
        </p:spPr>
        <p:txBody>
          <a:bodyPr/>
          <a:lstStyle>
            <a:lvl1pPr marL="0" indent="0">
              <a:buNone/>
              <a:defRPr sz="1600"/>
            </a:lvl1pPr>
          </a:lstStyle>
          <a:p>
            <a:pPr lvl="0"/>
            <a:r>
              <a:rPr lang="de-DE" noProof="0" dirty="0"/>
              <a:t>magdalena.muster@bdew.de</a:t>
            </a:r>
          </a:p>
        </p:txBody>
      </p:sp>
      <p:sp>
        <p:nvSpPr>
          <p:cNvPr id="42" name="Textplatzhalter 31">
            <a:extLst>
              <a:ext uri="{FF2B5EF4-FFF2-40B4-BE49-F238E27FC236}">
                <a16:creationId xmlns="" xmlns:a16="http://schemas.microsoft.com/office/drawing/2014/main" id="{40CE4D16-94F3-43E3-8E4A-7FE8224C6903}"/>
              </a:ext>
            </a:extLst>
          </p:cNvPr>
          <p:cNvSpPr>
            <a:spLocks noGrp="1"/>
          </p:cNvSpPr>
          <p:nvPr>
            <p:ph type="body" sz="quarter" idx="18" hasCustomPrompt="1"/>
          </p:nvPr>
        </p:nvSpPr>
        <p:spPr>
          <a:xfrm>
            <a:off x="3815975" y="1800419"/>
            <a:ext cx="3096000" cy="1294202"/>
          </a:xfrm>
        </p:spPr>
        <p:txBody>
          <a:bodyPr/>
          <a:lstStyle>
            <a:lvl1pPr marL="0" indent="0">
              <a:spcBef>
                <a:spcPts val="0"/>
              </a:spcBef>
              <a:spcAft>
                <a:spcPts val="0"/>
              </a:spcAft>
              <a:buNone/>
              <a:defRPr sz="1600" b="0"/>
            </a:lvl1pPr>
          </a:lstStyle>
          <a:p>
            <a:pPr lvl="0"/>
            <a:r>
              <a:rPr lang="de-DE" noProof="0" dirty="0"/>
              <a:t>Persönliche Angaben: Vorname Name</a:t>
            </a:r>
            <a:br>
              <a:rPr lang="de-DE" noProof="0" dirty="0"/>
            </a:br>
            <a:r>
              <a:rPr lang="de-DE" noProof="0" dirty="0"/>
              <a:t>Funktion</a:t>
            </a:r>
            <a:br>
              <a:rPr lang="de-DE" noProof="0" dirty="0"/>
            </a:br>
            <a:r>
              <a:rPr lang="de-DE" noProof="0" dirty="0"/>
              <a:t>Organisationseinheit</a:t>
            </a:r>
            <a:br>
              <a:rPr lang="de-DE" noProof="0" dirty="0"/>
            </a:br>
            <a:r>
              <a:rPr lang="de-DE" noProof="0" dirty="0" err="1"/>
              <a:t>Organisationseinheit</a:t>
            </a:r>
            <a:r>
              <a:rPr lang="de-DE" noProof="0" dirty="0"/>
              <a:t> zweite Zeile</a:t>
            </a:r>
          </a:p>
          <a:p>
            <a:pPr lvl="0"/>
            <a:endParaRPr lang="de-DE" noProof="0" dirty="0"/>
          </a:p>
        </p:txBody>
      </p:sp>
      <p:sp>
        <p:nvSpPr>
          <p:cNvPr id="43" name="Textplatzhalter 24">
            <a:extLst>
              <a:ext uri="{FF2B5EF4-FFF2-40B4-BE49-F238E27FC236}">
                <a16:creationId xmlns="" xmlns:a16="http://schemas.microsoft.com/office/drawing/2014/main" id="{95A9D64B-3BB8-46D4-993D-1EAB95B62116}"/>
              </a:ext>
            </a:extLst>
          </p:cNvPr>
          <p:cNvSpPr txBox="1">
            <a:spLocks/>
          </p:cNvSpPr>
          <p:nvPr/>
        </p:nvSpPr>
        <p:spPr>
          <a:xfrm>
            <a:off x="3816871" y="2880419"/>
            <a:ext cx="3095104" cy="216000"/>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tabLst>
                <a:tab pos="360363" algn="l"/>
              </a:tabLst>
            </a:pPr>
            <a:r>
              <a:rPr lang="de-DE" sz="1600" noProof="0" dirty="0"/>
              <a:t>T 	+49 30 300199-</a:t>
            </a:r>
          </a:p>
          <a:p>
            <a:pPr marL="0" indent="0">
              <a:spcBef>
                <a:spcPts val="0"/>
              </a:spcBef>
              <a:buNone/>
              <a:tabLst>
                <a:tab pos="360363" algn="l"/>
              </a:tabLst>
            </a:pPr>
            <a:r>
              <a:rPr lang="de-DE" sz="1600" noProof="0" dirty="0"/>
              <a:t/>
            </a:r>
            <a:br>
              <a:rPr lang="de-DE" sz="1600" noProof="0" dirty="0"/>
            </a:br>
            <a:endParaRPr lang="de-DE" sz="1600" noProof="0" dirty="0"/>
          </a:p>
        </p:txBody>
      </p:sp>
      <p:sp>
        <p:nvSpPr>
          <p:cNvPr id="44" name="Textplatzhalter 27">
            <a:extLst>
              <a:ext uri="{FF2B5EF4-FFF2-40B4-BE49-F238E27FC236}">
                <a16:creationId xmlns="" xmlns:a16="http://schemas.microsoft.com/office/drawing/2014/main" id="{D0F4FE24-E53D-411B-A944-D68B5C9E7F07}"/>
              </a:ext>
            </a:extLst>
          </p:cNvPr>
          <p:cNvSpPr>
            <a:spLocks noGrp="1"/>
          </p:cNvSpPr>
          <p:nvPr>
            <p:ph type="body" sz="quarter" idx="19" hasCustomPrompt="1"/>
          </p:nvPr>
        </p:nvSpPr>
        <p:spPr>
          <a:xfrm>
            <a:off x="3817416" y="3096467"/>
            <a:ext cx="3096000" cy="216000"/>
          </a:xfrm>
        </p:spPr>
        <p:txBody>
          <a:bodyPr/>
          <a:lstStyle>
            <a:lvl1pPr marL="0" indent="0">
              <a:buNone/>
              <a:tabLst>
                <a:tab pos="358775" algn="l"/>
                <a:tab pos="1611313" algn="l"/>
                <a:tab pos="2333625" algn="l"/>
              </a:tabLst>
              <a:defRPr sz="1600"/>
            </a:lvl1pPr>
          </a:lstStyle>
          <a:p>
            <a:pPr lvl="0"/>
            <a:r>
              <a:rPr lang="de-DE" noProof="0" dirty="0"/>
              <a:t>Optional Mobilnummer</a:t>
            </a:r>
          </a:p>
        </p:txBody>
      </p:sp>
      <p:sp>
        <p:nvSpPr>
          <p:cNvPr id="45" name="Textplatzhalter 33">
            <a:extLst>
              <a:ext uri="{FF2B5EF4-FFF2-40B4-BE49-F238E27FC236}">
                <a16:creationId xmlns="" xmlns:a16="http://schemas.microsoft.com/office/drawing/2014/main" id="{BB7C219F-54D0-4600-AC8C-3C44A0E1E3F6}"/>
              </a:ext>
            </a:extLst>
          </p:cNvPr>
          <p:cNvSpPr>
            <a:spLocks noGrp="1"/>
          </p:cNvSpPr>
          <p:nvPr>
            <p:ph type="body" sz="quarter" idx="20" hasCustomPrompt="1"/>
          </p:nvPr>
        </p:nvSpPr>
        <p:spPr>
          <a:xfrm>
            <a:off x="3817416" y="3312491"/>
            <a:ext cx="3096000" cy="216000"/>
          </a:xfrm>
        </p:spPr>
        <p:txBody>
          <a:bodyPr/>
          <a:lstStyle>
            <a:lvl1pPr marL="0" indent="0">
              <a:buNone/>
              <a:defRPr sz="1600"/>
            </a:lvl1pPr>
          </a:lstStyle>
          <a:p>
            <a:pPr lvl="0"/>
            <a:r>
              <a:rPr lang="de-DE" noProof="0" dirty="0"/>
              <a:t>magdalena.muster@bdew.de</a:t>
            </a:r>
          </a:p>
        </p:txBody>
      </p:sp>
      <p:sp>
        <p:nvSpPr>
          <p:cNvPr id="46" name="Textplatzhalter 25">
            <a:extLst>
              <a:ext uri="{FF2B5EF4-FFF2-40B4-BE49-F238E27FC236}">
                <a16:creationId xmlns="" xmlns:a16="http://schemas.microsoft.com/office/drawing/2014/main" id="{963A6CA7-05F5-49B8-8BF2-2B91925FEAA0}"/>
              </a:ext>
            </a:extLst>
          </p:cNvPr>
          <p:cNvSpPr>
            <a:spLocks noGrp="1"/>
          </p:cNvSpPr>
          <p:nvPr>
            <p:ph type="body" sz="quarter" idx="21" hasCustomPrompt="1"/>
          </p:nvPr>
        </p:nvSpPr>
        <p:spPr>
          <a:xfrm>
            <a:off x="5471815" y="2880419"/>
            <a:ext cx="1439816"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dirty="0"/>
              <a:t>Durchwahl</a:t>
            </a:r>
          </a:p>
        </p:txBody>
      </p:sp>
      <p:sp>
        <p:nvSpPr>
          <p:cNvPr id="26" name="Textplatzhalter 25">
            <a:extLst>
              <a:ext uri="{FF2B5EF4-FFF2-40B4-BE49-F238E27FC236}">
                <a16:creationId xmlns="" xmlns:a16="http://schemas.microsoft.com/office/drawing/2014/main" id="{56B10FB1-6D8F-42BA-B53C-709B1D99F3BA}"/>
              </a:ext>
            </a:extLst>
          </p:cNvPr>
          <p:cNvSpPr>
            <a:spLocks noGrp="1"/>
          </p:cNvSpPr>
          <p:nvPr>
            <p:ph type="body" sz="quarter" idx="13" hasCustomPrompt="1"/>
          </p:nvPr>
        </p:nvSpPr>
        <p:spPr>
          <a:xfrm>
            <a:off x="2087439" y="2880419"/>
            <a:ext cx="1439816"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dirty="0"/>
              <a:t>Durchwahl</a:t>
            </a:r>
          </a:p>
        </p:txBody>
      </p:sp>
    </p:spTree>
    <p:extLst>
      <p:ext uri="{BB962C8B-B14F-4D97-AF65-F5344CB8AC3E}">
        <p14:creationId xmlns:p14="http://schemas.microsoft.com/office/powerpoint/2010/main" val="33787689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A9D276E-5686-493E-B068-DFD91698EB49}"/>
              </a:ext>
            </a:extLst>
          </p:cNvPr>
          <p:cNvSpPr>
            <a:spLocks noGrp="1"/>
          </p:cNvSpPr>
          <p:nvPr>
            <p:ph type="title"/>
          </p:nvPr>
        </p:nvSpPr>
        <p:spPr>
          <a:xfrm>
            <a:off x="431257" y="864639"/>
            <a:ext cx="8352382" cy="647628"/>
          </a:xfrm>
          <a:prstGeom prst="rect">
            <a:avLst/>
          </a:prstGeom>
        </p:spPr>
        <p:txBody>
          <a:bodyPr/>
          <a:lstStyle/>
          <a:p>
            <a:r>
              <a:rPr lang="de-DE" dirty="0"/>
              <a:t>Mastertitelformat bearbeiten</a:t>
            </a:r>
          </a:p>
        </p:txBody>
      </p:sp>
      <p:sp>
        <p:nvSpPr>
          <p:cNvPr id="3" name="Vertikaler Textplatzhalter 2">
            <a:extLst>
              <a:ext uri="{FF2B5EF4-FFF2-40B4-BE49-F238E27FC236}">
                <a16:creationId xmlns="" xmlns:a16="http://schemas.microsoft.com/office/drawing/2014/main" id="{C1970CB3-369A-459C-B8F5-D682DCF96C6B}"/>
              </a:ext>
            </a:extLst>
          </p:cNvPr>
          <p:cNvSpPr>
            <a:spLocks noGrp="1"/>
          </p:cNvSpPr>
          <p:nvPr>
            <p:ph type="body" orient="vert" idx="1"/>
          </p:nvPr>
        </p:nvSpPr>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Datumsplatzhalter 9">
            <a:extLst>
              <a:ext uri="{FF2B5EF4-FFF2-40B4-BE49-F238E27FC236}">
                <a16:creationId xmlns="" xmlns:a16="http://schemas.microsoft.com/office/drawing/2014/main" id="{9047E442-FF05-4786-A3D3-663B6F41919E}"/>
              </a:ext>
            </a:extLst>
          </p:cNvPr>
          <p:cNvSpPr>
            <a:spLocks noGrp="1"/>
          </p:cNvSpPr>
          <p:nvPr>
            <p:ph type="dt" sz="half" idx="10"/>
          </p:nvPr>
        </p:nvSpPr>
        <p:spPr/>
        <p:txBody>
          <a:bodyPr/>
          <a:lstStyle/>
          <a:p>
            <a:r>
              <a:rPr lang="de-DE"/>
              <a:t>10.06.2021</a:t>
            </a:r>
            <a:endParaRPr lang="de-DE" dirty="0"/>
          </a:p>
        </p:txBody>
      </p:sp>
      <p:sp>
        <p:nvSpPr>
          <p:cNvPr id="11" name="Fußzeilenplatzhalter 10">
            <a:extLst>
              <a:ext uri="{FF2B5EF4-FFF2-40B4-BE49-F238E27FC236}">
                <a16:creationId xmlns="" xmlns:a16="http://schemas.microsoft.com/office/drawing/2014/main" id="{8CFE638E-559C-40A0-B414-45DFF2BF4141}"/>
              </a:ext>
            </a:extLst>
          </p:cNvPr>
          <p:cNvSpPr>
            <a:spLocks noGrp="1"/>
          </p:cNvSpPr>
          <p:nvPr>
            <p:ph type="ftr" sz="quarter" idx="11"/>
          </p:nvPr>
        </p:nvSpPr>
        <p:spPr/>
        <p:txBody>
          <a:bodyPr/>
          <a:lstStyle/>
          <a:p>
            <a:r>
              <a:rPr lang="de-DE" dirty="0"/>
              <a:t>Hier bitte den Titel der Präsentation und Autor eintragen</a:t>
            </a:r>
          </a:p>
        </p:txBody>
      </p:sp>
      <p:sp>
        <p:nvSpPr>
          <p:cNvPr id="12" name="Foliennummernplatzhalter 11">
            <a:extLst>
              <a:ext uri="{FF2B5EF4-FFF2-40B4-BE49-F238E27FC236}">
                <a16:creationId xmlns="" xmlns:a16="http://schemas.microsoft.com/office/drawing/2014/main" id="{9BB6B2C9-A658-4A78-900F-9713B72E92D4}"/>
              </a:ext>
            </a:extLst>
          </p:cNvPr>
          <p:cNvSpPr>
            <a:spLocks noGrp="1"/>
          </p:cNvSpPr>
          <p:nvPr>
            <p:ph type="sldNum" sz="quarter" idx="12"/>
          </p:nvPr>
        </p:nvSpPr>
        <p:spPr/>
        <p:txBody>
          <a:bodyPr/>
          <a:lstStyle/>
          <a:p>
            <a:fld id="{915ABBCB-2658-4656-B2C4-43A1F658563B}" type="slidenum">
              <a:rPr lang="de-DE" smtClean="0"/>
              <a:t>‹Nr.›</a:t>
            </a:fld>
            <a:endParaRPr lang="de-DE" dirty="0"/>
          </a:p>
        </p:txBody>
      </p:sp>
    </p:spTree>
    <p:extLst>
      <p:ext uri="{BB962C8B-B14F-4D97-AF65-F5344CB8AC3E}">
        <p14:creationId xmlns:p14="http://schemas.microsoft.com/office/powerpoint/2010/main" val="2909493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D921C730-CDAF-45FF-8EA4-7A247E800D9D}"/>
              </a:ext>
            </a:extLst>
          </p:cNvPr>
          <p:cNvSpPr>
            <a:spLocks noGrp="1"/>
          </p:cNvSpPr>
          <p:nvPr>
            <p:ph type="title" orient="vert"/>
          </p:nvPr>
        </p:nvSpPr>
        <p:spPr>
          <a:xfrm>
            <a:off x="6911975" y="863599"/>
            <a:ext cx="1871663" cy="4105052"/>
          </a:xfrm>
          <a:prstGeom prst="rect">
            <a:avLst/>
          </a:prstGeom>
        </p:spPr>
        <p:txBody>
          <a:bodyPr vert="eaVert"/>
          <a:lstStyle/>
          <a:p>
            <a:r>
              <a:rPr lang="de-DE" dirty="0"/>
              <a:t>Mastertitelformat bearbeiten</a:t>
            </a:r>
          </a:p>
        </p:txBody>
      </p:sp>
      <p:sp>
        <p:nvSpPr>
          <p:cNvPr id="3" name="Vertikaler Textplatzhalter 2">
            <a:extLst>
              <a:ext uri="{FF2B5EF4-FFF2-40B4-BE49-F238E27FC236}">
                <a16:creationId xmlns="" xmlns:a16="http://schemas.microsoft.com/office/drawing/2014/main" id="{FC5D6D36-B938-481F-AB85-46AFF5F56075}"/>
              </a:ext>
            </a:extLst>
          </p:cNvPr>
          <p:cNvSpPr>
            <a:spLocks noGrp="1"/>
          </p:cNvSpPr>
          <p:nvPr>
            <p:ph type="body" orient="vert" idx="1"/>
          </p:nvPr>
        </p:nvSpPr>
        <p:spPr>
          <a:xfrm>
            <a:off x="431255" y="863599"/>
            <a:ext cx="6192838" cy="4105051"/>
          </a:xfrm>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Datumsplatzhalter 9">
            <a:extLst>
              <a:ext uri="{FF2B5EF4-FFF2-40B4-BE49-F238E27FC236}">
                <a16:creationId xmlns="" xmlns:a16="http://schemas.microsoft.com/office/drawing/2014/main" id="{BC009F4A-D274-4CA1-9AF4-D9729107064E}"/>
              </a:ext>
            </a:extLst>
          </p:cNvPr>
          <p:cNvSpPr>
            <a:spLocks noGrp="1"/>
          </p:cNvSpPr>
          <p:nvPr>
            <p:ph type="dt" sz="half" idx="10"/>
          </p:nvPr>
        </p:nvSpPr>
        <p:spPr/>
        <p:txBody>
          <a:bodyPr/>
          <a:lstStyle/>
          <a:p>
            <a:r>
              <a:rPr lang="de-DE"/>
              <a:t>10.06.2021</a:t>
            </a:r>
            <a:endParaRPr lang="de-DE" dirty="0"/>
          </a:p>
        </p:txBody>
      </p:sp>
      <p:sp>
        <p:nvSpPr>
          <p:cNvPr id="11" name="Fußzeilenplatzhalter 10">
            <a:extLst>
              <a:ext uri="{FF2B5EF4-FFF2-40B4-BE49-F238E27FC236}">
                <a16:creationId xmlns="" xmlns:a16="http://schemas.microsoft.com/office/drawing/2014/main" id="{569329BF-4531-4866-A67A-9D8642215BED}"/>
              </a:ext>
            </a:extLst>
          </p:cNvPr>
          <p:cNvSpPr>
            <a:spLocks noGrp="1"/>
          </p:cNvSpPr>
          <p:nvPr>
            <p:ph type="ftr" sz="quarter" idx="11"/>
          </p:nvPr>
        </p:nvSpPr>
        <p:spPr/>
        <p:txBody>
          <a:bodyPr/>
          <a:lstStyle/>
          <a:p>
            <a:r>
              <a:rPr lang="de-DE" dirty="0"/>
              <a:t>Hier bitte den Titel der Präsentation und Autor eintragen</a:t>
            </a:r>
          </a:p>
        </p:txBody>
      </p:sp>
      <p:sp>
        <p:nvSpPr>
          <p:cNvPr id="12" name="Foliennummernplatzhalter 11">
            <a:extLst>
              <a:ext uri="{FF2B5EF4-FFF2-40B4-BE49-F238E27FC236}">
                <a16:creationId xmlns="" xmlns:a16="http://schemas.microsoft.com/office/drawing/2014/main" id="{48626483-6C39-43BD-82AA-0E18E56B41B4}"/>
              </a:ext>
            </a:extLst>
          </p:cNvPr>
          <p:cNvSpPr>
            <a:spLocks noGrp="1"/>
          </p:cNvSpPr>
          <p:nvPr>
            <p:ph type="sldNum" sz="quarter" idx="12"/>
          </p:nvPr>
        </p:nvSpPr>
        <p:spPr/>
        <p:txBody>
          <a:bodyPr/>
          <a:lstStyle/>
          <a:p>
            <a:fld id="{915ABBCB-2658-4656-B2C4-43A1F658563B}" type="slidenum">
              <a:rPr lang="de-DE" smtClean="0"/>
              <a:t>‹Nr.›</a:t>
            </a:fld>
            <a:endParaRPr lang="de-DE" dirty="0"/>
          </a:p>
        </p:txBody>
      </p:sp>
    </p:spTree>
    <p:extLst>
      <p:ext uri="{BB962C8B-B14F-4D97-AF65-F5344CB8AC3E}">
        <p14:creationId xmlns:p14="http://schemas.microsoft.com/office/powerpoint/2010/main" val="6337310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Titelfolie mit Bild">
    <p:bg>
      <p:bgPr>
        <a:solidFill>
          <a:schemeClr val="bg1"/>
        </a:solidFill>
        <a:effectLst/>
      </p:bgPr>
    </p:bg>
    <p:spTree>
      <p:nvGrpSpPr>
        <p:cNvPr id="1" name=""/>
        <p:cNvGrpSpPr/>
        <p:nvPr/>
      </p:nvGrpSpPr>
      <p:grpSpPr>
        <a:xfrm>
          <a:off x="0" y="0"/>
          <a:ext cx="0" cy="0"/>
          <a:chOff x="0" y="0"/>
          <a:chExt cx="0" cy="0"/>
        </a:xfrm>
      </p:grpSpPr>
      <p:grpSp>
        <p:nvGrpSpPr>
          <p:cNvPr id="240" name="Gruppieren 239">
            <a:extLst>
              <a:ext uri="{FF2B5EF4-FFF2-40B4-BE49-F238E27FC236}">
                <a16:creationId xmlns="" xmlns:a16="http://schemas.microsoft.com/office/drawing/2014/main" id="{635DE3A3-5F75-4957-8585-713416C3BA25}"/>
              </a:ext>
            </a:extLst>
          </p:cNvPr>
          <p:cNvGrpSpPr>
            <a:grpSpLocks noChangeAspect="1"/>
          </p:cNvGrpSpPr>
          <p:nvPr userDrawn="1"/>
        </p:nvGrpSpPr>
        <p:grpSpPr bwMode="gray">
          <a:xfrm>
            <a:off x="7271990" y="576162"/>
            <a:ext cx="1800225" cy="1224000"/>
            <a:chOff x="7271990" y="576162"/>
            <a:chExt cx="1800225" cy="1224000"/>
          </a:xfrm>
        </p:grpSpPr>
        <p:sp>
          <p:nvSpPr>
            <p:cNvPr id="241" name="Rectangle 6">
              <a:extLst>
                <a:ext uri="{FF2B5EF4-FFF2-40B4-BE49-F238E27FC236}">
                  <a16:creationId xmlns="" xmlns:a16="http://schemas.microsoft.com/office/drawing/2014/main" id="{FC072CB3-74F3-433F-A5FE-3F1AF3C6175C}"/>
                </a:ext>
              </a:extLst>
            </p:cNvPr>
            <p:cNvSpPr>
              <a:spLocks noChangeArrowheads="1"/>
            </p:cNvSpPr>
            <p:nvPr userDrawn="1"/>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242" name="Gruppieren 241">
              <a:extLst>
                <a:ext uri="{FF2B5EF4-FFF2-40B4-BE49-F238E27FC236}">
                  <a16:creationId xmlns="" xmlns:a16="http://schemas.microsoft.com/office/drawing/2014/main" id="{5FA7764E-1C3B-47DF-8BAD-7DDB70F8FEAE}"/>
                </a:ext>
              </a:extLst>
            </p:cNvPr>
            <p:cNvGrpSpPr>
              <a:grpSpLocks noChangeAspect="1"/>
            </p:cNvGrpSpPr>
            <p:nvPr userDrawn="1"/>
          </p:nvGrpSpPr>
          <p:grpSpPr bwMode="gray">
            <a:xfrm>
              <a:off x="7538786" y="868025"/>
              <a:ext cx="1244600" cy="646113"/>
              <a:chOff x="7538786" y="868025"/>
              <a:chExt cx="1244600" cy="646113"/>
            </a:xfrm>
          </p:grpSpPr>
          <p:sp>
            <p:nvSpPr>
              <p:cNvPr id="243" name="Freeform 38">
                <a:extLst>
                  <a:ext uri="{FF2B5EF4-FFF2-40B4-BE49-F238E27FC236}">
                    <a16:creationId xmlns="" xmlns:a16="http://schemas.microsoft.com/office/drawing/2014/main" id="{A8E670C4-5CE3-4C4C-A26F-FED2E9185BB3}"/>
                  </a:ext>
                </a:extLst>
              </p:cNvPr>
              <p:cNvSpPr>
                <a:spLocks noEditPoints="1"/>
              </p:cNvSpPr>
              <p:nvPr userDrawn="1"/>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a:p>
            </p:txBody>
          </p:sp>
          <p:sp>
            <p:nvSpPr>
              <p:cNvPr id="244" name="Freeform 39">
                <a:extLst>
                  <a:ext uri="{FF2B5EF4-FFF2-40B4-BE49-F238E27FC236}">
                    <a16:creationId xmlns="" xmlns:a16="http://schemas.microsoft.com/office/drawing/2014/main" id="{5F598DA8-679A-4759-BA95-A9F969FF5EAD}"/>
                  </a:ext>
                </a:extLst>
              </p:cNvPr>
              <p:cNvSpPr>
                <a:spLocks/>
              </p:cNvSpPr>
              <p:nvPr userDrawn="1"/>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5" name="Freeform 40">
                <a:extLst>
                  <a:ext uri="{FF2B5EF4-FFF2-40B4-BE49-F238E27FC236}">
                    <a16:creationId xmlns="" xmlns:a16="http://schemas.microsoft.com/office/drawing/2014/main" id="{57BDC298-F3D1-4543-AFF4-AC01EDDB62E9}"/>
                  </a:ext>
                </a:extLst>
              </p:cNvPr>
              <p:cNvSpPr>
                <a:spLocks/>
              </p:cNvSpPr>
              <p:nvPr userDrawn="1"/>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6" name="Freeform 41">
                <a:extLst>
                  <a:ext uri="{FF2B5EF4-FFF2-40B4-BE49-F238E27FC236}">
                    <a16:creationId xmlns="" xmlns:a16="http://schemas.microsoft.com/office/drawing/2014/main" id="{7A9A748A-CB83-4144-8F00-BC54166F02BD}"/>
                  </a:ext>
                </a:extLst>
              </p:cNvPr>
              <p:cNvSpPr>
                <a:spLocks noEditPoints="1"/>
              </p:cNvSpPr>
              <p:nvPr userDrawn="1"/>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sp>
            <p:nvSpPr>
              <p:cNvPr id="247" name="Freeform 42">
                <a:extLst>
                  <a:ext uri="{FF2B5EF4-FFF2-40B4-BE49-F238E27FC236}">
                    <a16:creationId xmlns="" xmlns:a16="http://schemas.microsoft.com/office/drawing/2014/main" id="{6CB0F4B4-6126-44F3-9253-1B13F4FFCE28}"/>
                  </a:ext>
                </a:extLst>
              </p:cNvPr>
              <p:cNvSpPr>
                <a:spLocks noEditPoints="1"/>
              </p:cNvSpPr>
              <p:nvPr userDrawn="1"/>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a:p>
            </p:txBody>
          </p:sp>
        </p:grpSp>
      </p:grpSp>
      <p:sp>
        <p:nvSpPr>
          <p:cNvPr id="231" name="Bildplatzhalter 230">
            <a:extLst>
              <a:ext uri="{FF2B5EF4-FFF2-40B4-BE49-F238E27FC236}">
                <a16:creationId xmlns="" xmlns:a16="http://schemas.microsoft.com/office/drawing/2014/main" id="{5093C0B1-AC9E-468C-A24D-AF578C248AE3}"/>
              </a:ext>
            </a:extLst>
          </p:cNvPr>
          <p:cNvSpPr>
            <a:spLocks noGrp="1"/>
          </p:cNvSpPr>
          <p:nvPr>
            <p:ph type="pic" sz="quarter" idx="13"/>
          </p:nvPr>
        </p:nvSpPr>
        <p:spPr>
          <a:xfrm>
            <a:off x="0" y="0"/>
            <a:ext cx="9223200" cy="3024435"/>
          </a:xfrm>
          <a:custGeom>
            <a:avLst/>
            <a:gdLst>
              <a:gd name="connsiteX0" fmla="*/ 143223 w 9215438"/>
              <a:gd name="connsiteY0" fmla="*/ 3024000 h 3024435"/>
              <a:gd name="connsiteX1" fmla="*/ 157623 w 9215438"/>
              <a:gd name="connsiteY1" fmla="*/ 3024000 h 3024435"/>
              <a:gd name="connsiteX2" fmla="*/ 157623 w 9215438"/>
              <a:gd name="connsiteY2" fmla="*/ 3024435 h 3024435"/>
              <a:gd name="connsiteX3" fmla="*/ 143223 w 9215438"/>
              <a:gd name="connsiteY3" fmla="*/ 3024435 h 3024435"/>
              <a:gd name="connsiteX4" fmla="*/ 9063563 w 9215438"/>
              <a:gd name="connsiteY4" fmla="*/ 1800000 h 3024435"/>
              <a:gd name="connsiteX5" fmla="*/ 9071223 w 9215438"/>
              <a:gd name="connsiteY5" fmla="*/ 1800000 h 3024435"/>
              <a:gd name="connsiteX6" fmla="*/ 9071223 w 9215438"/>
              <a:gd name="connsiteY6" fmla="*/ 1800263 h 3024435"/>
              <a:gd name="connsiteX7" fmla="*/ 9063563 w 9215438"/>
              <a:gd name="connsiteY7" fmla="*/ 1800263 h 3024435"/>
              <a:gd name="connsiteX8" fmla="*/ 157348 w 9215438"/>
              <a:gd name="connsiteY8" fmla="*/ 144435 h 3024435"/>
              <a:gd name="connsiteX9" fmla="*/ 157623 w 9215438"/>
              <a:gd name="connsiteY9" fmla="*/ 144435 h 3024435"/>
              <a:gd name="connsiteX10" fmla="*/ 157623 w 9215438"/>
              <a:gd name="connsiteY10" fmla="*/ 158400 h 3024435"/>
              <a:gd name="connsiteX11" fmla="*/ 157348 w 9215438"/>
              <a:gd name="connsiteY11" fmla="*/ 158400 h 3024435"/>
              <a:gd name="connsiteX12" fmla="*/ 9057815 w 9215438"/>
              <a:gd name="connsiteY12" fmla="*/ 144115 h 3024435"/>
              <a:gd name="connsiteX13" fmla="*/ 9057815 w 9215438"/>
              <a:gd name="connsiteY13" fmla="*/ 576115 h 3024435"/>
              <a:gd name="connsiteX14" fmla="*/ 9072215 w 9215438"/>
              <a:gd name="connsiteY14" fmla="*/ 576115 h 3024435"/>
              <a:gd name="connsiteX15" fmla="*/ 9072215 w 9215438"/>
              <a:gd name="connsiteY15" fmla="*/ 144115 h 3024435"/>
              <a:gd name="connsiteX16" fmla="*/ 0 w 9215438"/>
              <a:gd name="connsiteY16" fmla="*/ 0 h 3024435"/>
              <a:gd name="connsiteX17" fmla="*/ 9215438 w 9215438"/>
              <a:gd name="connsiteY17" fmla="*/ 0 h 3024435"/>
              <a:gd name="connsiteX18" fmla="*/ 9215438 w 9215438"/>
              <a:gd name="connsiteY18" fmla="*/ 3024000 h 3024435"/>
              <a:gd name="connsiteX19" fmla="*/ 9077963 w 9215438"/>
              <a:gd name="connsiteY19" fmla="*/ 3024000 h 3024435"/>
              <a:gd name="connsiteX20" fmla="*/ 9077963 w 9215438"/>
              <a:gd name="connsiteY20" fmla="*/ 1800000 h 3024435"/>
              <a:gd name="connsiteX21" fmla="*/ 9071223 w 9215438"/>
              <a:gd name="connsiteY21" fmla="*/ 1800000 h 3024435"/>
              <a:gd name="connsiteX22" fmla="*/ 9071223 w 9215438"/>
              <a:gd name="connsiteY22" fmla="*/ 576263 h 3024435"/>
              <a:gd name="connsiteX23" fmla="*/ 7270998 w 9215438"/>
              <a:gd name="connsiteY23" fmla="*/ 576263 h 3024435"/>
              <a:gd name="connsiteX24" fmla="*/ 7270998 w 9215438"/>
              <a:gd name="connsiteY24" fmla="*/ 1800263 h 3024435"/>
              <a:gd name="connsiteX25" fmla="*/ 9063563 w 9215438"/>
              <a:gd name="connsiteY25" fmla="*/ 1800263 h 3024435"/>
              <a:gd name="connsiteX26" fmla="*/ 9063563 w 9215438"/>
              <a:gd name="connsiteY26" fmla="*/ 3024000 h 3024435"/>
              <a:gd name="connsiteX27" fmla="*/ 157623 w 9215438"/>
              <a:gd name="connsiteY27" fmla="*/ 3024000 h 3024435"/>
              <a:gd name="connsiteX28" fmla="*/ 157623 w 9215438"/>
              <a:gd name="connsiteY28" fmla="*/ 158400 h 3024435"/>
              <a:gd name="connsiteX29" fmla="*/ 9056548 w 9215438"/>
              <a:gd name="connsiteY29" fmla="*/ 158400 h 3024435"/>
              <a:gd name="connsiteX30" fmla="*/ 9056548 w 9215438"/>
              <a:gd name="connsiteY30" fmla="*/ 144000 h 3024435"/>
              <a:gd name="connsiteX31" fmla="*/ 157348 w 9215438"/>
              <a:gd name="connsiteY31" fmla="*/ 144000 h 3024435"/>
              <a:gd name="connsiteX32" fmla="*/ 157348 w 9215438"/>
              <a:gd name="connsiteY32" fmla="*/ 144435 h 3024435"/>
              <a:gd name="connsiteX33" fmla="*/ 143223 w 9215438"/>
              <a:gd name="connsiteY33" fmla="*/ 144435 h 3024435"/>
              <a:gd name="connsiteX34" fmla="*/ 143223 w 9215438"/>
              <a:gd name="connsiteY34" fmla="*/ 3024000 h 3024435"/>
              <a:gd name="connsiteX35" fmla="*/ 0 w 9215438"/>
              <a:gd name="connsiteY35" fmla="*/ 3024000 h 30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15438" h="3024435">
                <a:moveTo>
                  <a:pt x="143223" y="3024000"/>
                </a:moveTo>
                <a:lnTo>
                  <a:pt x="157623" y="3024000"/>
                </a:lnTo>
                <a:lnTo>
                  <a:pt x="157623" y="3024435"/>
                </a:lnTo>
                <a:lnTo>
                  <a:pt x="143223" y="3024435"/>
                </a:lnTo>
                <a:close/>
                <a:moveTo>
                  <a:pt x="9063563" y="1800000"/>
                </a:moveTo>
                <a:lnTo>
                  <a:pt x="9071223" y="1800000"/>
                </a:lnTo>
                <a:lnTo>
                  <a:pt x="9071223" y="1800263"/>
                </a:lnTo>
                <a:lnTo>
                  <a:pt x="9063563" y="1800263"/>
                </a:lnTo>
                <a:close/>
                <a:moveTo>
                  <a:pt x="157348" y="144435"/>
                </a:moveTo>
                <a:lnTo>
                  <a:pt x="157623" y="144435"/>
                </a:lnTo>
                <a:lnTo>
                  <a:pt x="157623" y="158400"/>
                </a:lnTo>
                <a:lnTo>
                  <a:pt x="157348" y="158400"/>
                </a:lnTo>
                <a:close/>
                <a:moveTo>
                  <a:pt x="9057815" y="144115"/>
                </a:moveTo>
                <a:lnTo>
                  <a:pt x="9057815" y="576115"/>
                </a:lnTo>
                <a:lnTo>
                  <a:pt x="9072215" y="576115"/>
                </a:lnTo>
                <a:lnTo>
                  <a:pt x="9072215" y="144115"/>
                </a:lnTo>
                <a:close/>
                <a:moveTo>
                  <a:pt x="0" y="0"/>
                </a:moveTo>
                <a:lnTo>
                  <a:pt x="9215438" y="0"/>
                </a:lnTo>
                <a:lnTo>
                  <a:pt x="9215438" y="3024000"/>
                </a:lnTo>
                <a:lnTo>
                  <a:pt x="9077963" y="3024000"/>
                </a:lnTo>
                <a:lnTo>
                  <a:pt x="9077963" y="1800000"/>
                </a:lnTo>
                <a:lnTo>
                  <a:pt x="9071223" y="1800000"/>
                </a:lnTo>
                <a:lnTo>
                  <a:pt x="9071223" y="576263"/>
                </a:lnTo>
                <a:lnTo>
                  <a:pt x="7270998" y="576263"/>
                </a:lnTo>
                <a:lnTo>
                  <a:pt x="7270998" y="1800263"/>
                </a:lnTo>
                <a:lnTo>
                  <a:pt x="9063563" y="1800263"/>
                </a:lnTo>
                <a:lnTo>
                  <a:pt x="9063563" y="3024000"/>
                </a:lnTo>
                <a:lnTo>
                  <a:pt x="157623" y="3024000"/>
                </a:lnTo>
                <a:lnTo>
                  <a:pt x="157623" y="158400"/>
                </a:lnTo>
                <a:lnTo>
                  <a:pt x="9056548" y="158400"/>
                </a:lnTo>
                <a:lnTo>
                  <a:pt x="9056548" y="144000"/>
                </a:lnTo>
                <a:lnTo>
                  <a:pt x="157348" y="144000"/>
                </a:lnTo>
                <a:lnTo>
                  <a:pt x="157348" y="144435"/>
                </a:lnTo>
                <a:lnTo>
                  <a:pt x="143223" y="144435"/>
                </a:lnTo>
                <a:lnTo>
                  <a:pt x="143223" y="3024000"/>
                </a:lnTo>
                <a:lnTo>
                  <a:pt x="0" y="3024000"/>
                </a:lnTo>
                <a:close/>
              </a:path>
            </a:pathLst>
          </a:custGeom>
          <a:solidFill>
            <a:schemeClr val="bg1"/>
          </a:solidFill>
        </p:spPr>
        <p:txBody>
          <a:bodyPr wrap="square" lIns="432000" tIns="324000">
            <a:noAutofit/>
          </a:bodyPr>
          <a:lstStyle>
            <a:lvl1pPr marL="0" indent="0">
              <a:buNone/>
              <a:defRPr/>
            </a:lvl1pPr>
          </a:lstStyle>
          <a:p>
            <a:r>
              <a:rPr lang="de-DE"/>
              <a:t>Bild durch Klicken auf Symbol hinzufügen</a:t>
            </a:r>
          </a:p>
        </p:txBody>
      </p:sp>
      <p:sp>
        <p:nvSpPr>
          <p:cNvPr id="7" name="Rechteck 6">
            <a:extLst>
              <a:ext uri="{FF2B5EF4-FFF2-40B4-BE49-F238E27FC236}">
                <a16:creationId xmlns="" xmlns:a16="http://schemas.microsoft.com/office/drawing/2014/main" id="{ED8F7A42-0CF4-4998-960F-E80D43C7A03A}"/>
              </a:ext>
            </a:extLst>
          </p:cNvPr>
          <p:cNvSpPr/>
          <p:nvPr userDrawn="1"/>
        </p:nvSpPr>
        <p:spPr bwMode="grayWhite">
          <a:xfrm>
            <a:off x="1" y="3024675"/>
            <a:ext cx="9215438"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0">
              <a:solidFill>
                <a:schemeClr val="bg1"/>
              </a:solidFill>
            </a:endParaRPr>
          </a:p>
        </p:txBody>
      </p:sp>
      <p:sp>
        <p:nvSpPr>
          <p:cNvPr id="2" name="Titel 1">
            <a:extLst>
              <a:ext uri="{FF2B5EF4-FFF2-40B4-BE49-F238E27FC236}">
                <a16:creationId xmlns="" xmlns:a16="http://schemas.microsoft.com/office/drawing/2014/main" id="{4380B651-FA77-43FF-A552-95A5EF8C90D3}"/>
              </a:ext>
            </a:extLst>
          </p:cNvPr>
          <p:cNvSpPr>
            <a:spLocks noGrp="1"/>
          </p:cNvSpPr>
          <p:nvPr userDrawn="1">
            <p:ph type="ctrTitle"/>
          </p:nvPr>
        </p:nvSpPr>
        <p:spPr>
          <a:xfrm>
            <a:off x="431256" y="3528531"/>
            <a:ext cx="6911579" cy="360000"/>
          </a:xfrm>
        </p:spPr>
        <p:txBody>
          <a:bodyPr wrap="none" lIns="0" tIns="0" rIns="0" bIns="0" anchor="b">
            <a:noAutofit/>
          </a:bodyPr>
          <a:lstStyle>
            <a:lvl1pPr algn="l">
              <a:lnSpc>
                <a:spcPct val="100000"/>
              </a:lnSpc>
              <a:defRPr sz="2600" b="1">
                <a:solidFill>
                  <a:schemeClr val="bg1"/>
                </a:solidFill>
              </a:defRPr>
            </a:lvl1pPr>
          </a:lstStyle>
          <a:p>
            <a:r>
              <a:rPr lang="de-DE"/>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userDrawn="1">
            <p:ph type="subTitle" idx="1"/>
          </p:nvPr>
        </p:nvSpPr>
        <p:spPr>
          <a:xfrm>
            <a:off x="431256" y="4032611"/>
            <a:ext cx="6911579" cy="576000"/>
          </a:xfrm>
        </p:spPr>
        <p:txBody>
          <a:bodyPr wrap="square" lIns="0" tIns="0" rIns="0" bIns="0" anchor="t" anchorCtr="0">
            <a:noAutofit/>
          </a:bodyPr>
          <a:lstStyle>
            <a:lvl1pPr marL="0" indent="0" algn="l">
              <a:lnSpc>
                <a:spcPct val="100000"/>
              </a:lnSpc>
              <a:spcBef>
                <a:spcPts val="0"/>
              </a:spcBef>
              <a:buNone/>
              <a:defRPr sz="180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a:t>Master-Untertitelformat bearbeiten</a:t>
            </a:r>
          </a:p>
        </p:txBody>
      </p:sp>
      <p:sp>
        <p:nvSpPr>
          <p:cNvPr id="10" name="Textfeld 9">
            <a:extLst>
              <a:ext uri="{FF2B5EF4-FFF2-40B4-BE49-F238E27FC236}">
                <a16:creationId xmlns="" xmlns:a16="http://schemas.microsoft.com/office/drawing/2014/main" id="{131ADE1F-3339-4E57-AF5F-0ABBE14A423A}"/>
              </a:ext>
            </a:extLst>
          </p:cNvPr>
          <p:cNvSpPr txBox="1"/>
          <p:nvPr userDrawn="1"/>
        </p:nvSpPr>
        <p:spPr>
          <a:xfrm>
            <a:off x="431799" y="4680000"/>
            <a:ext cx="2880001" cy="216000"/>
          </a:xfrm>
          <a:prstGeom prst="rect">
            <a:avLst/>
          </a:prstGeom>
          <a:noFill/>
        </p:spPr>
        <p:txBody>
          <a:bodyPr wrap="none" lIns="0" tIns="0" rIns="0" bIns="0" rtlCol="0" anchor="ctr" anchorCtr="0">
            <a:noAutofit/>
          </a:bodyPr>
          <a:lstStyle/>
          <a:p>
            <a:r>
              <a:rPr lang="de-DE" sz="800">
                <a:solidFill>
                  <a:schemeClr val="bg1"/>
                </a:solidFill>
              </a:rPr>
              <a:t>© BDEW Bundesverband der Energie- und Wasserwirtschaft e.V. </a:t>
            </a:r>
            <a:endParaRPr lang="de-DE" sz="1360">
              <a:solidFill>
                <a:schemeClr val="bg1"/>
              </a:solidFill>
            </a:endParaRPr>
          </a:p>
        </p:txBody>
      </p:sp>
      <p:sp>
        <p:nvSpPr>
          <p:cNvPr id="185" name="Rechteck 184">
            <a:extLst>
              <a:ext uri="{FF2B5EF4-FFF2-40B4-BE49-F238E27FC236}">
                <a16:creationId xmlns="" xmlns:a16="http://schemas.microsoft.com/office/drawing/2014/main" id="{14FA0E42-6739-40CF-8134-93A20DC4BE70}"/>
              </a:ext>
            </a:extLst>
          </p:cNvPr>
          <p:cNvSpPr/>
          <p:nvPr userDrawn="1"/>
        </p:nvSpPr>
        <p:spPr>
          <a:xfrm>
            <a:off x="149617"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a:p>
        </p:txBody>
      </p:sp>
      <p:sp>
        <p:nvSpPr>
          <p:cNvPr id="8" name="Datumsplatzhalter 7">
            <a:extLst>
              <a:ext uri="{FF2B5EF4-FFF2-40B4-BE49-F238E27FC236}">
                <a16:creationId xmlns="" xmlns:a16="http://schemas.microsoft.com/office/drawing/2014/main" id="{CF49EA0F-470E-4848-8624-5CE19AA0E528}"/>
              </a:ext>
            </a:extLst>
          </p:cNvPr>
          <p:cNvSpPr>
            <a:spLocks noGrp="1"/>
          </p:cNvSpPr>
          <p:nvPr>
            <p:ph type="dt" sz="half" idx="14"/>
          </p:nvPr>
        </p:nvSpPr>
        <p:spPr>
          <a:xfrm>
            <a:off x="3240000" y="4680000"/>
            <a:ext cx="720000" cy="216000"/>
          </a:xfrm>
          <a:noFill/>
        </p:spPr>
        <p:txBody>
          <a:bodyPr wrap="none" lIns="0" tIns="0" rIns="0" bIns="0" rtlCol="0" anchor="ctr" anchorCtr="0">
            <a:noAutofit/>
          </a:bodyPr>
          <a:lstStyle>
            <a:lvl1pPr>
              <a:defRPr lang="de-DE" smtClean="0">
                <a:solidFill>
                  <a:schemeClr val="bg1"/>
                </a:solidFill>
              </a:defRPr>
            </a:lvl1pPr>
          </a:lstStyle>
          <a:p>
            <a:r>
              <a:rPr lang="de-DE"/>
              <a:t>09.12.2020</a:t>
            </a:r>
          </a:p>
        </p:txBody>
      </p:sp>
      <p:sp>
        <p:nvSpPr>
          <p:cNvPr id="9" name="Fußzeilenplatzhalter 8">
            <a:extLst>
              <a:ext uri="{FF2B5EF4-FFF2-40B4-BE49-F238E27FC236}">
                <a16:creationId xmlns="" xmlns:a16="http://schemas.microsoft.com/office/drawing/2014/main" id="{93EA838E-5213-4879-A2D6-5CD6F8A3B686}"/>
              </a:ext>
            </a:extLst>
          </p:cNvPr>
          <p:cNvSpPr>
            <a:spLocks noGrp="1"/>
          </p:cNvSpPr>
          <p:nvPr>
            <p:ph type="ftr" sz="quarter" idx="15"/>
          </p:nvPr>
        </p:nvSpPr>
        <p:spPr>
          <a:xfrm rot="16200000">
            <a:off x="-2540808" y="2412572"/>
            <a:ext cx="4932000" cy="144000"/>
          </a:xfrm>
        </p:spPr>
        <p:txBody>
          <a:bodyPr/>
          <a:lstStyle/>
          <a:p>
            <a:r>
              <a:rPr lang="de-DE"/>
              <a:t>Energietalent Wasserstoff - Gespräch nach 5</a:t>
            </a:r>
          </a:p>
        </p:txBody>
      </p:sp>
      <p:sp>
        <p:nvSpPr>
          <p:cNvPr id="11" name="Foliennummernplatzhalter 10">
            <a:extLst>
              <a:ext uri="{FF2B5EF4-FFF2-40B4-BE49-F238E27FC236}">
                <a16:creationId xmlns="" xmlns:a16="http://schemas.microsoft.com/office/drawing/2014/main" id="{ED656861-D621-4470-819F-20325BEF2361}"/>
              </a:ext>
            </a:extLst>
          </p:cNvPr>
          <p:cNvSpPr>
            <a:spLocks noGrp="1"/>
          </p:cNvSpPr>
          <p:nvPr>
            <p:ph type="sldNum" sz="quarter" idx="16"/>
          </p:nvPr>
        </p:nvSpPr>
        <p:spPr>
          <a:xfrm rot="16200000">
            <a:off x="-180793" y="4990705"/>
            <a:ext cx="216000" cy="144000"/>
          </a:xfrm>
        </p:spPr>
        <p:txBody>
          <a:bodyPr/>
          <a:lstStyle/>
          <a:p>
            <a:fld id="{FBB44F12-EB88-474F-BA5E-385A9C5524F3}" type="slidenum">
              <a:rPr lang="de-DE" smtClean="0"/>
              <a:pPr/>
              <a:t>‹Nr.›</a:t>
            </a:fld>
            <a:endParaRPr lang="de-DE"/>
          </a:p>
        </p:txBody>
      </p:sp>
    </p:spTree>
    <p:extLst>
      <p:ext uri="{BB962C8B-B14F-4D97-AF65-F5344CB8AC3E}">
        <p14:creationId xmlns:p14="http://schemas.microsoft.com/office/powerpoint/2010/main" val="1637350790"/>
      </p:ext>
    </p:extLst>
  </p:cSld>
  <p:clrMapOvr>
    <a:masterClrMapping/>
  </p:clrMapOvr>
  <p:extLst>
    <p:ext uri="{DCECCB84-F9BA-43D5-87BE-67443E8EF086}">
      <p15:sldGuideLst xmlns="" xmlns:p15="http://schemas.microsoft.com/office/powerpoint/2012/main">
        <p15:guide id="1" orient="horz" pos="1905">
          <p15:clr>
            <a:srgbClr val="FBAE40"/>
          </p15:clr>
        </p15:guide>
        <p15:guide id="3" pos="90">
          <p15:clr>
            <a:srgbClr val="FBAE40"/>
          </p15:clr>
        </p15:guide>
        <p15:guide id="4" pos="5715">
          <p15:clr>
            <a:srgbClr val="FBAE40"/>
          </p15:clr>
        </p15:guide>
        <p15:guide id="5" orient="horz" pos="9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5" y="2448371"/>
            <a:ext cx="6480719" cy="1224144"/>
          </a:xfrm>
          <a:prstGeom prst="rect">
            <a:avLst/>
          </a:prstGeom>
        </p:spPr>
        <p:txBody>
          <a:bodyPr wrap="square" lIns="0" tIns="0" rIns="0" bIns="0" anchor="b" anchorCtr="0">
            <a:noAutofit/>
          </a:bodyPr>
          <a:lstStyle>
            <a:lvl1pPr algn="l">
              <a:lnSpc>
                <a:spcPct val="90000"/>
              </a:lnSpc>
              <a:spcBef>
                <a:spcPts val="0"/>
              </a:spcBef>
              <a:spcAft>
                <a:spcPts val="0"/>
              </a:spcAft>
              <a:defRPr sz="4400" b="1">
                <a:solidFill>
                  <a:schemeClr val="bg1"/>
                </a:solidFill>
              </a:defRPr>
            </a:lvl1pPr>
          </a:lstStyle>
          <a:p>
            <a:r>
              <a:rPr lang="de-DE" noProof="0" dirty="0"/>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dirty="0"/>
              <a:t>Master-Untertitelformat bearbeiten</a:t>
            </a:r>
          </a:p>
        </p:txBody>
      </p:sp>
      <p:sp>
        <p:nvSpPr>
          <p:cNvPr id="8" name="Rechteck 7">
            <a:extLst>
              <a:ext uri="{FF2B5EF4-FFF2-40B4-BE49-F238E27FC236}">
                <a16:creationId xmlns="" xmlns:a16="http://schemas.microsoft.com/office/drawing/2014/main" id="{F2E03B2E-D379-4F2F-B8A8-821AC7247E6E}"/>
              </a:ext>
            </a:extLst>
          </p:cNvPr>
          <p:cNvSpPr/>
          <p:nvPr/>
        </p:nvSpPr>
        <p:spPr>
          <a:xfrm>
            <a:off x="143223"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bg1"/>
                </a:solidFill>
              </a:rPr>
              <a:t>© BDEW Bundesverband der Energie- und Wasserwirtschaft e.V.</a:t>
            </a:r>
            <a:endParaRPr lang="de-DE" sz="1360" noProof="0" dirty="0">
              <a:solidFill>
                <a:schemeClr val="bg1"/>
              </a:solidFill>
            </a:endParaRPr>
          </a:p>
        </p:txBody>
      </p:sp>
      <p:grpSp>
        <p:nvGrpSpPr>
          <p:cNvPr id="17" name="Gruppieren 16">
            <a:extLst>
              <a:ext uri="{FF2B5EF4-FFF2-40B4-BE49-F238E27FC236}">
                <a16:creationId xmlns="" xmlns:a16="http://schemas.microsoft.com/office/drawing/2014/main" id="{17CD9BC7-37D0-4A0E-8FB2-9BCBCFBC5EF0}"/>
              </a:ext>
            </a:extLst>
          </p:cNvPr>
          <p:cNvGrpSpPr>
            <a:grpSpLocks noChangeAspect="1"/>
          </p:cNvGrpSpPr>
          <p:nvPr/>
        </p:nvGrpSpPr>
        <p:grpSpPr bwMode="gray">
          <a:xfrm>
            <a:off x="7271990" y="576162"/>
            <a:ext cx="1800225" cy="1224000"/>
            <a:chOff x="7271990" y="576162"/>
            <a:chExt cx="1800225" cy="1224000"/>
          </a:xfrm>
        </p:grpSpPr>
        <p:sp>
          <p:nvSpPr>
            <p:cNvPr id="18" name="Rectangle 6">
              <a:extLst>
                <a:ext uri="{FF2B5EF4-FFF2-40B4-BE49-F238E27FC236}">
                  <a16:creationId xmlns="" xmlns:a16="http://schemas.microsoft.com/office/drawing/2014/main" id="{1540F4D0-AD26-4735-85E9-D32DE2B02D2C}"/>
                </a:ext>
              </a:extLst>
            </p:cNvPr>
            <p:cNvSpPr>
              <a:spLocks noChangeArrowheads="1"/>
            </p:cNvSpPr>
            <p:nvPr/>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nvGrpSpPr>
            <p:cNvPr id="19" name="Gruppieren 18">
              <a:extLst>
                <a:ext uri="{FF2B5EF4-FFF2-40B4-BE49-F238E27FC236}">
                  <a16:creationId xmlns="" xmlns:a16="http://schemas.microsoft.com/office/drawing/2014/main" id="{56D0F867-9788-47F3-A179-72ADC6D2F0AF}"/>
                </a:ext>
              </a:extLst>
            </p:cNvPr>
            <p:cNvGrpSpPr>
              <a:grpSpLocks noChangeAspect="1"/>
            </p:cNvGrpSpPr>
            <p:nvPr/>
          </p:nvGrpSpPr>
          <p:grpSpPr bwMode="gray">
            <a:xfrm>
              <a:off x="7538786" y="868025"/>
              <a:ext cx="1244600" cy="646113"/>
              <a:chOff x="7538786" y="868025"/>
              <a:chExt cx="1244600" cy="646113"/>
            </a:xfrm>
          </p:grpSpPr>
          <p:sp>
            <p:nvSpPr>
              <p:cNvPr id="20" name="Freeform 38">
                <a:extLst>
                  <a:ext uri="{FF2B5EF4-FFF2-40B4-BE49-F238E27FC236}">
                    <a16:creationId xmlns="" xmlns:a16="http://schemas.microsoft.com/office/drawing/2014/main" id="{309168E1-DA15-4F73-BE20-CEAC7655EB4C}"/>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1" name="Freeform 39">
                <a:extLst>
                  <a:ext uri="{FF2B5EF4-FFF2-40B4-BE49-F238E27FC236}">
                    <a16:creationId xmlns="" xmlns:a16="http://schemas.microsoft.com/office/drawing/2014/main" id="{51711CB5-FDD0-45BA-AF04-A449C06413E3}"/>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9" name="Freeform 40">
                <a:extLst>
                  <a:ext uri="{FF2B5EF4-FFF2-40B4-BE49-F238E27FC236}">
                    <a16:creationId xmlns="" xmlns:a16="http://schemas.microsoft.com/office/drawing/2014/main" id="{B674A5F6-C446-4850-91C4-438631363298}"/>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30" name="Freeform 41">
                <a:extLst>
                  <a:ext uri="{FF2B5EF4-FFF2-40B4-BE49-F238E27FC236}">
                    <a16:creationId xmlns="" xmlns:a16="http://schemas.microsoft.com/office/drawing/2014/main" id="{1DEBB3CE-6DB7-4BD1-9115-2ADBF8BA7FC5}"/>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31" name="Freeform 42">
                <a:extLst>
                  <a:ext uri="{FF2B5EF4-FFF2-40B4-BE49-F238E27FC236}">
                    <a16:creationId xmlns="" xmlns:a16="http://schemas.microsoft.com/office/drawing/2014/main" id="{398B1686-5CFD-4572-9AC3-C1BC150D359D}"/>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grpSp>
      <p:sp>
        <p:nvSpPr>
          <p:cNvPr id="24" name="Rechteck 23">
            <a:extLst>
              <a:ext uri="{FF2B5EF4-FFF2-40B4-BE49-F238E27FC236}">
                <a16:creationId xmlns="" xmlns:a16="http://schemas.microsoft.com/office/drawing/2014/main" id="{2EE0F0D4-6685-4EBF-BDDE-F1F07A75E28C}"/>
              </a:ext>
            </a:extLst>
          </p:cNvPr>
          <p:cNvSpPr/>
          <p:nvPr/>
        </p:nvSpPr>
        <p:spPr>
          <a:xfrm>
            <a:off x="143223" y="144115"/>
            <a:ext cx="8928000" cy="48960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9" name="Datumsplatzhalter 8">
            <a:extLst>
              <a:ext uri="{FF2B5EF4-FFF2-40B4-BE49-F238E27FC236}">
                <a16:creationId xmlns="" xmlns:a16="http://schemas.microsoft.com/office/drawing/2014/main" id="{00F04ABD-AB70-43C7-8E1E-84E50CA7E4AA}"/>
              </a:ext>
            </a:extLst>
          </p:cNvPr>
          <p:cNvSpPr>
            <a:spLocks noGrp="1"/>
          </p:cNvSpPr>
          <p:nvPr>
            <p:ph type="dt" sz="half" idx="10"/>
          </p:nvPr>
        </p:nvSpPr>
        <p:spPr>
          <a:xfrm>
            <a:off x="3240000" y="4680000"/>
            <a:ext cx="720000" cy="216000"/>
          </a:xfrm>
        </p:spPr>
        <p:txBody>
          <a:bodyPr/>
          <a:lstStyle>
            <a:lvl1pPr>
              <a:defRPr>
                <a:solidFill>
                  <a:schemeClr val="bg1"/>
                </a:solidFill>
              </a:defRPr>
            </a:lvl1pPr>
          </a:lstStyle>
          <a:p>
            <a:r>
              <a:rPr lang="de-DE" noProof="0" dirty="0"/>
              <a:t>10.06.2021</a:t>
            </a:r>
          </a:p>
        </p:txBody>
      </p:sp>
      <p:sp>
        <p:nvSpPr>
          <p:cNvPr id="11" name="Fußzeilenplatzhalter 10">
            <a:extLst>
              <a:ext uri="{FF2B5EF4-FFF2-40B4-BE49-F238E27FC236}">
                <a16:creationId xmlns="" xmlns:a16="http://schemas.microsoft.com/office/drawing/2014/main" id="{64754258-9DA9-4222-904E-38F8917AB31E}"/>
              </a:ext>
            </a:extLst>
          </p:cNvPr>
          <p:cNvSpPr>
            <a:spLocks noGrp="1"/>
          </p:cNvSpPr>
          <p:nvPr>
            <p:ph type="ftr" sz="quarter" idx="11"/>
          </p:nvPr>
        </p:nvSpPr>
        <p:spPr>
          <a:xfrm rot="16200000">
            <a:off x="-2493129" y="2329202"/>
            <a:ext cx="4711057" cy="129070"/>
          </a:xfrm>
        </p:spPr>
        <p:txBody>
          <a:bodyPr/>
          <a:lstStyle/>
          <a:p>
            <a:r>
              <a:rPr lang="de-DE" noProof="0" dirty="0"/>
              <a:t>Hier bitte den Titel der Präsentation und Autor eintragen</a:t>
            </a:r>
          </a:p>
        </p:txBody>
      </p:sp>
      <p:sp>
        <p:nvSpPr>
          <p:cNvPr id="12" name="Foliennummernplatzhalter 11">
            <a:extLst>
              <a:ext uri="{FF2B5EF4-FFF2-40B4-BE49-F238E27FC236}">
                <a16:creationId xmlns="" xmlns:a16="http://schemas.microsoft.com/office/drawing/2014/main" id="{D596DB13-F412-4D9A-B389-421D118121A5}"/>
              </a:ext>
            </a:extLst>
          </p:cNvPr>
          <p:cNvSpPr>
            <a:spLocks noGrp="1"/>
          </p:cNvSpPr>
          <p:nvPr>
            <p:ph type="sldNum" sz="quarter" idx="12"/>
          </p:nvPr>
        </p:nvSpPr>
        <p:spPr>
          <a:xfrm rot="16200000">
            <a:off x="-252215" y="4966566"/>
            <a:ext cx="216000" cy="144000"/>
          </a:xfrm>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119793121"/>
      </p:ext>
    </p:extLst>
  </p:cSld>
  <p:clrMapOvr>
    <a:masterClrMapping/>
  </p:clrMapOvr>
  <p:extLst>
    <p:ext uri="{DCECCB84-F9BA-43D5-87BE-67443E8EF086}">
      <p15:sldGuideLst xmlns="" xmlns:p15="http://schemas.microsoft.com/office/powerpoint/2012/main">
        <p15:guide id="2" pos="2903">
          <p15:clr>
            <a:srgbClr val="FBAE40"/>
          </p15:clr>
        </p15:guide>
        <p15:guide id="3" pos="4354">
          <p15:clr>
            <a:srgbClr val="FBAE40"/>
          </p15:clr>
        </p15:guide>
        <p15:guide id="4" orient="horz" pos="285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4074F5C-519F-401E-B8DC-ABBE966DCE58}"/>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7F652DE8-4A9F-4A64-98A9-E56A24D1BC77}"/>
              </a:ext>
            </a:extLst>
          </p:cNvPr>
          <p:cNvSpPr>
            <a:spLocks noGrp="1"/>
          </p:cNvSpPr>
          <p:nvPr>
            <p:ph idx="1"/>
          </p:nvPr>
        </p:nvSpPr>
        <p:spPr>
          <a:xfrm>
            <a:off x="431802" y="1800225"/>
            <a:ext cx="8352382" cy="3168426"/>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Datumsplatzhalter 12">
            <a:extLst>
              <a:ext uri="{FF2B5EF4-FFF2-40B4-BE49-F238E27FC236}">
                <a16:creationId xmlns="" xmlns:a16="http://schemas.microsoft.com/office/drawing/2014/main" id="{10DA6540-5AE8-42DF-B039-4E61F0665996}"/>
              </a:ext>
            </a:extLst>
          </p:cNvPr>
          <p:cNvSpPr>
            <a:spLocks noGrp="1"/>
          </p:cNvSpPr>
          <p:nvPr>
            <p:ph type="dt" sz="half" idx="10"/>
          </p:nvPr>
        </p:nvSpPr>
        <p:spPr/>
        <p:txBody>
          <a:bodyPr/>
          <a:lstStyle/>
          <a:p>
            <a:r>
              <a:rPr lang="de-DE" noProof="0"/>
              <a:t>10.06.2021</a:t>
            </a:r>
            <a:endParaRPr lang="de-DE" noProof="0" dirty="0"/>
          </a:p>
        </p:txBody>
      </p:sp>
      <p:sp>
        <p:nvSpPr>
          <p:cNvPr id="14" name="Fußzeilenplatzhalter 13">
            <a:extLst>
              <a:ext uri="{FF2B5EF4-FFF2-40B4-BE49-F238E27FC236}">
                <a16:creationId xmlns="" xmlns:a16="http://schemas.microsoft.com/office/drawing/2014/main" id="{ED6B704C-088A-4A56-BE10-5A4D2C609A8E}"/>
              </a:ext>
            </a:extLst>
          </p:cNvPr>
          <p:cNvSpPr>
            <a:spLocks noGrp="1"/>
          </p:cNvSpPr>
          <p:nvPr>
            <p:ph type="ftr" sz="quarter" idx="11"/>
          </p:nvPr>
        </p:nvSpPr>
        <p:spPr/>
        <p:txBody>
          <a:bodyPr/>
          <a:lstStyle/>
          <a:p>
            <a:r>
              <a:rPr lang="de-DE" noProof="0" dirty="0"/>
              <a:t>Hier bitte den Titel der Präsentation und Autor eintragen</a:t>
            </a:r>
          </a:p>
        </p:txBody>
      </p:sp>
      <p:sp>
        <p:nvSpPr>
          <p:cNvPr id="15" name="Foliennummernplatzhalter 14">
            <a:extLst>
              <a:ext uri="{FF2B5EF4-FFF2-40B4-BE49-F238E27FC236}">
                <a16:creationId xmlns="" xmlns:a16="http://schemas.microsoft.com/office/drawing/2014/main" id="{CD2D232A-A3F7-448E-B544-A4D3BD526411}"/>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8028804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itelfolie mit Bild">
    <p:bg>
      <p:bgPr>
        <a:solidFill>
          <a:schemeClr val="bg1"/>
        </a:solidFill>
        <a:effectLst/>
      </p:bgPr>
    </p:bg>
    <p:spTree>
      <p:nvGrpSpPr>
        <p:cNvPr id="1" name=""/>
        <p:cNvGrpSpPr/>
        <p:nvPr/>
      </p:nvGrpSpPr>
      <p:grpSpPr>
        <a:xfrm>
          <a:off x="0" y="0"/>
          <a:ext cx="0" cy="0"/>
          <a:chOff x="0" y="0"/>
          <a:chExt cx="0" cy="0"/>
        </a:xfrm>
      </p:grpSpPr>
      <p:grpSp>
        <p:nvGrpSpPr>
          <p:cNvPr id="240" name="Gruppieren 239">
            <a:extLst>
              <a:ext uri="{FF2B5EF4-FFF2-40B4-BE49-F238E27FC236}">
                <a16:creationId xmlns="" xmlns:a16="http://schemas.microsoft.com/office/drawing/2014/main" id="{635DE3A3-5F75-4957-8585-713416C3BA25}"/>
              </a:ext>
            </a:extLst>
          </p:cNvPr>
          <p:cNvGrpSpPr>
            <a:grpSpLocks noChangeAspect="1"/>
          </p:cNvGrpSpPr>
          <p:nvPr/>
        </p:nvGrpSpPr>
        <p:grpSpPr bwMode="gray">
          <a:xfrm>
            <a:off x="7271990" y="576162"/>
            <a:ext cx="1800225" cy="1224000"/>
            <a:chOff x="7271990" y="576162"/>
            <a:chExt cx="1800225" cy="1224000"/>
          </a:xfrm>
        </p:grpSpPr>
        <p:sp>
          <p:nvSpPr>
            <p:cNvPr id="241" name="Rectangle 6">
              <a:extLst>
                <a:ext uri="{FF2B5EF4-FFF2-40B4-BE49-F238E27FC236}">
                  <a16:creationId xmlns="" xmlns:a16="http://schemas.microsoft.com/office/drawing/2014/main" id="{FC072CB3-74F3-433F-A5FE-3F1AF3C6175C}"/>
                </a:ext>
              </a:extLst>
            </p:cNvPr>
            <p:cNvSpPr>
              <a:spLocks noChangeArrowheads="1"/>
            </p:cNvSpPr>
            <p:nvPr/>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nvGrpSpPr>
            <p:cNvPr id="242" name="Gruppieren 241">
              <a:extLst>
                <a:ext uri="{FF2B5EF4-FFF2-40B4-BE49-F238E27FC236}">
                  <a16:creationId xmlns="" xmlns:a16="http://schemas.microsoft.com/office/drawing/2014/main" id="{5FA7764E-1C3B-47DF-8BAD-7DDB70F8FEAE}"/>
                </a:ext>
              </a:extLst>
            </p:cNvPr>
            <p:cNvGrpSpPr>
              <a:grpSpLocks noChangeAspect="1"/>
            </p:cNvGrpSpPr>
            <p:nvPr/>
          </p:nvGrpSpPr>
          <p:grpSpPr bwMode="gray">
            <a:xfrm>
              <a:off x="7538786" y="868025"/>
              <a:ext cx="1244600" cy="646113"/>
              <a:chOff x="7538786" y="868025"/>
              <a:chExt cx="1244600" cy="646113"/>
            </a:xfrm>
          </p:grpSpPr>
          <p:sp>
            <p:nvSpPr>
              <p:cNvPr id="243" name="Freeform 38">
                <a:extLst>
                  <a:ext uri="{FF2B5EF4-FFF2-40B4-BE49-F238E27FC236}">
                    <a16:creationId xmlns="" xmlns:a16="http://schemas.microsoft.com/office/drawing/2014/main" id="{A8E670C4-5CE3-4C4C-A26F-FED2E9185BB3}"/>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4" name="Freeform 39">
                <a:extLst>
                  <a:ext uri="{FF2B5EF4-FFF2-40B4-BE49-F238E27FC236}">
                    <a16:creationId xmlns="" xmlns:a16="http://schemas.microsoft.com/office/drawing/2014/main" id="{5F598DA8-679A-4759-BA95-A9F969FF5EAD}"/>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5" name="Freeform 40">
                <a:extLst>
                  <a:ext uri="{FF2B5EF4-FFF2-40B4-BE49-F238E27FC236}">
                    <a16:creationId xmlns="" xmlns:a16="http://schemas.microsoft.com/office/drawing/2014/main" id="{57BDC298-F3D1-4543-AFF4-AC01EDDB62E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6" name="Freeform 41">
                <a:extLst>
                  <a:ext uri="{FF2B5EF4-FFF2-40B4-BE49-F238E27FC236}">
                    <a16:creationId xmlns="" xmlns:a16="http://schemas.microsoft.com/office/drawing/2014/main" id="{7A9A748A-CB83-4144-8F00-BC54166F02BD}"/>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7" name="Freeform 42">
                <a:extLst>
                  <a:ext uri="{FF2B5EF4-FFF2-40B4-BE49-F238E27FC236}">
                    <a16:creationId xmlns="" xmlns:a16="http://schemas.microsoft.com/office/drawing/2014/main" id="{6CB0F4B4-6126-44F3-9253-1B13F4FFCE28}"/>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grpSp>
      <p:sp>
        <p:nvSpPr>
          <p:cNvPr id="231" name="Bildplatzhalter 230">
            <a:extLst>
              <a:ext uri="{FF2B5EF4-FFF2-40B4-BE49-F238E27FC236}">
                <a16:creationId xmlns="" xmlns:a16="http://schemas.microsoft.com/office/drawing/2014/main" id="{5093C0B1-AC9E-468C-A24D-AF578C248AE3}"/>
              </a:ext>
            </a:extLst>
          </p:cNvPr>
          <p:cNvSpPr>
            <a:spLocks noGrp="1"/>
          </p:cNvSpPr>
          <p:nvPr>
            <p:ph type="pic" sz="quarter" idx="13"/>
          </p:nvPr>
        </p:nvSpPr>
        <p:spPr>
          <a:xfrm>
            <a:off x="0" y="0"/>
            <a:ext cx="9223200" cy="3024435"/>
          </a:xfrm>
          <a:custGeom>
            <a:avLst/>
            <a:gdLst>
              <a:gd name="connsiteX0" fmla="*/ 143223 w 9215438"/>
              <a:gd name="connsiteY0" fmla="*/ 3024000 h 3024435"/>
              <a:gd name="connsiteX1" fmla="*/ 157623 w 9215438"/>
              <a:gd name="connsiteY1" fmla="*/ 3024000 h 3024435"/>
              <a:gd name="connsiteX2" fmla="*/ 157623 w 9215438"/>
              <a:gd name="connsiteY2" fmla="*/ 3024435 h 3024435"/>
              <a:gd name="connsiteX3" fmla="*/ 143223 w 9215438"/>
              <a:gd name="connsiteY3" fmla="*/ 3024435 h 3024435"/>
              <a:gd name="connsiteX4" fmla="*/ 9063563 w 9215438"/>
              <a:gd name="connsiteY4" fmla="*/ 1800000 h 3024435"/>
              <a:gd name="connsiteX5" fmla="*/ 9071223 w 9215438"/>
              <a:gd name="connsiteY5" fmla="*/ 1800000 h 3024435"/>
              <a:gd name="connsiteX6" fmla="*/ 9071223 w 9215438"/>
              <a:gd name="connsiteY6" fmla="*/ 1800263 h 3024435"/>
              <a:gd name="connsiteX7" fmla="*/ 9063563 w 9215438"/>
              <a:gd name="connsiteY7" fmla="*/ 1800263 h 3024435"/>
              <a:gd name="connsiteX8" fmla="*/ 157348 w 9215438"/>
              <a:gd name="connsiteY8" fmla="*/ 144435 h 3024435"/>
              <a:gd name="connsiteX9" fmla="*/ 157623 w 9215438"/>
              <a:gd name="connsiteY9" fmla="*/ 144435 h 3024435"/>
              <a:gd name="connsiteX10" fmla="*/ 157623 w 9215438"/>
              <a:gd name="connsiteY10" fmla="*/ 158400 h 3024435"/>
              <a:gd name="connsiteX11" fmla="*/ 157348 w 9215438"/>
              <a:gd name="connsiteY11" fmla="*/ 158400 h 3024435"/>
              <a:gd name="connsiteX12" fmla="*/ 9057815 w 9215438"/>
              <a:gd name="connsiteY12" fmla="*/ 144115 h 3024435"/>
              <a:gd name="connsiteX13" fmla="*/ 9057815 w 9215438"/>
              <a:gd name="connsiteY13" fmla="*/ 576115 h 3024435"/>
              <a:gd name="connsiteX14" fmla="*/ 9072215 w 9215438"/>
              <a:gd name="connsiteY14" fmla="*/ 576115 h 3024435"/>
              <a:gd name="connsiteX15" fmla="*/ 9072215 w 9215438"/>
              <a:gd name="connsiteY15" fmla="*/ 144115 h 3024435"/>
              <a:gd name="connsiteX16" fmla="*/ 0 w 9215438"/>
              <a:gd name="connsiteY16" fmla="*/ 0 h 3024435"/>
              <a:gd name="connsiteX17" fmla="*/ 9215438 w 9215438"/>
              <a:gd name="connsiteY17" fmla="*/ 0 h 3024435"/>
              <a:gd name="connsiteX18" fmla="*/ 9215438 w 9215438"/>
              <a:gd name="connsiteY18" fmla="*/ 3024000 h 3024435"/>
              <a:gd name="connsiteX19" fmla="*/ 9077963 w 9215438"/>
              <a:gd name="connsiteY19" fmla="*/ 3024000 h 3024435"/>
              <a:gd name="connsiteX20" fmla="*/ 9077963 w 9215438"/>
              <a:gd name="connsiteY20" fmla="*/ 1800000 h 3024435"/>
              <a:gd name="connsiteX21" fmla="*/ 9071223 w 9215438"/>
              <a:gd name="connsiteY21" fmla="*/ 1800000 h 3024435"/>
              <a:gd name="connsiteX22" fmla="*/ 9071223 w 9215438"/>
              <a:gd name="connsiteY22" fmla="*/ 576263 h 3024435"/>
              <a:gd name="connsiteX23" fmla="*/ 7270998 w 9215438"/>
              <a:gd name="connsiteY23" fmla="*/ 576263 h 3024435"/>
              <a:gd name="connsiteX24" fmla="*/ 7270998 w 9215438"/>
              <a:gd name="connsiteY24" fmla="*/ 1800263 h 3024435"/>
              <a:gd name="connsiteX25" fmla="*/ 9063563 w 9215438"/>
              <a:gd name="connsiteY25" fmla="*/ 1800263 h 3024435"/>
              <a:gd name="connsiteX26" fmla="*/ 9063563 w 9215438"/>
              <a:gd name="connsiteY26" fmla="*/ 3024000 h 3024435"/>
              <a:gd name="connsiteX27" fmla="*/ 157623 w 9215438"/>
              <a:gd name="connsiteY27" fmla="*/ 3024000 h 3024435"/>
              <a:gd name="connsiteX28" fmla="*/ 157623 w 9215438"/>
              <a:gd name="connsiteY28" fmla="*/ 158400 h 3024435"/>
              <a:gd name="connsiteX29" fmla="*/ 9056548 w 9215438"/>
              <a:gd name="connsiteY29" fmla="*/ 158400 h 3024435"/>
              <a:gd name="connsiteX30" fmla="*/ 9056548 w 9215438"/>
              <a:gd name="connsiteY30" fmla="*/ 144000 h 3024435"/>
              <a:gd name="connsiteX31" fmla="*/ 157348 w 9215438"/>
              <a:gd name="connsiteY31" fmla="*/ 144000 h 3024435"/>
              <a:gd name="connsiteX32" fmla="*/ 157348 w 9215438"/>
              <a:gd name="connsiteY32" fmla="*/ 144435 h 3024435"/>
              <a:gd name="connsiteX33" fmla="*/ 143223 w 9215438"/>
              <a:gd name="connsiteY33" fmla="*/ 144435 h 3024435"/>
              <a:gd name="connsiteX34" fmla="*/ 143223 w 9215438"/>
              <a:gd name="connsiteY34" fmla="*/ 3024000 h 3024435"/>
              <a:gd name="connsiteX35" fmla="*/ 0 w 9215438"/>
              <a:gd name="connsiteY35" fmla="*/ 3024000 h 30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15438" h="3024435">
                <a:moveTo>
                  <a:pt x="143223" y="3024000"/>
                </a:moveTo>
                <a:lnTo>
                  <a:pt x="157623" y="3024000"/>
                </a:lnTo>
                <a:lnTo>
                  <a:pt x="157623" y="3024435"/>
                </a:lnTo>
                <a:lnTo>
                  <a:pt x="143223" y="3024435"/>
                </a:lnTo>
                <a:close/>
                <a:moveTo>
                  <a:pt x="9063563" y="1800000"/>
                </a:moveTo>
                <a:lnTo>
                  <a:pt x="9071223" y="1800000"/>
                </a:lnTo>
                <a:lnTo>
                  <a:pt x="9071223" y="1800263"/>
                </a:lnTo>
                <a:lnTo>
                  <a:pt x="9063563" y="1800263"/>
                </a:lnTo>
                <a:close/>
                <a:moveTo>
                  <a:pt x="157348" y="144435"/>
                </a:moveTo>
                <a:lnTo>
                  <a:pt x="157623" y="144435"/>
                </a:lnTo>
                <a:lnTo>
                  <a:pt x="157623" y="158400"/>
                </a:lnTo>
                <a:lnTo>
                  <a:pt x="157348" y="158400"/>
                </a:lnTo>
                <a:close/>
                <a:moveTo>
                  <a:pt x="9057815" y="144115"/>
                </a:moveTo>
                <a:lnTo>
                  <a:pt x="9057815" y="576115"/>
                </a:lnTo>
                <a:lnTo>
                  <a:pt x="9072215" y="576115"/>
                </a:lnTo>
                <a:lnTo>
                  <a:pt x="9072215" y="144115"/>
                </a:lnTo>
                <a:close/>
                <a:moveTo>
                  <a:pt x="0" y="0"/>
                </a:moveTo>
                <a:lnTo>
                  <a:pt x="9215438" y="0"/>
                </a:lnTo>
                <a:lnTo>
                  <a:pt x="9215438" y="3024000"/>
                </a:lnTo>
                <a:lnTo>
                  <a:pt x="9077963" y="3024000"/>
                </a:lnTo>
                <a:lnTo>
                  <a:pt x="9077963" y="1800000"/>
                </a:lnTo>
                <a:lnTo>
                  <a:pt x="9071223" y="1800000"/>
                </a:lnTo>
                <a:lnTo>
                  <a:pt x="9071223" y="576263"/>
                </a:lnTo>
                <a:lnTo>
                  <a:pt x="7270998" y="576263"/>
                </a:lnTo>
                <a:lnTo>
                  <a:pt x="7270998" y="1800263"/>
                </a:lnTo>
                <a:lnTo>
                  <a:pt x="9063563" y="1800263"/>
                </a:lnTo>
                <a:lnTo>
                  <a:pt x="9063563" y="3024000"/>
                </a:lnTo>
                <a:lnTo>
                  <a:pt x="157623" y="3024000"/>
                </a:lnTo>
                <a:lnTo>
                  <a:pt x="157623" y="158400"/>
                </a:lnTo>
                <a:lnTo>
                  <a:pt x="9056548" y="158400"/>
                </a:lnTo>
                <a:lnTo>
                  <a:pt x="9056548" y="144000"/>
                </a:lnTo>
                <a:lnTo>
                  <a:pt x="157348" y="144000"/>
                </a:lnTo>
                <a:lnTo>
                  <a:pt x="157348" y="144435"/>
                </a:lnTo>
                <a:lnTo>
                  <a:pt x="143223" y="144435"/>
                </a:lnTo>
                <a:lnTo>
                  <a:pt x="143223" y="3024000"/>
                </a:lnTo>
                <a:lnTo>
                  <a:pt x="0" y="3024000"/>
                </a:lnTo>
                <a:close/>
              </a:path>
            </a:pathLst>
          </a:custGeom>
          <a:solidFill>
            <a:schemeClr val="bg1"/>
          </a:solidFill>
        </p:spPr>
        <p:txBody>
          <a:bodyPr wrap="square" lIns="432000" tIns="324000">
            <a:noAutofit/>
          </a:bodyPr>
          <a:lstStyle>
            <a:lvl1pPr marL="0" indent="0">
              <a:buNone/>
              <a:defRPr/>
            </a:lvl1pPr>
          </a:lstStyle>
          <a:p>
            <a:r>
              <a:rPr lang="de-DE" noProof="0" dirty="0"/>
              <a:t>Bild durch Klicken auf Symbol hinzufügen</a:t>
            </a:r>
          </a:p>
        </p:txBody>
      </p:sp>
      <p:sp>
        <p:nvSpPr>
          <p:cNvPr id="7" name="Rechteck 6">
            <a:extLst>
              <a:ext uri="{FF2B5EF4-FFF2-40B4-BE49-F238E27FC236}">
                <a16:creationId xmlns="" xmlns:a16="http://schemas.microsoft.com/office/drawing/2014/main" id="{ED8F7A42-0CF4-4998-960F-E80D43C7A03A}"/>
              </a:ext>
            </a:extLst>
          </p:cNvPr>
          <p:cNvSpPr/>
          <p:nvPr/>
        </p:nvSpPr>
        <p:spPr bwMode="grayWhite">
          <a:xfrm>
            <a:off x="1" y="3024675"/>
            <a:ext cx="9215438"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0" noProof="0" dirty="0">
              <a:solidFill>
                <a:schemeClr val="bg1"/>
              </a:solidFill>
            </a:endParaRPr>
          </a:p>
        </p:txBody>
      </p:sp>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6" y="3528531"/>
            <a:ext cx="6911579" cy="360000"/>
          </a:xfrm>
        </p:spPr>
        <p:txBody>
          <a:bodyPr wrap="none" lIns="0" tIns="0" rIns="0" bIns="0" anchor="b">
            <a:noAutofit/>
          </a:bodyPr>
          <a:lstStyle>
            <a:lvl1pPr algn="l">
              <a:lnSpc>
                <a:spcPct val="100000"/>
              </a:lnSpc>
              <a:defRPr sz="2600" b="1">
                <a:solidFill>
                  <a:schemeClr val="bg1"/>
                </a:solidFill>
              </a:defRPr>
            </a:lvl1pPr>
          </a:lstStyle>
          <a:p>
            <a:r>
              <a:rPr lang="de-DE" noProof="0" dirty="0"/>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4032611"/>
            <a:ext cx="6911579" cy="576000"/>
          </a:xfrm>
        </p:spPr>
        <p:txBody>
          <a:bodyPr wrap="square" lIns="0" tIns="0" rIns="0" bIns="0" anchor="t" anchorCtr="0">
            <a:noAutofit/>
          </a:bodyPr>
          <a:lstStyle>
            <a:lvl1pPr marL="0" indent="0" algn="l">
              <a:lnSpc>
                <a:spcPct val="100000"/>
              </a:lnSpc>
              <a:spcBef>
                <a:spcPts val="0"/>
              </a:spcBef>
              <a:buNone/>
              <a:defRPr sz="180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dirty="0"/>
              <a:t>Master-Untertitelformat bearbeiten</a:t>
            </a:r>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bg1"/>
                </a:solidFill>
              </a:rPr>
              <a:t>© BDEW Bundesverband der Energie- und Wasserwirtschaft e.V. </a:t>
            </a:r>
            <a:endParaRPr lang="de-DE" sz="1360" noProof="0" dirty="0">
              <a:solidFill>
                <a:schemeClr val="bg1"/>
              </a:solidFill>
            </a:endParaRPr>
          </a:p>
        </p:txBody>
      </p:sp>
      <p:sp>
        <p:nvSpPr>
          <p:cNvPr id="185" name="Rechteck 184">
            <a:extLst>
              <a:ext uri="{FF2B5EF4-FFF2-40B4-BE49-F238E27FC236}">
                <a16:creationId xmlns="" xmlns:a16="http://schemas.microsoft.com/office/drawing/2014/main" id="{14FA0E42-6739-40CF-8134-93A20DC4BE70}"/>
              </a:ext>
            </a:extLst>
          </p:cNvPr>
          <p:cNvSpPr/>
          <p:nvPr/>
        </p:nvSpPr>
        <p:spPr>
          <a:xfrm>
            <a:off x="149617"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8" name="Datumsplatzhalter 7">
            <a:extLst>
              <a:ext uri="{FF2B5EF4-FFF2-40B4-BE49-F238E27FC236}">
                <a16:creationId xmlns="" xmlns:a16="http://schemas.microsoft.com/office/drawing/2014/main" id="{CF49EA0F-470E-4848-8624-5CE19AA0E528}"/>
              </a:ext>
            </a:extLst>
          </p:cNvPr>
          <p:cNvSpPr>
            <a:spLocks noGrp="1"/>
          </p:cNvSpPr>
          <p:nvPr>
            <p:ph type="dt" sz="half" idx="14"/>
          </p:nvPr>
        </p:nvSpPr>
        <p:spPr>
          <a:xfrm>
            <a:off x="3240000" y="4680000"/>
            <a:ext cx="720000" cy="216000"/>
          </a:xfrm>
          <a:noFill/>
        </p:spPr>
        <p:txBody>
          <a:bodyPr wrap="none" lIns="0" tIns="0" rIns="0" bIns="0" rtlCol="0" anchor="ctr" anchorCtr="0">
            <a:noAutofit/>
          </a:bodyPr>
          <a:lstStyle>
            <a:lvl1pPr>
              <a:defRPr lang="de-DE" smtClean="0">
                <a:solidFill>
                  <a:schemeClr val="bg1"/>
                </a:solidFill>
              </a:defRPr>
            </a:lvl1pPr>
          </a:lstStyle>
          <a:p>
            <a:r>
              <a:rPr lang="de-DE" noProof="0" dirty="0"/>
              <a:t>10.06.2021</a:t>
            </a:r>
          </a:p>
        </p:txBody>
      </p:sp>
      <p:sp>
        <p:nvSpPr>
          <p:cNvPr id="9" name="Fußzeilenplatzhalter 8">
            <a:extLst>
              <a:ext uri="{FF2B5EF4-FFF2-40B4-BE49-F238E27FC236}">
                <a16:creationId xmlns="" xmlns:a16="http://schemas.microsoft.com/office/drawing/2014/main" id="{93EA838E-5213-4879-A2D6-5CD6F8A3B686}"/>
              </a:ext>
            </a:extLst>
          </p:cNvPr>
          <p:cNvSpPr>
            <a:spLocks noGrp="1"/>
          </p:cNvSpPr>
          <p:nvPr>
            <p:ph type="ftr" sz="quarter" idx="15"/>
          </p:nvPr>
        </p:nvSpPr>
        <p:spPr>
          <a:xfrm rot="16200000">
            <a:off x="-2540808" y="2412572"/>
            <a:ext cx="4932000" cy="144000"/>
          </a:xfrm>
        </p:spPr>
        <p:txBody>
          <a:bodyPr/>
          <a:lstStyle/>
          <a:p>
            <a:r>
              <a:rPr lang="de-DE" noProof="0" dirty="0"/>
              <a:t>Hier bitte den Titel der Präsentation und Autor eintragen</a:t>
            </a:r>
          </a:p>
        </p:txBody>
      </p:sp>
      <p:sp>
        <p:nvSpPr>
          <p:cNvPr id="11" name="Foliennummernplatzhalter 10">
            <a:extLst>
              <a:ext uri="{FF2B5EF4-FFF2-40B4-BE49-F238E27FC236}">
                <a16:creationId xmlns="" xmlns:a16="http://schemas.microsoft.com/office/drawing/2014/main" id="{ED656861-D621-4470-819F-20325BEF2361}"/>
              </a:ext>
            </a:extLst>
          </p:cNvPr>
          <p:cNvSpPr>
            <a:spLocks noGrp="1"/>
          </p:cNvSpPr>
          <p:nvPr>
            <p:ph type="sldNum" sz="quarter" idx="16"/>
          </p:nvPr>
        </p:nvSpPr>
        <p:spPr>
          <a:xfrm rot="16200000">
            <a:off x="-180793" y="4990705"/>
            <a:ext cx="216000" cy="144000"/>
          </a:xfrm>
        </p:spPr>
        <p:txBody>
          <a:bodyPr/>
          <a:lstStyle/>
          <a:p>
            <a:fld id="{915ABBCB-2658-4656-B2C4-43A1F658563B}" type="slidenum">
              <a:rPr lang="de-DE" noProof="0" smtClean="0"/>
              <a:t>‹Nr.›</a:t>
            </a:fld>
            <a:endParaRPr lang="de-DE" noProof="0" dirty="0"/>
          </a:p>
        </p:txBody>
      </p:sp>
      <p:sp>
        <p:nvSpPr>
          <p:cNvPr id="19" name="Textplatzhalter 4">
            <a:extLst>
              <a:ext uri="{FF2B5EF4-FFF2-40B4-BE49-F238E27FC236}">
                <a16:creationId xmlns="" xmlns:a16="http://schemas.microsoft.com/office/drawing/2014/main" id="{52EACCB3-6F83-434A-A6F3-B5929EB1E678}"/>
              </a:ext>
            </a:extLst>
          </p:cNvPr>
          <p:cNvSpPr>
            <a:spLocks noGrp="1"/>
          </p:cNvSpPr>
          <p:nvPr>
            <p:ph type="body" sz="quarter" idx="17" hasCustomPrompt="1"/>
          </p:nvPr>
        </p:nvSpPr>
        <p:spPr>
          <a:xfrm>
            <a:off x="449655" y="2844981"/>
            <a:ext cx="3024000" cy="144000"/>
          </a:xfrm>
        </p:spPr>
        <p:txBody>
          <a:bodyPr/>
          <a:lstStyle>
            <a:lvl1pPr>
              <a:buNone/>
              <a:defRPr sz="1000">
                <a:solidFill>
                  <a:schemeClr val="bg1"/>
                </a:solidFill>
                <a:effectLst>
                  <a:outerShdw blurRad="38100" dist="38100" dir="2700000" algn="tl">
                    <a:srgbClr val="000000">
                      <a:alpha val="43137"/>
                    </a:srgbClr>
                  </a:outerShdw>
                </a:effectLst>
              </a:defRPr>
            </a:lvl1pPr>
          </a:lstStyle>
          <a:p>
            <a:pPr lvl="0"/>
            <a:r>
              <a:rPr lang="de-DE" noProof="0" dirty="0"/>
              <a:t>Quelle hinzufügen</a:t>
            </a:r>
          </a:p>
        </p:txBody>
      </p:sp>
    </p:spTree>
    <p:extLst>
      <p:ext uri="{BB962C8B-B14F-4D97-AF65-F5344CB8AC3E}">
        <p14:creationId xmlns:p14="http://schemas.microsoft.com/office/powerpoint/2010/main" val="68374806"/>
      </p:ext>
    </p:extLst>
  </p:cSld>
  <p:clrMapOvr>
    <a:masterClrMapping/>
  </p:clrMapOvr>
  <p:extLst>
    <p:ext uri="{DCECCB84-F9BA-43D5-87BE-67443E8EF086}">
      <p15:sldGuideLst xmlns="" xmlns:p15="http://schemas.microsoft.com/office/powerpoint/2012/main">
        <p15:guide id="1" orient="horz" pos="1905">
          <p15:clr>
            <a:srgbClr val="FBAE40"/>
          </p15:clr>
        </p15:guide>
        <p15:guide id="3" pos="90">
          <p15:clr>
            <a:srgbClr val="FBAE40"/>
          </p15:clr>
        </p15:guide>
        <p15:guide id="4" pos="5715">
          <p15:clr>
            <a:srgbClr val="FBAE40"/>
          </p15:clr>
        </p15:guide>
        <p15:guide id="5" orient="horz" pos="9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elfolie weiß">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380B651-FA77-43FF-A552-95A5EF8C90D3}"/>
              </a:ext>
            </a:extLst>
          </p:cNvPr>
          <p:cNvSpPr>
            <a:spLocks noGrp="1"/>
          </p:cNvSpPr>
          <p:nvPr>
            <p:ph type="ctrTitle"/>
          </p:nvPr>
        </p:nvSpPr>
        <p:spPr>
          <a:xfrm>
            <a:off x="431255" y="2808515"/>
            <a:ext cx="6480719" cy="864000"/>
          </a:xfrm>
          <a:prstGeom prst="rect">
            <a:avLst/>
          </a:prstGeom>
        </p:spPr>
        <p:txBody>
          <a:bodyPr wrap="square" lIns="0" tIns="0" rIns="0" bIns="0" anchor="b" anchorCtr="0">
            <a:noAutofit/>
          </a:bodyPr>
          <a:lstStyle>
            <a:lvl1pPr algn="l">
              <a:lnSpc>
                <a:spcPct val="90000"/>
              </a:lnSpc>
              <a:spcBef>
                <a:spcPts val="0"/>
              </a:spcBef>
              <a:spcAft>
                <a:spcPts val="0"/>
              </a:spcAft>
              <a:defRPr sz="4400" b="1">
                <a:solidFill>
                  <a:schemeClr val="bg2"/>
                </a:solidFill>
              </a:defRPr>
            </a:lvl1pPr>
          </a:lstStyle>
          <a:p>
            <a:r>
              <a:rPr lang="de-DE" noProof="0" dirty="0"/>
              <a:t>Mastertitelformat bearbeiten</a:t>
            </a:r>
          </a:p>
        </p:txBody>
      </p:sp>
      <p:sp>
        <p:nvSpPr>
          <p:cNvPr id="3" name="Untertitel 2">
            <a:extLst>
              <a:ext uri="{FF2B5EF4-FFF2-40B4-BE49-F238E27FC236}">
                <a16:creationId xmlns=""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tx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dirty="0"/>
              <a:t>Master-Untertitelformat bearbeiten</a:t>
            </a:r>
          </a:p>
        </p:txBody>
      </p:sp>
      <p:sp>
        <p:nvSpPr>
          <p:cNvPr id="8" name="Rechteck 7">
            <a:extLst>
              <a:ext uri="{FF2B5EF4-FFF2-40B4-BE49-F238E27FC236}">
                <a16:creationId xmlns="" xmlns:a16="http://schemas.microsoft.com/office/drawing/2014/main" id="{F2E03B2E-D379-4F2F-B8A8-821AC7247E6E}"/>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10" name="Textfeld 9">
            <a:extLst>
              <a:ext uri="{FF2B5EF4-FFF2-40B4-BE49-F238E27FC236}">
                <a16:creationId xmlns=""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accent3"/>
                </a:solidFill>
              </a:rPr>
              <a:t>© BDEW Bundesverband der Energie- und Wasserwirtschaft e.V.</a:t>
            </a:r>
            <a:endParaRPr lang="de-DE" sz="1360" noProof="0" dirty="0">
              <a:solidFill>
                <a:schemeClr val="accent3"/>
              </a:solidFill>
            </a:endParaRPr>
          </a:p>
        </p:txBody>
      </p:sp>
      <p:grpSp>
        <p:nvGrpSpPr>
          <p:cNvPr id="6" name="Gruppieren 5">
            <a:extLst>
              <a:ext uri="{FF2B5EF4-FFF2-40B4-BE49-F238E27FC236}">
                <a16:creationId xmlns="" xmlns:a16="http://schemas.microsoft.com/office/drawing/2014/main" id="{E6F2CC88-6078-4650-B10F-62DED028F236}"/>
              </a:ext>
            </a:extLst>
          </p:cNvPr>
          <p:cNvGrpSpPr>
            <a:grpSpLocks noChangeAspect="1"/>
          </p:cNvGrpSpPr>
          <p:nvPr/>
        </p:nvGrpSpPr>
        <p:grpSpPr bwMode="gray">
          <a:xfrm>
            <a:off x="7271990" y="576162"/>
            <a:ext cx="1800225" cy="1224000"/>
            <a:chOff x="7271990" y="576162"/>
            <a:chExt cx="1800225" cy="1224000"/>
          </a:xfrm>
        </p:grpSpPr>
        <p:sp>
          <p:nvSpPr>
            <p:cNvPr id="16" name="Rectangle 6">
              <a:extLst>
                <a:ext uri="{FF2B5EF4-FFF2-40B4-BE49-F238E27FC236}">
                  <a16:creationId xmlns="" xmlns:a16="http://schemas.microsoft.com/office/drawing/2014/main" id="{32F28EF8-2B04-45C2-9B26-9510F48E3492}"/>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5" name="Gruppieren 4">
              <a:extLst>
                <a:ext uri="{FF2B5EF4-FFF2-40B4-BE49-F238E27FC236}">
                  <a16:creationId xmlns="" xmlns:a16="http://schemas.microsoft.com/office/drawing/2014/main" id="{94932683-290B-4B67-BDD9-C6197234B468}"/>
                </a:ext>
              </a:extLst>
            </p:cNvPr>
            <p:cNvGrpSpPr/>
            <p:nvPr/>
          </p:nvGrpSpPr>
          <p:grpSpPr bwMode="gray">
            <a:xfrm>
              <a:off x="7538786" y="868025"/>
              <a:ext cx="1244600" cy="646113"/>
              <a:chOff x="7538786" y="868025"/>
              <a:chExt cx="1244600" cy="646113"/>
            </a:xfrm>
          </p:grpSpPr>
          <p:sp>
            <p:nvSpPr>
              <p:cNvPr id="24" name="Freeform 38">
                <a:extLst>
                  <a:ext uri="{FF2B5EF4-FFF2-40B4-BE49-F238E27FC236}">
                    <a16:creationId xmlns="" xmlns:a16="http://schemas.microsoft.com/office/drawing/2014/main" id="{BE818EE1-0E3A-4362-8C48-4CCF6127AF88}"/>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5" name="Freeform 39">
                <a:extLst>
                  <a:ext uri="{FF2B5EF4-FFF2-40B4-BE49-F238E27FC236}">
                    <a16:creationId xmlns="" xmlns:a16="http://schemas.microsoft.com/office/drawing/2014/main" id="{CDC0C4A8-EAED-4205-AB22-3CC884A28E11}"/>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6" name="Freeform 40">
                <a:extLst>
                  <a:ext uri="{FF2B5EF4-FFF2-40B4-BE49-F238E27FC236}">
                    <a16:creationId xmlns="" xmlns:a16="http://schemas.microsoft.com/office/drawing/2014/main" id="{9495E6D8-0469-4EC8-B276-494CBFBC12D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7" name="Freeform 41">
                <a:extLst>
                  <a:ext uri="{FF2B5EF4-FFF2-40B4-BE49-F238E27FC236}">
                    <a16:creationId xmlns="" xmlns:a16="http://schemas.microsoft.com/office/drawing/2014/main" id="{B98C966D-3E44-4F27-A531-F53705858AA8}"/>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8" name="Freeform 42">
                <a:extLst>
                  <a:ext uri="{FF2B5EF4-FFF2-40B4-BE49-F238E27FC236}">
                    <a16:creationId xmlns="" xmlns:a16="http://schemas.microsoft.com/office/drawing/2014/main" id="{A173408B-6BBB-44D4-A307-C06A5BDEEB97}"/>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7" name="Rechteck 16">
            <a:extLst>
              <a:ext uri="{FF2B5EF4-FFF2-40B4-BE49-F238E27FC236}">
                <a16:creationId xmlns="" xmlns:a16="http://schemas.microsoft.com/office/drawing/2014/main" id="{7ECC6CEC-AE1E-414D-A76F-ECA365E7AACC}"/>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12" name="Datumsplatzhalter 11">
            <a:extLst>
              <a:ext uri="{FF2B5EF4-FFF2-40B4-BE49-F238E27FC236}">
                <a16:creationId xmlns="" xmlns:a16="http://schemas.microsoft.com/office/drawing/2014/main" id="{F9AFC8BA-BAB5-4FE1-9E44-C0186B54A45F}"/>
              </a:ext>
            </a:extLst>
          </p:cNvPr>
          <p:cNvSpPr>
            <a:spLocks noGrp="1"/>
          </p:cNvSpPr>
          <p:nvPr>
            <p:ph type="dt" sz="half" idx="10"/>
          </p:nvPr>
        </p:nvSpPr>
        <p:spPr>
          <a:xfrm>
            <a:off x="3240000" y="4680000"/>
            <a:ext cx="720000" cy="216000"/>
          </a:xfrm>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B195128E-CD38-49D5-BB27-3EB5614A6B89}"/>
              </a:ext>
            </a:extLst>
          </p:cNvPr>
          <p:cNvSpPr>
            <a:spLocks noGrp="1"/>
          </p:cNvSpPr>
          <p:nvPr>
            <p:ph type="ftr" sz="quarter" idx="11"/>
          </p:nvPr>
        </p:nvSpPr>
        <p:spPr>
          <a:xfrm rot="16200000">
            <a:off x="-2511558" y="2309904"/>
            <a:ext cx="4749945" cy="130135"/>
          </a:xfrm>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4CA64855-2E81-4E0C-B24D-B6A3D2251305}"/>
              </a:ext>
            </a:extLst>
          </p:cNvPr>
          <p:cNvSpPr>
            <a:spLocks noGrp="1"/>
          </p:cNvSpPr>
          <p:nvPr>
            <p:ph type="sldNum" sz="quarter" idx="12"/>
          </p:nvPr>
        </p:nvSpPr>
        <p:spPr>
          <a:xfrm rot="16200000">
            <a:off x="-237653" y="4788875"/>
            <a:ext cx="216000" cy="144000"/>
          </a:xfrm>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827466225"/>
      </p:ext>
    </p:extLst>
  </p:cSld>
  <p:clrMapOvr>
    <a:masterClrMapping/>
  </p:clrMapOvr>
  <p:extLst>
    <p:ext uri="{DCECCB84-F9BA-43D5-87BE-67443E8EF086}">
      <p15:sldGuideLst xmlns="" xmlns:p15="http://schemas.microsoft.com/office/powerpoint/2012/main">
        <p15:guide id="2" pos="290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Trennseit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9B7B1C7-ECAC-4ABD-89EE-B8EB28BACE38}"/>
              </a:ext>
            </a:extLst>
          </p:cNvPr>
          <p:cNvSpPr>
            <a:spLocks noGrp="1"/>
          </p:cNvSpPr>
          <p:nvPr>
            <p:ph type="title"/>
          </p:nvPr>
        </p:nvSpPr>
        <p:spPr>
          <a:xfrm>
            <a:off x="431800" y="2808000"/>
            <a:ext cx="6192000" cy="864000"/>
          </a:xfrm>
          <a:prstGeom prst="rect">
            <a:avLst/>
          </a:prstGeom>
        </p:spPr>
        <p:txBody>
          <a:bodyPr anchor="b" anchorCtr="0"/>
          <a:lstStyle>
            <a:lvl1pPr>
              <a:lnSpc>
                <a:spcPct val="90000"/>
              </a:lnSpc>
              <a:defRPr sz="4400"/>
            </a:lvl1pPr>
          </a:lstStyle>
          <a:p>
            <a:r>
              <a:rPr lang="de-DE" noProof="0" dirty="0"/>
              <a:t>Mastertitelformat bearbeiten</a:t>
            </a:r>
          </a:p>
        </p:txBody>
      </p:sp>
      <p:sp>
        <p:nvSpPr>
          <p:cNvPr id="3" name="Textplatzhalter 2">
            <a:extLst>
              <a:ext uri="{FF2B5EF4-FFF2-40B4-BE49-F238E27FC236}">
                <a16:creationId xmlns="" xmlns:a16="http://schemas.microsoft.com/office/drawing/2014/main" id="{DB333626-529A-4399-8CFD-780BFF8EB003}"/>
              </a:ext>
            </a:extLst>
          </p:cNvPr>
          <p:cNvSpPr>
            <a:spLocks noGrp="1"/>
          </p:cNvSpPr>
          <p:nvPr>
            <p:ph type="body" idx="1"/>
          </p:nvPr>
        </p:nvSpPr>
        <p:spPr>
          <a:xfrm>
            <a:off x="431800" y="3888603"/>
            <a:ext cx="6192000" cy="6480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Mastertextformat bearbeiten</a:t>
            </a:r>
          </a:p>
        </p:txBody>
      </p:sp>
      <p:sp>
        <p:nvSpPr>
          <p:cNvPr id="4" name="Datumsplatzhalter 3">
            <a:extLst>
              <a:ext uri="{FF2B5EF4-FFF2-40B4-BE49-F238E27FC236}">
                <a16:creationId xmlns="" xmlns:a16="http://schemas.microsoft.com/office/drawing/2014/main" id="{FA2C687E-C0DD-4B55-8E06-A4E29A0AA4D0}"/>
              </a:ext>
            </a:extLst>
          </p:cNvPr>
          <p:cNvSpPr>
            <a:spLocks noGrp="1"/>
          </p:cNvSpPr>
          <p:nvPr>
            <p:ph type="dt" sz="half" idx="10"/>
          </p:nvPr>
        </p:nvSpPr>
        <p:spPr>
          <a:xfrm>
            <a:off x="431255" y="4680000"/>
            <a:ext cx="504000" cy="144000"/>
          </a:xfrm>
        </p:spPr>
        <p:txBody>
          <a:bodyPr/>
          <a:lstStyle/>
          <a:p>
            <a:r>
              <a:rPr lang="de-DE" noProof="0"/>
              <a:t>10.06.2021</a:t>
            </a:r>
            <a:endParaRPr lang="de-DE" noProof="0" dirty="0"/>
          </a:p>
        </p:txBody>
      </p:sp>
      <p:sp>
        <p:nvSpPr>
          <p:cNvPr id="5" name="Fußzeilenplatzhalter 4">
            <a:extLst>
              <a:ext uri="{FF2B5EF4-FFF2-40B4-BE49-F238E27FC236}">
                <a16:creationId xmlns="" xmlns:a16="http://schemas.microsoft.com/office/drawing/2014/main" id="{7CE447B3-1D9E-42C0-90FF-2C7936C173CC}"/>
              </a:ext>
            </a:extLst>
          </p:cNvPr>
          <p:cNvSpPr>
            <a:spLocks noGrp="1"/>
          </p:cNvSpPr>
          <p:nvPr>
            <p:ph type="ftr" sz="quarter" idx="11"/>
          </p:nvPr>
        </p:nvSpPr>
        <p:spPr>
          <a:xfrm>
            <a:off x="1655975" y="4680000"/>
            <a:ext cx="4968000" cy="144000"/>
          </a:xfrm>
        </p:spPr>
        <p:txBody>
          <a:bodyPr lIns="0"/>
          <a:lstStyle/>
          <a:p>
            <a:r>
              <a:rPr lang="de-DE" noProof="0" dirty="0"/>
              <a:t>Hier bitte den Titel der Präsentation und Autor eintragen</a:t>
            </a:r>
          </a:p>
        </p:txBody>
      </p:sp>
      <p:sp>
        <p:nvSpPr>
          <p:cNvPr id="6" name="Foliennummernplatzhalter 5">
            <a:extLst>
              <a:ext uri="{FF2B5EF4-FFF2-40B4-BE49-F238E27FC236}">
                <a16:creationId xmlns="" xmlns:a16="http://schemas.microsoft.com/office/drawing/2014/main" id="{AC8BC806-EFFB-4381-8642-8E13EA13F2FA}"/>
              </a:ext>
            </a:extLst>
          </p:cNvPr>
          <p:cNvSpPr>
            <a:spLocks noGrp="1"/>
          </p:cNvSpPr>
          <p:nvPr>
            <p:ph type="sldNum" sz="quarter" idx="12"/>
          </p:nvPr>
        </p:nvSpPr>
        <p:spPr>
          <a:xfrm>
            <a:off x="1223343" y="4680000"/>
            <a:ext cx="432000" cy="144000"/>
          </a:xfrm>
        </p:spPr>
        <p:txBody>
          <a:bodyPr/>
          <a:lstStyle/>
          <a:p>
            <a:fld id="{915ABBCB-2658-4656-B2C4-43A1F658563B}" type="slidenum">
              <a:rPr lang="de-DE" noProof="0" smtClean="0"/>
              <a:t>‹Nr.›</a:t>
            </a:fld>
            <a:endParaRPr lang="de-DE" noProof="0" dirty="0"/>
          </a:p>
        </p:txBody>
      </p:sp>
      <p:sp>
        <p:nvSpPr>
          <p:cNvPr id="7" name="Rechteck 6">
            <a:extLst>
              <a:ext uri="{FF2B5EF4-FFF2-40B4-BE49-F238E27FC236}">
                <a16:creationId xmlns="" xmlns:a16="http://schemas.microsoft.com/office/drawing/2014/main" id="{6A2D23D7-6AD0-43B7-B038-34AC9047DEA6}"/>
              </a:ext>
            </a:extLst>
          </p:cNvPr>
          <p:cNvSpPr/>
          <p:nvPr/>
        </p:nvSpPr>
        <p:spPr>
          <a:xfrm>
            <a:off x="143223" y="144115"/>
            <a:ext cx="8928000" cy="489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grpSp>
        <p:nvGrpSpPr>
          <p:cNvPr id="15" name="Gruppieren 14">
            <a:extLst>
              <a:ext uri="{FF2B5EF4-FFF2-40B4-BE49-F238E27FC236}">
                <a16:creationId xmlns="" xmlns:a16="http://schemas.microsoft.com/office/drawing/2014/main" id="{5F4B214D-B22B-4357-A7F8-C6D19E668ADC}"/>
              </a:ext>
            </a:extLst>
          </p:cNvPr>
          <p:cNvGrpSpPr>
            <a:grpSpLocks noChangeAspect="1"/>
          </p:cNvGrpSpPr>
          <p:nvPr/>
        </p:nvGrpSpPr>
        <p:grpSpPr bwMode="gray">
          <a:xfrm>
            <a:off x="7271990" y="576162"/>
            <a:ext cx="1800225" cy="1224000"/>
            <a:chOff x="7271990" y="576162"/>
            <a:chExt cx="1800225" cy="1224000"/>
          </a:xfrm>
        </p:grpSpPr>
        <p:sp>
          <p:nvSpPr>
            <p:cNvPr id="16" name="Rectangle 6">
              <a:extLst>
                <a:ext uri="{FF2B5EF4-FFF2-40B4-BE49-F238E27FC236}">
                  <a16:creationId xmlns="" xmlns:a16="http://schemas.microsoft.com/office/drawing/2014/main" id="{2D655FC1-3977-429F-B6AC-5E6CF09E1BAC}"/>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nvGrpSpPr>
            <p:cNvPr id="17" name="Gruppieren 16">
              <a:extLst>
                <a:ext uri="{FF2B5EF4-FFF2-40B4-BE49-F238E27FC236}">
                  <a16:creationId xmlns="" xmlns:a16="http://schemas.microsoft.com/office/drawing/2014/main" id="{93AA864C-15C1-434A-9403-4C92A806295B}"/>
                </a:ext>
              </a:extLst>
            </p:cNvPr>
            <p:cNvGrpSpPr/>
            <p:nvPr/>
          </p:nvGrpSpPr>
          <p:grpSpPr bwMode="gray">
            <a:xfrm>
              <a:off x="7538786" y="868025"/>
              <a:ext cx="1244600" cy="646113"/>
              <a:chOff x="7538786" y="868025"/>
              <a:chExt cx="1244600" cy="646113"/>
            </a:xfrm>
          </p:grpSpPr>
          <p:sp>
            <p:nvSpPr>
              <p:cNvPr id="18" name="Freeform 38">
                <a:extLst>
                  <a:ext uri="{FF2B5EF4-FFF2-40B4-BE49-F238E27FC236}">
                    <a16:creationId xmlns="" xmlns:a16="http://schemas.microsoft.com/office/drawing/2014/main" id="{4A1BB83E-FF50-42A6-9E47-43656823DDBA}"/>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9" name="Freeform 39">
                <a:extLst>
                  <a:ext uri="{FF2B5EF4-FFF2-40B4-BE49-F238E27FC236}">
                    <a16:creationId xmlns="" xmlns:a16="http://schemas.microsoft.com/office/drawing/2014/main" id="{FA07E67C-99BB-4E7F-8A73-DB182A30F30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0" name="Freeform 40">
                <a:extLst>
                  <a:ext uri="{FF2B5EF4-FFF2-40B4-BE49-F238E27FC236}">
                    <a16:creationId xmlns="" xmlns:a16="http://schemas.microsoft.com/office/drawing/2014/main" id="{7A95D535-94D8-4215-BF42-F9FFF9F4011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1" name="Freeform 41">
                <a:extLst>
                  <a:ext uri="{FF2B5EF4-FFF2-40B4-BE49-F238E27FC236}">
                    <a16:creationId xmlns="" xmlns:a16="http://schemas.microsoft.com/office/drawing/2014/main" id="{D1B7050F-36DF-43DD-9B45-B743042BD4B6}"/>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2" name="Freeform 42">
                <a:extLst>
                  <a:ext uri="{FF2B5EF4-FFF2-40B4-BE49-F238E27FC236}">
                    <a16:creationId xmlns="" xmlns:a16="http://schemas.microsoft.com/office/drawing/2014/main" id="{7ED9D302-9A04-4ACB-B3DC-CB6FDC4CAC30}"/>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23" name="Rechteck 22">
            <a:extLst>
              <a:ext uri="{FF2B5EF4-FFF2-40B4-BE49-F238E27FC236}">
                <a16:creationId xmlns="" xmlns:a16="http://schemas.microsoft.com/office/drawing/2014/main" id="{D95895AD-2EE1-4D04-B165-048B6D5D9818}"/>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32" name="Textfeld 31">
            <a:extLst>
              <a:ext uri="{FF2B5EF4-FFF2-40B4-BE49-F238E27FC236}">
                <a16:creationId xmlns="" xmlns:a16="http://schemas.microsoft.com/office/drawing/2014/main" id="{314B9CC2-6FD0-4A54-8D4D-A21A275AD5D5}"/>
              </a:ext>
            </a:extLst>
          </p:cNvPr>
          <p:cNvSpPr txBox="1"/>
          <p:nvPr/>
        </p:nvSpPr>
        <p:spPr>
          <a:xfrm>
            <a:off x="1022968" y="468000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Tree>
    <p:extLst>
      <p:ext uri="{BB962C8B-B14F-4D97-AF65-F5344CB8AC3E}">
        <p14:creationId xmlns:p14="http://schemas.microsoft.com/office/powerpoint/2010/main" val="30696996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D21F07DF-5638-4707-A3B6-0414065AFC7C}"/>
              </a:ext>
            </a:extLst>
          </p:cNvPr>
          <p:cNvSpPr>
            <a:spLocks noGrp="1"/>
          </p:cNvSpPr>
          <p:nvPr>
            <p:ph/>
          </p:nvPr>
        </p:nvSpPr>
        <p:spPr>
          <a:xfrm>
            <a:off x="431800" y="865188"/>
            <a:ext cx="8351838" cy="4103687"/>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Datumsplatzhalter 8">
            <a:extLst>
              <a:ext uri="{FF2B5EF4-FFF2-40B4-BE49-F238E27FC236}">
                <a16:creationId xmlns="" xmlns:a16="http://schemas.microsoft.com/office/drawing/2014/main" id="{201F4830-02D5-4CDC-BE53-87EEC2FAEEB7}"/>
              </a:ext>
            </a:extLst>
          </p:cNvPr>
          <p:cNvSpPr>
            <a:spLocks noGrp="1"/>
          </p:cNvSpPr>
          <p:nvPr>
            <p:ph type="dt" sz="half" idx="10"/>
          </p:nvPr>
        </p:nvSpPr>
        <p:spPr/>
        <p:txBody>
          <a:bodyPr/>
          <a:lstStyle/>
          <a:p>
            <a:r>
              <a:rPr lang="de-DE" noProof="0"/>
              <a:t>10.06.2021</a:t>
            </a:r>
            <a:endParaRPr lang="de-DE" noProof="0" dirty="0"/>
          </a:p>
        </p:txBody>
      </p:sp>
      <p:sp>
        <p:nvSpPr>
          <p:cNvPr id="10" name="Fußzeilenplatzhalter 9">
            <a:extLst>
              <a:ext uri="{FF2B5EF4-FFF2-40B4-BE49-F238E27FC236}">
                <a16:creationId xmlns="" xmlns:a16="http://schemas.microsoft.com/office/drawing/2014/main" id="{7AE9D3F6-60F6-40E1-936D-6A1E8C1BE51C}"/>
              </a:ext>
            </a:extLst>
          </p:cNvPr>
          <p:cNvSpPr>
            <a:spLocks noGrp="1"/>
          </p:cNvSpPr>
          <p:nvPr>
            <p:ph type="ftr" sz="quarter" idx="11"/>
          </p:nvPr>
        </p:nvSpPr>
        <p:spPr/>
        <p:txBody>
          <a:bodyPr/>
          <a:lstStyle/>
          <a:p>
            <a:r>
              <a:rPr lang="de-DE" noProof="0" dirty="0"/>
              <a:t>Hier bitte den Titel der Präsentation und Autor eintragen</a:t>
            </a:r>
          </a:p>
        </p:txBody>
      </p:sp>
      <p:sp>
        <p:nvSpPr>
          <p:cNvPr id="11" name="Foliennummernplatzhalter 10">
            <a:extLst>
              <a:ext uri="{FF2B5EF4-FFF2-40B4-BE49-F238E27FC236}">
                <a16:creationId xmlns="" xmlns:a16="http://schemas.microsoft.com/office/drawing/2014/main" id="{3A1ACD44-38B1-42A9-BB2E-4E41A9ABED2A}"/>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73469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EF51FDF-E61C-476D-937C-CD8F78E6C92E}"/>
              </a:ext>
            </a:extLst>
          </p:cNvPr>
          <p:cNvSpPr>
            <a:spLocks noGrp="1"/>
          </p:cNvSpPr>
          <p:nvPr>
            <p:ph type="title"/>
          </p:nvPr>
        </p:nvSpPr>
        <p:spPr>
          <a:xfrm>
            <a:off x="431255" y="862979"/>
            <a:ext cx="4027370" cy="649288"/>
          </a:xfrm>
          <a:prstGeom prst="rect">
            <a:avLst/>
          </a:prstGeom>
        </p:spPr>
        <p:txBody>
          <a:bodyPr wrap="square" anchor="t" anchorCtr="0"/>
          <a:lstStyle>
            <a:lvl1pPr>
              <a:defRPr sz="2600"/>
            </a:lvl1pPr>
          </a:lstStyle>
          <a:p>
            <a:r>
              <a:rPr lang="de-DE" noProof="0"/>
              <a:t>Mastertitelformat bearbeiten</a:t>
            </a:r>
          </a:p>
        </p:txBody>
      </p:sp>
      <p:sp>
        <p:nvSpPr>
          <p:cNvPr id="3" name="Bildplatzhalter 2">
            <a:extLst>
              <a:ext uri="{FF2B5EF4-FFF2-40B4-BE49-F238E27FC236}">
                <a16:creationId xmlns="" xmlns:a16="http://schemas.microsoft.com/office/drawing/2014/main" id="{9408F3D8-E34D-4471-AAA3-9FE9BBCF3BD2}"/>
              </a:ext>
            </a:extLst>
          </p:cNvPr>
          <p:cNvSpPr>
            <a:spLocks noGrp="1"/>
          </p:cNvSpPr>
          <p:nvPr>
            <p:ph type="pic" idx="1"/>
          </p:nvPr>
        </p:nvSpPr>
        <p:spPr>
          <a:xfrm>
            <a:off x="4751735" y="863376"/>
            <a:ext cx="4032000" cy="4105275"/>
          </a:xfrm>
        </p:spPr>
        <p:txBody>
          <a:bodyPr lIns="0" tIns="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
        <p:nvSpPr>
          <p:cNvPr id="4" name="Textplatzhalter 3">
            <a:extLst>
              <a:ext uri="{FF2B5EF4-FFF2-40B4-BE49-F238E27FC236}">
                <a16:creationId xmlns="" xmlns:a16="http://schemas.microsoft.com/office/drawing/2014/main" id="{CD57C96F-418C-464D-8080-6AC22CEE4CA7}"/>
              </a:ext>
            </a:extLst>
          </p:cNvPr>
          <p:cNvSpPr>
            <a:spLocks noGrp="1"/>
          </p:cNvSpPr>
          <p:nvPr>
            <p:ph type="body" sz="half" idx="2"/>
          </p:nvPr>
        </p:nvSpPr>
        <p:spPr>
          <a:xfrm>
            <a:off x="431255" y="1798127"/>
            <a:ext cx="4036881" cy="3170524"/>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a:t>Mastertextformat bearbeiten</a:t>
            </a:r>
          </a:p>
        </p:txBody>
      </p:sp>
      <p:sp>
        <p:nvSpPr>
          <p:cNvPr id="11" name="Datumsplatzhalter 10">
            <a:extLst>
              <a:ext uri="{FF2B5EF4-FFF2-40B4-BE49-F238E27FC236}">
                <a16:creationId xmlns="" xmlns:a16="http://schemas.microsoft.com/office/drawing/2014/main" id="{478EB4EE-BA92-4E68-B7EA-93AAEF37AE76}"/>
              </a:ext>
            </a:extLst>
          </p:cNvPr>
          <p:cNvSpPr>
            <a:spLocks noGrp="1"/>
          </p:cNvSpPr>
          <p:nvPr>
            <p:ph type="dt" sz="half" idx="10"/>
          </p:nvPr>
        </p:nvSpPr>
        <p:spPr/>
        <p:txBody>
          <a:bodyPr/>
          <a:lstStyle/>
          <a:p>
            <a:r>
              <a:rPr lang="de-DE" noProof="0"/>
              <a:t>10.06.021</a:t>
            </a:r>
          </a:p>
        </p:txBody>
      </p:sp>
      <p:sp>
        <p:nvSpPr>
          <p:cNvPr id="12" name="Fußzeilenplatzhalter 11">
            <a:extLst>
              <a:ext uri="{FF2B5EF4-FFF2-40B4-BE49-F238E27FC236}">
                <a16:creationId xmlns="" xmlns:a16="http://schemas.microsoft.com/office/drawing/2014/main" id="{85208F1D-8CA3-4776-A3B9-981FEFEA7FBF}"/>
              </a:ext>
            </a:extLst>
          </p:cNvPr>
          <p:cNvSpPr>
            <a:spLocks noGrp="1"/>
          </p:cNvSpPr>
          <p:nvPr>
            <p:ph type="ftr" sz="quarter" idx="11"/>
          </p:nvPr>
        </p:nvSpPr>
        <p:spPr/>
        <p:txBody>
          <a:bodyPr/>
          <a:lstStyle/>
          <a:p>
            <a:r>
              <a:rPr lang="de-DE" noProof="0"/>
              <a:t>Hier bitte den Titel der Präsentation und Autor eintragen</a:t>
            </a:r>
          </a:p>
        </p:txBody>
      </p:sp>
      <p:sp>
        <p:nvSpPr>
          <p:cNvPr id="13" name="Foliennummernplatzhalter 12">
            <a:extLst>
              <a:ext uri="{FF2B5EF4-FFF2-40B4-BE49-F238E27FC236}">
                <a16:creationId xmlns="" xmlns:a16="http://schemas.microsoft.com/office/drawing/2014/main" id="{E7116FE7-B59D-4068-AE44-7C623B5E2DA2}"/>
              </a:ext>
            </a:extLst>
          </p:cNvPr>
          <p:cNvSpPr>
            <a:spLocks noGrp="1"/>
          </p:cNvSpPr>
          <p:nvPr>
            <p:ph type="sldNum" sz="quarter" idx="12"/>
          </p:nvPr>
        </p:nvSpPr>
        <p:spPr/>
        <p:txBody>
          <a:bodyPr/>
          <a:lstStyle/>
          <a:p>
            <a:fld id="{915ABBCB-2658-4656-B2C4-43A1F658563B}" type="slidenum">
              <a:rPr lang="de-DE" noProof="0" smtClean="0"/>
              <a:t>‹Nr.›</a:t>
            </a:fld>
            <a:endParaRPr lang="de-DE" noProof="0"/>
          </a:p>
        </p:txBody>
      </p:sp>
    </p:spTree>
    <p:extLst>
      <p:ext uri="{BB962C8B-B14F-4D97-AF65-F5344CB8AC3E}">
        <p14:creationId xmlns:p14="http://schemas.microsoft.com/office/powerpoint/2010/main" val="16558191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B65F6CD-5B21-422C-A388-D3982546B9BD}"/>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48140728-C76C-4A8A-A0DB-32D3A80CC542}"/>
              </a:ext>
            </a:extLst>
          </p:cNvPr>
          <p:cNvSpPr>
            <a:spLocks noGrp="1"/>
          </p:cNvSpPr>
          <p:nvPr>
            <p:ph sz="half" idx="1"/>
          </p:nvPr>
        </p:nvSpPr>
        <p:spPr>
          <a:xfrm>
            <a:off x="431453"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splatzhalter 3">
            <a:extLst>
              <a:ext uri="{FF2B5EF4-FFF2-40B4-BE49-F238E27FC236}">
                <a16:creationId xmlns="" xmlns:a16="http://schemas.microsoft.com/office/drawing/2014/main" id="{2A515521-CF36-43DF-8006-6F4895FFA8F5}"/>
              </a:ext>
            </a:extLst>
          </p:cNvPr>
          <p:cNvSpPr>
            <a:spLocks noGrp="1"/>
          </p:cNvSpPr>
          <p:nvPr>
            <p:ph sz="half" idx="2"/>
          </p:nvPr>
        </p:nvSpPr>
        <p:spPr>
          <a:xfrm>
            <a:off x="4751735"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Datumsplatzhalter 10">
            <a:extLst>
              <a:ext uri="{FF2B5EF4-FFF2-40B4-BE49-F238E27FC236}">
                <a16:creationId xmlns="" xmlns:a16="http://schemas.microsoft.com/office/drawing/2014/main" id="{F39A0076-9856-4316-A2C2-9B5A543A19FA}"/>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013024DD-12C5-4418-B89A-1BE4467EB429}"/>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093751A8-9A06-48BF-8633-A9D401CCCCC4}"/>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25605078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E0F7DB9-3C09-4E53-BACB-FC9500A68F99}"/>
              </a:ext>
            </a:extLst>
          </p:cNvPr>
          <p:cNvSpPr>
            <a:spLocks noGrp="1"/>
          </p:cNvSpPr>
          <p:nvPr>
            <p:ph type="title"/>
          </p:nvPr>
        </p:nvSpPr>
        <p:spPr>
          <a:xfrm>
            <a:off x="431800" y="864267"/>
            <a:ext cx="8352383" cy="648000"/>
          </a:xfrm>
          <a:prstGeom prst="rect">
            <a:avLst/>
          </a:prstGeom>
        </p:spPr>
        <p:txBody>
          <a:bodyPr/>
          <a:lstStyle/>
          <a:p>
            <a:r>
              <a:rPr lang="de-DE" noProof="0" dirty="0"/>
              <a:t>Mastertitelformat bearbeiten</a:t>
            </a:r>
          </a:p>
        </p:txBody>
      </p:sp>
      <p:sp>
        <p:nvSpPr>
          <p:cNvPr id="3" name="Textplatzhalter 2">
            <a:extLst>
              <a:ext uri="{FF2B5EF4-FFF2-40B4-BE49-F238E27FC236}">
                <a16:creationId xmlns="" xmlns:a16="http://schemas.microsoft.com/office/drawing/2014/main" id="{4403CE9B-65AD-4D10-96C7-6574CAEA66D3}"/>
              </a:ext>
            </a:extLst>
          </p:cNvPr>
          <p:cNvSpPr>
            <a:spLocks noGrp="1"/>
          </p:cNvSpPr>
          <p:nvPr>
            <p:ph type="body" idx="1"/>
          </p:nvPr>
        </p:nvSpPr>
        <p:spPr>
          <a:xfrm>
            <a:off x="431703" y="1800371"/>
            <a:ext cx="4032000"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Mastertextformat bearbeiten</a:t>
            </a:r>
          </a:p>
        </p:txBody>
      </p:sp>
      <p:sp>
        <p:nvSpPr>
          <p:cNvPr id="4" name="Inhaltsplatzhalter 3">
            <a:extLst>
              <a:ext uri="{FF2B5EF4-FFF2-40B4-BE49-F238E27FC236}">
                <a16:creationId xmlns="" xmlns:a16="http://schemas.microsoft.com/office/drawing/2014/main" id="{8E6730B2-7655-4C77-BB72-DD89EBE4ED40}"/>
              </a:ext>
            </a:extLst>
          </p:cNvPr>
          <p:cNvSpPr>
            <a:spLocks noGrp="1"/>
          </p:cNvSpPr>
          <p:nvPr>
            <p:ph sz="half" idx="2"/>
          </p:nvPr>
        </p:nvSpPr>
        <p:spPr>
          <a:xfrm>
            <a:off x="431453" y="2592651"/>
            <a:ext cx="4032250" cy="237600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5" name="Textplatzhalter 4">
            <a:extLst>
              <a:ext uri="{FF2B5EF4-FFF2-40B4-BE49-F238E27FC236}">
                <a16:creationId xmlns="" xmlns:a16="http://schemas.microsoft.com/office/drawing/2014/main" id="{07B141BF-BA70-4D25-B586-D6D1A6F95FC8}"/>
              </a:ext>
            </a:extLst>
          </p:cNvPr>
          <p:cNvSpPr>
            <a:spLocks noGrp="1"/>
          </p:cNvSpPr>
          <p:nvPr>
            <p:ph type="body" sz="quarter" idx="3"/>
          </p:nvPr>
        </p:nvSpPr>
        <p:spPr>
          <a:xfrm>
            <a:off x="4752280" y="1800299"/>
            <a:ext cx="4031903"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Mastertextformat bearbeiten</a:t>
            </a:r>
          </a:p>
        </p:txBody>
      </p:sp>
      <p:sp>
        <p:nvSpPr>
          <p:cNvPr id="6" name="Inhaltsplatzhalter 5">
            <a:extLst>
              <a:ext uri="{FF2B5EF4-FFF2-40B4-BE49-F238E27FC236}">
                <a16:creationId xmlns="" xmlns:a16="http://schemas.microsoft.com/office/drawing/2014/main" id="{5C3F4711-8A5E-47D8-B67C-49AFEA31181C}"/>
              </a:ext>
            </a:extLst>
          </p:cNvPr>
          <p:cNvSpPr>
            <a:spLocks noGrp="1"/>
          </p:cNvSpPr>
          <p:nvPr>
            <p:ph sz="quarter" idx="4"/>
          </p:nvPr>
        </p:nvSpPr>
        <p:spPr>
          <a:xfrm>
            <a:off x="4752183" y="2592651"/>
            <a:ext cx="4032000" cy="237600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Datumsplatzhalter 12">
            <a:extLst>
              <a:ext uri="{FF2B5EF4-FFF2-40B4-BE49-F238E27FC236}">
                <a16:creationId xmlns="" xmlns:a16="http://schemas.microsoft.com/office/drawing/2014/main" id="{5E31B3D2-63E6-474A-95D3-E636EBC60617}"/>
              </a:ext>
            </a:extLst>
          </p:cNvPr>
          <p:cNvSpPr>
            <a:spLocks noGrp="1"/>
          </p:cNvSpPr>
          <p:nvPr>
            <p:ph type="dt" sz="half" idx="10"/>
          </p:nvPr>
        </p:nvSpPr>
        <p:spPr/>
        <p:txBody>
          <a:bodyPr/>
          <a:lstStyle/>
          <a:p>
            <a:r>
              <a:rPr lang="de-DE" noProof="0"/>
              <a:t>10.06.2021</a:t>
            </a:r>
            <a:endParaRPr lang="de-DE" noProof="0" dirty="0"/>
          </a:p>
        </p:txBody>
      </p:sp>
      <p:sp>
        <p:nvSpPr>
          <p:cNvPr id="14" name="Fußzeilenplatzhalter 13">
            <a:extLst>
              <a:ext uri="{FF2B5EF4-FFF2-40B4-BE49-F238E27FC236}">
                <a16:creationId xmlns="" xmlns:a16="http://schemas.microsoft.com/office/drawing/2014/main" id="{33958CA7-E040-4C1D-9C07-B71F4C8460B5}"/>
              </a:ext>
            </a:extLst>
          </p:cNvPr>
          <p:cNvSpPr>
            <a:spLocks noGrp="1"/>
          </p:cNvSpPr>
          <p:nvPr>
            <p:ph type="ftr" sz="quarter" idx="11"/>
          </p:nvPr>
        </p:nvSpPr>
        <p:spPr/>
        <p:txBody>
          <a:bodyPr/>
          <a:lstStyle/>
          <a:p>
            <a:r>
              <a:rPr lang="de-DE" noProof="0" dirty="0"/>
              <a:t>Hier bitte den Titel der Präsentation und Autor eintragen</a:t>
            </a:r>
          </a:p>
        </p:txBody>
      </p:sp>
      <p:sp>
        <p:nvSpPr>
          <p:cNvPr id="15" name="Foliennummernplatzhalter 14">
            <a:extLst>
              <a:ext uri="{FF2B5EF4-FFF2-40B4-BE49-F238E27FC236}">
                <a16:creationId xmlns="" xmlns:a16="http://schemas.microsoft.com/office/drawing/2014/main" id="{7767F37B-BEB7-49B4-B2E9-4707BFD5EF11}"/>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4271803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EF51FDF-E61C-476D-937C-CD8F78E6C92E}"/>
              </a:ext>
            </a:extLst>
          </p:cNvPr>
          <p:cNvSpPr>
            <a:spLocks noGrp="1"/>
          </p:cNvSpPr>
          <p:nvPr>
            <p:ph type="title"/>
          </p:nvPr>
        </p:nvSpPr>
        <p:spPr>
          <a:xfrm>
            <a:off x="431255" y="862979"/>
            <a:ext cx="4027370" cy="649288"/>
          </a:xfrm>
          <a:prstGeom prst="rect">
            <a:avLst/>
          </a:prstGeom>
        </p:spPr>
        <p:txBody>
          <a:bodyPr wrap="square" anchor="t" anchorCtr="0"/>
          <a:lstStyle>
            <a:lvl1pPr>
              <a:defRPr sz="2600"/>
            </a:lvl1pPr>
          </a:lstStyle>
          <a:p>
            <a:r>
              <a:rPr lang="de-DE" noProof="0" dirty="0"/>
              <a:t>Mastertitelformat bearbeiten</a:t>
            </a:r>
          </a:p>
        </p:txBody>
      </p:sp>
      <p:sp>
        <p:nvSpPr>
          <p:cNvPr id="3" name="Bildplatzhalter 2">
            <a:extLst>
              <a:ext uri="{FF2B5EF4-FFF2-40B4-BE49-F238E27FC236}">
                <a16:creationId xmlns="" xmlns:a16="http://schemas.microsoft.com/office/drawing/2014/main" id="{9408F3D8-E34D-4471-AAA3-9FE9BBCF3BD2}"/>
              </a:ext>
            </a:extLst>
          </p:cNvPr>
          <p:cNvSpPr>
            <a:spLocks noGrp="1"/>
          </p:cNvSpPr>
          <p:nvPr>
            <p:ph type="pic" idx="1"/>
          </p:nvPr>
        </p:nvSpPr>
        <p:spPr>
          <a:xfrm>
            <a:off x="4751735" y="863376"/>
            <a:ext cx="4032000" cy="4105275"/>
          </a:xfrm>
        </p:spPr>
        <p:txBody>
          <a:bodyPr lIns="0" tIns="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dirty="0"/>
              <a:t>Bild durch Klicken auf Symbol hinzufügen</a:t>
            </a:r>
          </a:p>
        </p:txBody>
      </p:sp>
      <p:sp>
        <p:nvSpPr>
          <p:cNvPr id="4" name="Textplatzhalter 3">
            <a:extLst>
              <a:ext uri="{FF2B5EF4-FFF2-40B4-BE49-F238E27FC236}">
                <a16:creationId xmlns="" xmlns:a16="http://schemas.microsoft.com/office/drawing/2014/main" id="{CD57C96F-418C-464D-8080-6AC22CEE4CA7}"/>
              </a:ext>
            </a:extLst>
          </p:cNvPr>
          <p:cNvSpPr>
            <a:spLocks noGrp="1"/>
          </p:cNvSpPr>
          <p:nvPr>
            <p:ph type="body" sz="half" idx="2"/>
          </p:nvPr>
        </p:nvSpPr>
        <p:spPr>
          <a:xfrm>
            <a:off x="431255" y="1798127"/>
            <a:ext cx="4036881" cy="3170524"/>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dirty="0"/>
              <a:t>Mastertextformat bearbeiten</a:t>
            </a:r>
          </a:p>
        </p:txBody>
      </p:sp>
      <p:sp>
        <p:nvSpPr>
          <p:cNvPr id="11" name="Datumsplatzhalter 10">
            <a:extLst>
              <a:ext uri="{FF2B5EF4-FFF2-40B4-BE49-F238E27FC236}">
                <a16:creationId xmlns="" xmlns:a16="http://schemas.microsoft.com/office/drawing/2014/main" id="{478EB4EE-BA92-4E68-B7EA-93AAEF37AE76}"/>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85208F1D-8CA3-4776-A3B9-981FEFEA7FBF}"/>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E7116FE7-B59D-4068-AE44-7C623B5E2DA2}"/>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8956183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4F30B11-90C1-48B5-A47B-C6C1867ACF65}"/>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Textplatzhalter 2">
            <a:extLst>
              <a:ext uri="{FF2B5EF4-FFF2-40B4-BE49-F238E27FC236}">
                <a16:creationId xmlns="" xmlns:a16="http://schemas.microsoft.com/office/drawing/2014/main" id="{8DBBAA8B-5A9A-4984-A4EC-9CDEF82C8833}"/>
              </a:ext>
            </a:extLst>
          </p:cNvPr>
          <p:cNvSpPr>
            <a:spLocks noGrp="1"/>
          </p:cNvSpPr>
          <p:nvPr>
            <p:ph type="body" sz="half" idx="1"/>
          </p:nvPr>
        </p:nvSpPr>
        <p:spPr>
          <a:xfrm>
            <a:off x="431800" y="1800225"/>
            <a:ext cx="8351838"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6E7B639A-AFF6-4EDB-99AE-23678F46DB27}"/>
              </a:ext>
            </a:extLst>
          </p:cNvPr>
          <p:cNvSpPr>
            <a:spLocks noGrp="1"/>
          </p:cNvSpPr>
          <p:nvPr>
            <p:ph sz="half" idx="2"/>
          </p:nvPr>
        </p:nvSpPr>
        <p:spPr>
          <a:xfrm>
            <a:off x="431800" y="3529013"/>
            <a:ext cx="8351838"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1" name="Datumsplatzhalter 10">
            <a:extLst>
              <a:ext uri="{FF2B5EF4-FFF2-40B4-BE49-F238E27FC236}">
                <a16:creationId xmlns="" xmlns:a16="http://schemas.microsoft.com/office/drawing/2014/main" id="{4900303E-28C7-4FC4-AF8B-D64370D18627}"/>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7EEE5B8C-0EC7-4871-80F8-5DCAB8D14C43}"/>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0E16A24A-9139-4FF6-986E-80EA85461746}"/>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0087309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5E7DB84-1C76-4167-A28D-AD10C28D40F1}"/>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D0DB10FA-C3B7-4C1C-B1C4-F19374D0018E}"/>
              </a:ext>
            </a:extLst>
          </p:cNvPr>
          <p:cNvSpPr>
            <a:spLocks noGrp="1"/>
          </p:cNvSpPr>
          <p:nvPr>
            <p:ph sz="half" idx="1"/>
          </p:nvPr>
        </p:nvSpPr>
        <p:spPr>
          <a:xfrm>
            <a:off x="431800" y="1800225"/>
            <a:ext cx="8351838"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Textplatzhalter 3">
            <a:extLst>
              <a:ext uri="{FF2B5EF4-FFF2-40B4-BE49-F238E27FC236}">
                <a16:creationId xmlns="" xmlns:a16="http://schemas.microsoft.com/office/drawing/2014/main" id="{AEDE0DD5-8E4C-4F57-8A9C-9B3B37C6FF81}"/>
              </a:ext>
            </a:extLst>
          </p:cNvPr>
          <p:cNvSpPr>
            <a:spLocks noGrp="1"/>
          </p:cNvSpPr>
          <p:nvPr>
            <p:ph type="body" sz="half" idx="2"/>
          </p:nvPr>
        </p:nvSpPr>
        <p:spPr>
          <a:xfrm>
            <a:off x="431800" y="3529013"/>
            <a:ext cx="8351838"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1" name="Datumsplatzhalter 10">
            <a:extLst>
              <a:ext uri="{FF2B5EF4-FFF2-40B4-BE49-F238E27FC236}">
                <a16:creationId xmlns="" xmlns:a16="http://schemas.microsoft.com/office/drawing/2014/main" id="{98EEC750-0B2F-488E-9088-8FF75E3F94EF}"/>
              </a:ext>
            </a:extLst>
          </p:cNvPr>
          <p:cNvSpPr>
            <a:spLocks noGrp="1"/>
          </p:cNvSpPr>
          <p:nvPr>
            <p:ph type="dt" sz="half" idx="10"/>
          </p:nvPr>
        </p:nvSpPr>
        <p:spPr/>
        <p:txBody>
          <a:bodyPr/>
          <a:lstStyle/>
          <a:p>
            <a:r>
              <a:rPr lang="de-DE" noProof="0"/>
              <a:t>10.06.2021</a:t>
            </a:r>
            <a:endParaRPr lang="de-DE" noProof="0" dirty="0"/>
          </a:p>
        </p:txBody>
      </p:sp>
      <p:sp>
        <p:nvSpPr>
          <p:cNvPr id="12" name="Fußzeilenplatzhalter 11">
            <a:extLst>
              <a:ext uri="{FF2B5EF4-FFF2-40B4-BE49-F238E27FC236}">
                <a16:creationId xmlns="" xmlns:a16="http://schemas.microsoft.com/office/drawing/2014/main" id="{3F30E6A8-BBE1-47A0-80EF-02DC869E2929}"/>
              </a:ext>
            </a:extLst>
          </p:cNvPr>
          <p:cNvSpPr>
            <a:spLocks noGrp="1"/>
          </p:cNvSpPr>
          <p:nvPr>
            <p:ph type="ftr" sz="quarter" idx="11"/>
          </p:nvPr>
        </p:nvSpPr>
        <p:spPr/>
        <p:txBody>
          <a:bodyPr/>
          <a:lstStyle/>
          <a:p>
            <a:r>
              <a:rPr lang="de-DE" noProof="0" dirty="0"/>
              <a:t>Hier bitte den Titel der Präsentation und Autor eintragen</a:t>
            </a:r>
          </a:p>
        </p:txBody>
      </p:sp>
      <p:sp>
        <p:nvSpPr>
          <p:cNvPr id="13" name="Foliennummernplatzhalter 12">
            <a:extLst>
              <a:ext uri="{FF2B5EF4-FFF2-40B4-BE49-F238E27FC236}">
                <a16:creationId xmlns="" xmlns:a16="http://schemas.microsoft.com/office/drawing/2014/main" id="{3F6B8303-2540-4DAE-BF26-C7B544AADA6C}"/>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26020229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OverTx" preserve="1">
  <p:cSld name="Titel und 2 Inhalte üb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C170E73-7B77-4078-A382-0C38BC2CD915}"/>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5914319D-3A73-4DDF-ADE3-85B9FB53761B}"/>
              </a:ext>
            </a:extLst>
          </p:cNvPr>
          <p:cNvSpPr>
            <a:spLocks noGrp="1"/>
          </p:cNvSpPr>
          <p:nvPr>
            <p:ph sz="quarter" idx="1"/>
          </p:nvPr>
        </p:nvSpPr>
        <p:spPr>
          <a:xfrm>
            <a:off x="431453"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F7736D84-618E-496A-AC3D-E2A92EFA1FC1}"/>
              </a:ext>
            </a:extLst>
          </p:cNvPr>
          <p:cNvSpPr>
            <a:spLocks noGrp="1"/>
          </p:cNvSpPr>
          <p:nvPr>
            <p:ph sz="quarter" idx="2"/>
          </p:nvPr>
        </p:nvSpPr>
        <p:spPr>
          <a:xfrm>
            <a:off x="4751735"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Textplatzhalter 4">
            <a:extLst>
              <a:ext uri="{FF2B5EF4-FFF2-40B4-BE49-F238E27FC236}">
                <a16:creationId xmlns="" xmlns:a16="http://schemas.microsoft.com/office/drawing/2014/main" id="{18BD211A-3457-4834-84A1-AE172669D601}"/>
              </a:ext>
            </a:extLst>
          </p:cNvPr>
          <p:cNvSpPr>
            <a:spLocks noGrp="1"/>
          </p:cNvSpPr>
          <p:nvPr>
            <p:ph type="body" sz="half" idx="3"/>
          </p:nvPr>
        </p:nvSpPr>
        <p:spPr>
          <a:xfrm>
            <a:off x="432345" y="3528789"/>
            <a:ext cx="8351838"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2" name="Datumsplatzhalter 11">
            <a:extLst>
              <a:ext uri="{FF2B5EF4-FFF2-40B4-BE49-F238E27FC236}">
                <a16:creationId xmlns="" xmlns:a16="http://schemas.microsoft.com/office/drawing/2014/main" id="{801DFD5D-D5EC-4A24-BE5F-48A5500AFC9C}"/>
              </a:ext>
            </a:extLst>
          </p:cNvPr>
          <p:cNvSpPr>
            <a:spLocks noGrp="1"/>
          </p:cNvSpPr>
          <p:nvPr>
            <p:ph type="dt" sz="half" idx="10"/>
          </p:nvPr>
        </p:nvSpPr>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2C41F924-1E8F-4D53-86CA-BC874913A509}"/>
              </a:ext>
            </a:extLst>
          </p:cNvPr>
          <p:cNvSpPr>
            <a:spLocks noGrp="1"/>
          </p:cNvSpPr>
          <p:nvPr>
            <p:ph type="ftr" sz="quarter" idx="11"/>
          </p:nvPr>
        </p:nvSpPr>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BFFEC7D3-E135-4302-A206-2D371365E096}"/>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38057825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F3D6122-9C49-4329-B4B5-6F4F6028EC99}"/>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BC63E382-756A-44AF-86F7-F7E4606D4497}"/>
              </a:ext>
            </a:extLst>
          </p:cNvPr>
          <p:cNvSpPr>
            <a:spLocks noGrp="1"/>
          </p:cNvSpPr>
          <p:nvPr>
            <p:ph sz="half" idx="1"/>
          </p:nvPr>
        </p:nvSpPr>
        <p:spPr>
          <a:xfrm>
            <a:off x="431453"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splatzhalter 3">
            <a:extLst>
              <a:ext uri="{FF2B5EF4-FFF2-40B4-BE49-F238E27FC236}">
                <a16:creationId xmlns="" xmlns:a16="http://schemas.microsoft.com/office/drawing/2014/main" id="{D99C7164-EA5E-4BD4-8F63-A774048A1426}"/>
              </a:ext>
            </a:extLst>
          </p:cNvPr>
          <p:cNvSpPr>
            <a:spLocks noGrp="1"/>
          </p:cNvSpPr>
          <p:nvPr>
            <p:ph sz="quarter" idx="2"/>
          </p:nvPr>
        </p:nvSpPr>
        <p:spPr>
          <a:xfrm>
            <a:off x="4751735"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Inhaltsplatzhalter 4">
            <a:extLst>
              <a:ext uri="{FF2B5EF4-FFF2-40B4-BE49-F238E27FC236}">
                <a16:creationId xmlns="" xmlns:a16="http://schemas.microsoft.com/office/drawing/2014/main" id="{FB3F3531-153E-412B-A2C2-22CBB0989746}"/>
              </a:ext>
            </a:extLst>
          </p:cNvPr>
          <p:cNvSpPr>
            <a:spLocks noGrp="1"/>
          </p:cNvSpPr>
          <p:nvPr>
            <p:ph sz="quarter" idx="3"/>
          </p:nvPr>
        </p:nvSpPr>
        <p:spPr>
          <a:xfrm>
            <a:off x="4751735" y="3527822"/>
            <a:ext cx="4032250" cy="1440829"/>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2" name="Datumsplatzhalter 11">
            <a:extLst>
              <a:ext uri="{FF2B5EF4-FFF2-40B4-BE49-F238E27FC236}">
                <a16:creationId xmlns="" xmlns:a16="http://schemas.microsoft.com/office/drawing/2014/main" id="{7991A111-EF73-4046-A40F-93F22DC6CFD6}"/>
              </a:ext>
            </a:extLst>
          </p:cNvPr>
          <p:cNvSpPr>
            <a:spLocks noGrp="1"/>
          </p:cNvSpPr>
          <p:nvPr>
            <p:ph type="dt" sz="half" idx="10"/>
          </p:nvPr>
        </p:nvSpPr>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7CD87D2F-C9B2-46E6-B99C-2FB5729EBD80}"/>
              </a:ext>
            </a:extLst>
          </p:cNvPr>
          <p:cNvSpPr>
            <a:spLocks noGrp="1"/>
          </p:cNvSpPr>
          <p:nvPr>
            <p:ph type="ftr" sz="quarter" idx="11"/>
          </p:nvPr>
        </p:nvSpPr>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5C5254AC-3CE8-4B54-9ECD-D0990234253D}"/>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1043323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4D6D3C2-FE42-433A-9008-EF24A5F6A997}"/>
              </a:ext>
            </a:extLst>
          </p:cNvPr>
          <p:cNvSpPr>
            <a:spLocks noGrp="1"/>
          </p:cNvSpPr>
          <p:nvPr>
            <p:ph type="title"/>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4D13FA7A-E881-42F5-92F1-92C549E3697D}"/>
              </a:ext>
            </a:extLst>
          </p:cNvPr>
          <p:cNvSpPr>
            <a:spLocks noGrp="1"/>
          </p:cNvSpPr>
          <p:nvPr>
            <p:ph sz="quarter" idx="1"/>
          </p:nvPr>
        </p:nvSpPr>
        <p:spPr>
          <a:xfrm>
            <a:off x="431255" y="1800299"/>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8471D891-307D-499C-811E-856AA16698A8}"/>
              </a:ext>
            </a:extLst>
          </p:cNvPr>
          <p:cNvSpPr>
            <a:spLocks noGrp="1"/>
          </p:cNvSpPr>
          <p:nvPr>
            <p:ph sz="quarter" idx="2"/>
          </p:nvPr>
        </p:nvSpPr>
        <p:spPr>
          <a:xfrm>
            <a:off x="431453" y="3527822"/>
            <a:ext cx="4032250" cy="1440829"/>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Inhaltsplatzhalter 4">
            <a:extLst>
              <a:ext uri="{FF2B5EF4-FFF2-40B4-BE49-F238E27FC236}">
                <a16:creationId xmlns="" xmlns:a16="http://schemas.microsoft.com/office/drawing/2014/main" id="{9625E5A9-BCAC-4FCB-93D6-30B8E48B481D}"/>
              </a:ext>
            </a:extLst>
          </p:cNvPr>
          <p:cNvSpPr>
            <a:spLocks noGrp="1"/>
          </p:cNvSpPr>
          <p:nvPr>
            <p:ph sz="half" idx="3"/>
          </p:nvPr>
        </p:nvSpPr>
        <p:spPr>
          <a:xfrm>
            <a:off x="4751735" y="1800001"/>
            <a:ext cx="4032250" cy="3168650"/>
          </a:xfrm>
        </p:spPr>
        <p:txBody>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2" name="Datumsplatzhalter 11">
            <a:extLst>
              <a:ext uri="{FF2B5EF4-FFF2-40B4-BE49-F238E27FC236}">
                <a16:creationId xmlns="" xmlns:a16="http://schemas.microsoft.com/office/drawing/2014/main" id="{2BF21BBF-C9FB-4867-B3D2-9D0B54407E27}"/>
              </a:ext>
            </a:extLst>
          </p:cNvPr>
          <p:cNvSpPr>
            <a:spLocks noGrp="1"/>
          </p:cNvSpPr>
          <p:nvPr>
            <p:ph type="dt" sz="half" idx="10"/>
          </p:nvPr>
        </p:nvSpPr>
        <p:spPr/>
        <p:txBody>
          <a:bodyPr/>
          <a:lstStyle/>
          <a:p>
            <a:r>
              <a:rPr lang="de-DE" noProof="0"/>
              <a:t>10.06.2021</a:t>
            </a:r>
            <a:endParaRPr lang="de-DE" noProof="0" dirty="0"/>
          </a:p>
        </p:txBody>
      </p:sp>
      <p:sp>
        <p:nvSpPr>
          <p:cNvPr id="13" name="Fußzeilenplatzhalter 12">
            <a:extLst>
              <a:ext uri="{FF2B5EF4-FFF2-40B4-BE49-F238E27FC236}">
                <a16:creationId xmlns="" xmlns:a16="http://schemas.microsoft.com/office/drawing/2014/main" id="{DF6D0EBA-AD7F-49CD-B148-48B841A3D1FF}"/>
              </a:ext>
            </a:extLst>
          </p:cNvPr>
          <p:cNvSpPr>
            <a:spLocks noGrp="1"/>
          </p:cNvSpPr>
          <p:nvPr>
            <p:ph type="ftr" sz="quarter" idx="11"/>
          </p:nvPr>
        </p:nvSpPr>
        <p:spPr/>
        <p:txBody>
          <a:bodyPr/>
          <a:lstStyle/>
          <a:p>
            <a:r>
              <a:rPr lang="de-DE" noProof="0" dirty="0"/>
              <a:t>Hier bitte den Titel der Präsentation und Autor eintragen</a:t>
            </a:r>
          </a:p>
        </p:txBody>
      </p:sp>
      <p:sp>
        <p:nvSpPr>
          <p:cNvPr id="14" name="Foliennummernplatzhalter 13">
            <a:extLst>
              <a:ext uri="{FF2B5EF4-FFF2-40B4-BE49-F238E27FC236}">
                <a16:creationId xmlns="" xmlns:a16="http://schemas.microsoft.com/office/drawing/2014/main" id="{EA375505-4158-43A4-9442-7ED07FE18B2A}"/>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2580520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65485CA-1478-439A-A4E7-B336017DFAB7}"/>
              </a:ext>
            </a:extLst>
          </p:cNvPr>
          <p:cNvSpPr>
            <a:spLocks noGrp="1"/>
          </p:cNvSpPr>
          <p:nvPr>
            <p:ph type="title" sz="quarter"/>
          </p:nvPr>
        </p:nvSpPr>
        <p:spPr>
          <a:xfrm>
            <a:off x="431257" y="864639"/>
            <a:ext cx="8352382" cy="647628"/>
          </a:xfrm>
          <a:prstGeom prst="rect">
            <a:avLst/>
          </a:prstGeom>
        </p:spPr>
        <p:txBody>
          <a:bodyPr/>
          <a:lstStyle/>
          <a:p>
            <a:r>
              <a:rPr lang="de-DE" noProof="0" dirty="0"/>
              <a:t>Mastertitelformat bearbeiten</a:t>
            </a:r>
          </a:p>
        </p:txBody>
      </p:sp>
      <p:sp>
        <p:nvSpPr>
          <p:cNvPr id="3" name="Inhaltsplatzhalter 2">
            <a:extLst>
              <a:ext uri="{FF2B5EF4-FFF2-40B4-BE49-F238E27FC236}">
                <a16:creationId xmlns="" xmlns:a16="http://schemas.microsoft.com/office/drawing/2014/main" id="{8D151A88-096E-42BD-AA5A-19671CAD7082}"/>
              </a:ext>
            </a:extLst>
          </p:cNvPr>
          <p:cNvSpPr>
            <a:spLocks noGrp="1"/>
          </p:cNvSpPr>
          <p:nvPr>
            <p:ph sz="quarter" idx="1"/>
          </p:nvPr>
        </p:nvSpPr>
        <p:spPr>
          <a:xfrm>
            <a:off x="431453"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4" name="Inhaltsplatzhalter 3">
            <a:extLst>
              <a:ext uri="{FF2B5EF4-FFF2-40B4-BE49-F238E27FC236}">
                <a16:creationId xmlns="" xmlns:a16="http://schemas.microsoft.com/office/drawing/2014/main" id="{4CECC308-A649-4266-B1C6-4C9B6FA73A69}"/>
              </a:ext>
            </a:extLst>
          </p:cNvPr>
          <p:cNvSpPr>
            <a:spLocks noGrp="1"/>
          </p:cNvSpPr>
          <p:nvPr>
            <p:ph sz="quarter" idx="2"/>
          </p:nvPr>
        </p:nvSpPr>
        <p:spPr>
          <a:xfrm>
            <a:off x="4751933" y="1800596"/>
            <a:ext cx="4032250" cy="1439863"/>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5" name="Inhaltsplatzhalter 4">
            <a:extLst>
              <a:ext uri="{FF2B5EF4-FFF2-40B4-BE49-F238E27FC236}">
                <a16:creationId xmlns="" xmlns:a16="http://schemas.microsoft.com/office/drawing/2014/main" id="{B85A12CD-4454-4B4E-B18F-179F5C244864}"/>
              </a:ext>
            </a:extLst>
          </p:cNvPr>
          <p:cNvSpPr>
            <a:spLocks noGrp="1"/>
          </p:cNvSpPr>
          <p:nvPr>
            <p:ph sz="quarter" idx="3"/>
          </p:nvPr>
        </p:nvSpPr>
        <p:spPr>
          <a:xfrm>
            <a:off x="431255" y="3528789"/>
            <a:ext cx="4032250"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6" name="Inhaltsplatzhalter 5">
            <a:extLst>
              <a:ext uri="{FF2B5EF4-FFF2-40B4-BE49-F238E27FC236}">
                <a16:creationId xmlns="" xmlns:a16="http://schemas.microsoft.com/office/drawing/2014/main" id="{463D2CAA-22E9-4F5F-8A11-4A490885378C}"/>
              </a:ext>
            </a:extLst>
          </p:cNvPr>
          <p:cNvSpPr>
            <a:spLocks noGrp="1"/>
          </p:cNvSpPr>
          <p:nvPr>
            <p:ph sz="quarter" idx="4"/>
          </p:nvPr>
        </p:nvSpPr>
        <p:spPr>
          <a:xfrm>
            <a:off x="4751735" y="3528789"/>
            <a:ext cx="4032250" cy="1439862"/>
          </a:xfrm>
        </p:spPr>
        <p:txBody>
          <a:bodyPr/>
          <a:lstStyle/>
          <a:p>
            <a:pPr lvl="0"/>
            <a:r>
              <a:rPr lang="de-DE" noProof="0" dirty="0"/>
              <a:t>Mastertextformat bearbeiten</a:t>
            </a:r>
          </a:p>
          <a:p>
            <a:pPr lvl="1"/>
            <a:r>
              <a:rPr lang="de-DE" noProof="0" dirty="0"/>
              <a:t>Zweite Ebene</a:t>
            </a:r>
          </a:p>
          <a:p>
            <a:pPr lvl="2"/>
            <a:r>
              <a:rPr lang="de-DE" noProof="0" dirty="0"/>
              <a:t>Dritte Ebene</a:t>
            </a:r>
          </a:p>
        </p:txBody>
      </p:sp>
      <p:sp>
        <p:nvSpPr>
          <p:cNvPr id="13" name="Datumsplatzhalter 12">
            <a:extLst>
              <a:ext uri="{FF2B5EF4-FFF2-40B4-BE49-F238E27FC236}">
                <a16:creationId xmlns="" xmlns:a16="http://schemas.microsoft.com/office/drawing/2014/main" id="{12FE41DB-56D6-4293-B48C-458161373D46}"/>
              </a:ext>
            </a:extLst>
          </p:cNvPr>
          <p:cNvSpPr>
            <a:spLocks noGrp="1"/>
          </p:cNvSpPr>
          <p:nvPr>
            <p:ph type="dt" sz="half" idx="10"/>
          </p:nvPr>
        </p:nvSpPr>
        <p:spPr/>
        <p:txBody>
          <a:bodyPr/>
          <a:lstStyle/>
          <a:p>
            <a:r>
              <a:rPr lang="de-DE" noProof="0"/>
              <a:t>10.06.2021</a:t>
            </a:r>
            <a:endParaRPr lang="de-DE" noProof="0" dirty="0"/>
          </a:p>
        </p:txBody>
      </p:sp>
      <p:sp>
        <p:nvSpPr>
          <p:cNvPr id="14" name="Fußzeilenplatzhalter 13">
            <a:extLst>
              <a:ext uri="{FF2B5EF4-FFF2-40B4-BE49-F238E27FC236}">
                <a16:creationId xmlns="" xmlns:a16="http://schemas.microsoft.com/office/drawing/2014/main" id="{2F570F22-1430-4D12-9F56-7879F90962B9}"/>
              </a:ext>
            </a:extLst>
          </p:cNvPr>
          <p:cNvSpPr>
            <a:spLocks noGrp="1"/>
          </p:cNvSpPr>
          <p:nvPr>
            <p:ph type="ftr" sz="quarter" idx="11"/>
          </p:nvPr>
        </p:nvSpPr>
        <p:spPr/>
        <p:txBody>
          <a:bodyPr/>
          <a:lstStyle/>
          <a:p>
            <a:r>
              <a:rPr lang="de-DE" noProof="0" dirty="0"/>
              <a:t>Hier bitte den Titel der Präsentation und Autor eintragen</a:t>
            </a:r>
          </a:p>
        </p:txBody>
      </p:sp>
      <p:sp>
        <p:nvSpPr>
          <p:cNvPr id="15" name="Foliennummernplatzhalter 14">
            <a:extLst>
              <a:ext uri="{FF2B5EF4-FFF2-40B4-BE49-F238E27FC236}">
                <a16:creationId xmlns="" xmlns:a16="http://schemas.microsoft.com/office/drawing/2014/main" id="{33923EF9-E923-4428-928A-FA602A25EAE7}"/>
              </a:ext>
            </a:extLst>
          </p:cNvPr>
          <p:cNvSpPr>
            <a:spLocks noGrp="1"/>
          </p:cNvSpPr>
          <p:nvPr>
            <p:ph type="sldNum" sz="quarter" idx="12"/>
          </p:nvPr>
        </p:nvSpPr>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19901229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Bild (ganzseitig) + Textbox">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FE7B8209-2A83-4F31-8D75-7F62DE28F30F}"/>
              </a:ext>
            </a:extLst>
          </p:cNvPr>
          <p:cNvSpPr>
            <a:spLocks noGrp="1"/>
          </p:cNvSpPr>
          <p:nvPr>
            <p:ph type="body" sz="quarter" idx="11"/>
          </p:nvPr>
        </p:nvSpPr>
        <p:spPr>
          <a:xfrm>
            <a:off x="0" y="0"/>
            <a:ext cx="9215438" cy="5184775"/>
          </a:xfrm>
          <a:solidFill>
            <a:srgbClr val="C20000"/>
          </a:solidFill>
        </p:spPr>
        <p:txBody>
          <a:bodyPr lIns="6408000" tIns="720000" rIns="576000" bIns="2088000"/>
          <a:lstStyle>
            <a:lvl1pPr marL="0" indent="0">
              <a:buNone/>
              <a:defRPr sz="2600" b="1">
                <a:solidFill>
                  <a:schemeClr val="bg1"/>
                </a:solidFill>
              </a:defRPr>
            </a:lvl1pPr>
            <a:lvl2pPr marL="360000" indent="0">
              <a:buNone/>
              <a:defRPr sz="2600" b="1">
                <a:solidFill>
                  <a:schemeClr val="tx1"/>
                </a:solidFill>
              </a:defRPr>
            </a:lvl2pPr>
          </a:lstStyle>
          <a:p>
            <a:pPr lvl="0"/>
            <a:r>
              <a:rPr lang="de-DE" noProof="0" dirty="0"/>
              <a:t>Mastertextformat bearbeiten</a:t>
            </a:r>
          </a:p>
        </p:txBody>
      </p:sp>
      <p:sp>
        <p:nvSpPr>
          <p:cNvPr id="9" name="Bildplatzhalter 8">
            <a:extLst>
              <a:ext uri="{FF2B5EF4-FFF2-40B4-BE49-F238E27FC236}">
                <a16:creationId xmlns="" xmlns:a16="http://schemas.microsoft.com/office/drawing/2014/main" id="{D524620A-E9D6-4F69-BD6E-074EC76BE505}"/>
              </a:ext>
            </a:extLst>
          </p:cNvPr>
          <p:cNvSpPr>
            <a:spLocks noGrp="1"/>
          </p:cNvSpPr>
          <p:nvPr>
            <p:ph type="pic" sz="quarter" idx="10"/>
          </p:nvPr>
        </p:nvSpPr>
        <p:spPr>
          <a:xfrm>
            <a:off x="0" y="0"/>
            <a:ext cx="9215438" cy="5184775"/>
          </a:xfrm>
          <a:custGeom>
            <a:avLst/>
            <a:gdLst>
              <a:gd name="connsiteX0" fmla="*/ 6192183 w 9215438"/>
              <a:gd name="connsiteY0" fmla="*/ 576163 h 5184775"/>
              <a:gd name="connsiteX1" fmla="*/ 6192183 w 9215438"/>
              <a:gd name="connsiteY1" fmla="*/ 3024163 h 5184775"/>
              <a:gd name="connsiteX2" fmla="*/ 8784183 w 9215438"/>
              <a:gd name="connsiteY2" fmla="*/ 3024163 h 5184775"/>
              <a:gd name="connsiteX3" fmla="*/ 8784183 w 9215438"/>
              <a:gd name="connsiteY3" fmla="*/ 576163 h 5184775"/>
              <a:gd name="connsiteX4" fmla="*/ 0 w 9215438"/>
              <a:gd name="connsiteY4" fmla="*/ 0 h 5184775"/>
              <a:gd name="connsiteX5" fmla="*/ 9215438 w 9215438"/>
              <a:gd name="connsiteY5" fmla="*/ 0 h 5184775"/>
              <a:gd name="connsiteX6" fmla="*/ 9215438 w 9215438"/>
              <a:gd name="connsiteY6" fmla="*/ 5184775 h 5184775"/>
              <a:gd name="connsiteX7" fmla="*/ 0 w 9215438"/>
              <a:gd name="connsiteY7" fmla="*/ 5184775 h 51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5184775">
                <a:moveTo>
                  <a:pt x="6192183" y="576163"/>
                </a:moveTo>
                <a:lnTo>
                  <a:pt x="6192183" y="3024163"/>
                </a:lnTo>
                <a:lnTo>
                  <a:pt x="8784183" y="3024163"/>
                </a:lnTo>
                <a:lnTo>
                  <a:pt x="8784183" y="576163"/>
                </a:lnTo>
                <a:close/>
                <a:moveTo>
                  <a:pt x="0" y="0"/>
                </a:moveTo>
                <a:lnTo>
                  <a:pt x="9215438" y="0"/>
                </a:lnTo>
                <a:lnTo>
                  <a:pt x="9215438" y="5184775"/>
                </a:lnTo>
                <a:lnTo>
                  <a:pt x="0" y="5184775"/>
                </a:lnTo>
                <a:close/>
              </a:path>
            </a:pathLst>
          </a:custGeom>
          <a:solidFill>
            <a:schemeClr val="bg1"/>
          </a:solidFill>
        </p:spPr>
        <p:txBody>
          <a:bodyPr wrap="square" lIns="432000" tIns="576000">
            <a:noAutofit/>
          </a:bodyPr>
          <a:lstStyle>
            <a:lvl1pPr marL="0" indent="0">
              <a:buNone/>
              <a:defRPr>
                <a:solidFill>
                  <a:schemeClr val="tx1"/>
                </a:solidFill>
              </a:defRPr>
            </a:lvl1pPr>
          </a:lstStyle>
          <a:p>
            <a:r>
              <a:rPr lang="de-DE" noProof="0" dirty="0"/>
              <a:t>Bild durch Klicken auf Symbol hinzufügen</a:t>
            </a:r>
          </a:p>
        </p:txBody>
      </p:sp>
      <p:sp>
        <p:nvSpPr>
          <p:cNvPr id="13" name="Textplatzhalter 12">
            <a:extLst>
              <a:ext uri="{FF2B5EF4-FFF2-40B4-BE49-F238E27FC236}">
                <a16:creationId xmlns="" xmlns:a16="http://schemas.microsoft.com/office/drawing/2014/main" id="{8D84E6C9-2B27-49BB-99EE-018CF284E6CA}"/>
              </a:ext>
            </a:extLst>
          </p:cNvPr>
          <p:cNvSpPr>
            <a:spLocks noGrp="1"/>
          </p:cNvSpPr>
          <p:nvPr>
            <p:ph type="body" sz="quarter" idx="12" hasCustomPrompt="1"/>
          </p:nvPr>
        </p:nvSpPr>
        <p:spPr>
          <a:xfrm>
            <a:off x="431800" y="4824651"/>
            <a:ext cx="4032250" cy="144000"/>
          </a:xfrm>
        </p:spPr>
        <p:txBody>
          <a:bodyPr wrap="none" anchor="b" anchorCtr="0"/>
          <a:lstStyle>
            <a:lvl1pPr marL="0" indent="0">
              <a:lnSpc>
                <a:spcPct val="100000"/>
              </a:lnSpc>
              <a:spcBef>
                <a:spcPts val="0"/>
              </a:spcBef>
              <a:buNone/>
              <a:defRPr sz="1000" i="0"/>
            </a:lvl1pPr>
          </a:lstStyle>
          <a:p>
            <a:pPr lvl="0"/>
            <a:r>
              <a:rPr lang="de-DE" noProof="0" dirty="0"/>
              <a:t>Quelle hinzufügen</a:t>
            </a:r>
          </a:p>
        </p:txBody>
      </p:sp>
      <p:sp>
        <p:nvSpPr>
          <p:cNvPr id="14" name="Datumsplatzhalter 13">
            <a:extLst>
              <a:ext uri="{FF2B5EF4-FFF2-40B4-BE49-F238E27FC236}">
                <a16:creationId xmlns="" xmlns:a16="http://schemas.microsoft.com/office/drawing/2014/main" id="{B9FA5F2F-29BA-42B5-B323-CC6F9941277E}"/>
              </a:ext>
            </a:extLst>
          </p:cNvPr>
          <p:cNvSpPr>
            <a:spLocks noGrp="1"/>
          </p:cNvSpPr>
          <p:nvPr>
            <p:ph type="dt" sz="half" idx="13"/>
          </p:nvPr>
        </p:nvSpPr>
        <p:spPr>
          <a:xfrm rot="16200000">
            <a:off x="-359093" y="4661350"/>
            <a:ext cx="504000" cy="144000"/>
          </a:xfrm>
        </p:spPr>
        <p:txBody>
          <a:bodyPr/>
          <a:lstStyle/>
          <a:p>
            <a:r>
              <a:rPr lang="de-DE" noProof="0"/>
              <a:t>10.06.2021</a:t>
            </a:r>
            <a:endParaRPr lang="de-DE" noProof="0" dirty="0"/>
          </a:p>
        </p:txBody>
      </p:sp>
      <p:sp>
        <p:nvSpPr>
          <p:cNvPr id="15" name="Fußzeilenplatzhalter 14">
            <a:extLst>
              <a:ext uri="{FF2B5EF4-FFF2-40B4-BE49-F238E27FC236}">
                <a16:creationId xmlns="" xmlns:a16="http://schemas.microsoft.com/office/drawing/2014/main" id="{ABF5829D-B1D3-4290-A36F-E11F4AABC147}"/>
              </a:ext>
            </a:extLst>
          </p:cNvPr>
          <p:cNvSpPr>
            <a:spLocks noGrp="1"/>
          </p:cNvSpPr>
          <p:nvPr>
            <p:ph type="ftr" sz="quarter" idx="14"/>
          </p:nvPr>
        </p:nvSpPr>
        <p:spPr>
          <a:xfrm rot="16200000">
            <a:off x="-2249093" y="2066675"/>
            <a:ext cx="4284000" cy="144000"/>
          </a:xfrm>
        </p:spPr>
        <p:txBody>
          <a:bodyPr/>
          <a:lstStyle/>
          <a:p>
            <a:r>
              <a:rPr lang="de-DE" noProof="0" dirty="0"/>
              <a:t>Hier bitte den Titel der Präsentation und Autor eintragen</a:t>
            </a:r>
          </a:p>
        </p:txBody>
      </p:sp>
      <p:sp>
        <p:nvSpPr>
          <p:cNvPr id="16" name="Foliennummernplatzhalter 15">
            <a:extLst>
              <a:ext uri="{FF2B5EF4-FFF2-40B4-BE49-F238E27FC236}">
                <a16:creationId xmlns="" xmlns:a16="http://schemas.microsoft.com/office/drawing/2014/main" id="{C699A843-664C-4B65-A0E7-48FEDD0D1374}"/>
              </a:ext>
            </a:extLst>
          </p:cNvPr>
          <p:cNvSpPr>
            <a:spLocks noGrp="1"/>
          </p:cNvSpPr>
          <p:nvPr>
            <p:ph type="sldNum" sz="quarter" idx="15"/>
          </p:nvPr>
        </p:nvSpPr>
        <p:spPr>
          <a:xfrm rot="16200000">
            <a:off x="-215093" y="4316675"/>
            <a:ext cx="216000" cy="144000"/>
          </a:xfrm>
        </p:spPr>
        <p:txBody>
          <a:bodyPr/>
          <a:lstStyle/>
          <a:p>
            <a:fld id="{915ABBCB-2658-4656-B2C4-43A1F658563B}" type="slidenum">
              <a:rPr lang="de-DE" noProof="0" smtClean="0"/>
              <a:t>‹Nr.›</a:t>
            </a:fld>
            <a:endParaRPr lang="de-DE" noProof="0" dirty="0"/>
          </a:p>
        </p:txBody>
      </p:sp>
    </p:spTree>
    <p:extLst>
      <p:ext uri="{BB962C8B-B14F-4D97-AF65-F5344CB8AC3E}">
        <p14:creationId xmlns:p14="http://schemas.microsoft.com/office/powerpoint/2010/main" val="77795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theme" Target="../theme/theme4.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4714294F-37E1-4995-BB5C-4BBEDB79C945}"/>
              </a:ext>
            </a:extLst>
          </p:cNvPr>
          <p:cNvSpPr>
            <a:spLocks noGrp="1"/>
          </p:cNvSpPr>
          <p:nvPr>
            <p:ph type="title"/>
          </p:nvPr>
        </p:nvSpPr>
        <p:spPr>
          <a:xfrm>
            <a:off x="431257" y="864639"/>
            <a:ext cx="8352382" cy="647628"/>
          </a:xfrm>
          <a:prstGeom prst="rect">
            <a:avLst/>
          </a:prstGeom>
        </p:spPr>
        <p:txBody>
          <a:bodyPr vert="horz" wrap="square" lIns="0" tIns="0" rIns="0" bIns="0" rtlCol="0" anchor="t" anchorCtr="0">
            <a:noAutofit/>
          </a:bodyPr>
          <a:lstStyle/>
          <a:p>
            <a:r>
              <a:rPr lang="de-DE" noProof="0"/>
              <a:t>Mastertitelformat bearbeiten</a:t>
            </a:r>
          </a:p>
        </p:txBody>
      </p:sp>
      <p:sp>
        <p:nvSpPr>
          <p:cNvPr id="3" name="Textplatzhalter 2">
            <a:extLst>
              <a:ext uri="{FF2B5EF4-FFF2-40B4-BE49-F238E27FC236}">
                <a16:creationId xmlns="" xmlns:a16="http://schemas.microsoft.com/office/drawing/2014/main" id="{1737D52E-DCF5-49A0-8957-B95907821317}"/>
              </a:ext>
            </a:extLst>
          </p:cNvPr>
          <p:cNvSpPr>
            <a:spLocks noGrp="1"/>
          </p:cNvSpPr>
          <p:nvPr>
            <p:ph type="body" idx="1"/>
          </p:nvPr>
        </p:nvSpPr>
        <p:spPr>
          <a:xfrm>
            <a:off x="431255" y="1800972"/>
            <a:ext cx="8352382" cy="3167679"/>
          </a:xfrm>
          <a:prstGeom prst="rect">
            <a:avLst/>
          </a:prstGeom>
        </p:spPr>
        <p:txBody>
          <a:bodyPr vert="horz" lIns="0" tIns="0" rIns="0" bIns="0" rtlCol="0">
            <a:no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cxnSp>
        <p:nvCxnSpPr>
          <p:cNvPr id="23" name="Gerader Verbinder 22">
            <a:extLst>
              <a:ext uri="{FF2B5EF4-FFF2-40B4-BE49-F238E27FC236}">
                <a16:creationId xmlns="" xmlns:a16="http://schemas.microsoft.com/office/drawing/2014/main" id="{070E68EB-2EBA-4AA0-905D-6DC44201C061}"/>
              </a:ext>
            </a:extLst>
          </p:cNvPr>
          <p:cNvCxnSpPr/>
          <p:nvPr/>
        </p:nvCxnSpPr>
        <p:spPr>
          <a:xfrm>
            <a:off x="0" y="576163"/>
            <a:ext cx="9215438" cy="0"/>
          </a:xfrm>
          <a:prstGeom prst="line">
            <a:avLst/>
          </a:prstGeom>
          <a:ln w="12700">
            <a:solidFill>
              <a:srgbClr val="C20000"/>
            </a:solidFill>
          </a:ln>
        </p:spPr>
        <p:style>
          <a:lnRef idx="1">
            <a:schemeClr val="accent1"/>
          </a:lnRef>
          <a:fillRef idx="0">
            <a:schemeClr val="accent1"/>
          </a:fillRef>
          <a:effectRef idx="0">
            <a:schemeClr val="accent1"/>
          </a:effectRef>
          <a:fontRef idx="minor">
            <a:schemeClr val="tx1"/>
          </a:fontRef>
        </p:style>
      </p:cxnSp>
      <p:sp>
        <p:nvSpPr>
          <p:cNvPr id="31" name="Datumsplatzhalter 30">
            <a:extLst>
              <a:ext uri="{FF2B5EF4-FFF2-40B4-BE49-F238E27FC236}">
                <a16:creationId xmlns="" xmlns:a16="http://schemas.microsoft.com/office/drawing/2014/main" id="{C6A1126F-F439-448C-B4C0-8937B56FCAFA}"/>
              </a:ext>
            </a:extLst>
          </p:cNvPr>
          <p:cNvSpPr>
            <a:spLocks noGrp="1"/>
          </p:cNvSpPr>
          <p:nvPr>
            <p:ph type="dt" sz="half" idx="2"/>
          </p:nvPr>
        </p:nvSpPr>
        <p:spPr>
          <a:xfrm>
            <a:off x="431255" y="288131"/>
            <a:ext cx="504000" cy="144000"/>
          </a:xfrm>
          <a:prstGeom prst="rect">
            <a:avLst/>
          </a:prstGeom>
        </p:spPr>
        <p:txBody>
          <a:bodyPr vert="horz" wrap="none" lIns="0" tIns="0" rIns="0" bIns="0" rtlCol="0" anchor="ctr"/>
          <a:lstStyle>
            <a:lvl1pPr algn="l">
              <a:defRPr sz="800">
                <a:solidFill>
                  <a:schemeClr val="accent3"/>
                </a:solidFill>
                <a:latin typeface="+mn-lt"/>
              </a:defRPr>
            </a:lvl1pPr>
          </a:lstStyle>
          <a:p>
            <a:r>
              <a:rPr lang="de-DE" noProof="0"/>
              <a:t>10.06.021</a:t>
            </a:r>
          </a:p>
        </p:txBody>
      </p:sp>
      <p:sp>
        <p:nvSpPr>
          <p:cNvPr id="32" name="Fußzeilenplatzhalter 31">
            <a:extLst>
              <a:ext uri="{FF2B5EF4-FFF2-40B4-BE49-F238E27FC236}">
                <a16:creationId xmlns="" xmlns:a16="http://schemas.microsoft.com/office/drawing/2014/main" id="{AF6C9F38-D91A-4AB3-8213-3BA0A947F31E}"/>
              </a:ext>
            </a:extLst>
          </p:cNvPr>
          <p:cNvSpPr>
            <a:spLocks noGrp="1"/>
          </p:cNvSpPr>
          <p:nvPr>
            <p:ph type="ftr" sz="quarter" idx="3"/>
          </p:nvPr>
        </p:nvSpPr>
        <p:spPr>
          <a:xfrm>
            <a:off x="1439951" y="288131"/>
            <a:ext cx="5256000" cy="144000"/>
          </a:xfrm>
          <a:prstGeom prst="rect">
            <a:avLst/>
          </a:prstGeom>
        </p:spPr>
        <p:txBody>
          <a:bodyPr vert="horz" wrap="none" lIns="72000" tIns="0" rIns="0" bIns="0" rtlCol="0" anchor="ctr"/>
          <a:lstStyle>
            <a:lvl1pPr algn="l">
              <a:defRPr sz="800">
                <a:solidFill>
                  <a:schemeClr val="accent3"/>
                </a:solidFill>
                <a:latin typeface="+mn-lt"/>
              </a:defRPr>
            </a:lvl1pPr>
          </a:lstStyle>
          <a:p>
            <a:r>
              <a:rPr lang="de-DE" noProof="0"/>
              <a:t>Hier bitte den Titel der Präsentation und Autor eintragen</a:t>
            </a:r>
          </a:p>
        </p:txBody>
      </p:sp>
      <p:sp>
        <p:nvSpPr>
          <p:cNvPr id="33" name="Foliennummernplatzhalter 32">
            <a:extLst>
              <a:ext uri="{FF2B5EF4-FFF2-40B4-BE49-F238E27FC236}">
                <a16:creationId xmlns="" xmlns:a16="http://schemas.microsoft.com/office/drawing/2014/main" id="{2B2E0B9A-E114-4A8C-8624-65A0710948D0}"/>
              </a:ext>
            </a:extLst>
          </p:cNvPr>
          <p:cNvSpPr>
            <a:spLocks noGrp="1"/>
          </p:cNvSpPr>
          <p:nvPr>
            <p:ph type="sldNum" sz="quarter" idx="4"/>
          </p:nvPr>
        </p:nvSpPr>
        <p:spPr>
          <a:xfrm>
            <a:off x="1223367" y="288147"/>
            <a:ext cx="216000" cy="144000"/>
          </a:xfrm>
          <a:prstGeom prst="rect">
            <a:avLst/>
          </a:prstGeom>
        </p:spPr>
        <p:txBody>
          <a:bodyPr vert="horz" wrap="none" lIns="36000" tIns="0" rIns="0" bIns="0" rtlCol="0" anchor="ctr"/>
          <a:lstStyle>
            <a:lvl1pPr algn="l">
              <a:defRPr sz="800">
                <a:solidFill>
                  <a:schemeClr val="accent3"/>
                </a:solidFill>
                <a:latin typeface="+mn-lt"/>
              </a:defRPr>
            </a:lvl1pPr>
          </a:lstStyle>
          <a:p>
            <a:fld id="{915ABBCB-2658-4656-B2C4-43A1F658563B}" type="slidenum">
              <a:rPr lang="de-DE" noProof="0" smtClean="0"/>
              <a:t>‹Nr.›</a:t>
            </a:fld>
            <a:endParaRPr lang="de-DE" noProof="0"/>
          </a:p>
        </p:txBody>
      </p:sp>
      <p:grpSp>
        <p:nvGrpSpPr>
          <p:cNvPr id="34" name="Gruppieren 33">
            <a:extLst>
              <a:ext uri="{FF2B5EF4-FFF2-40B4-BE49-F238E27FC236}">
                <a16:creationId xmlns="" xmlns:a16="http://schemas.microsoft.com/office/drawing/2014/main" id="{0B513A51-74B2-4394-A301-5C6DE9C9607B}"/>
              </a:ext>
            </a:extLst>
          </p:cNvPr>
          <p:cNvGrpSpPr>
            <a:grpSpLocks noChangeAspect="1"/>
          </p:cNvGrpSpPr>
          <p:nvPr/>
        </p:nvGrpSpPr>
        <p:grpSpPr bwMode="ltGray">
          <a:xfrm>
            <a:off x="7682056" y="21039"/>
            <a:ext cx="1104108" cy="739329"/>
            <a:chOff x="7682056" y="-1340"/>
            <a:chExt cx="1104108" cy="739329"/>
          </a:xfrm>
        </p:grpSpPr>
        <p:sp>
          <p:nvSpPr>
            <p:cNvPr id="35" name="Rectangle 23">
              <a:extLst>
                <a:ext uri="{FF2B5EF4-FFF2-40B4-BE49-F238E27FC236}">
                  <a16:creationId xmlns="" xmlns:a16="http://schemas.microsoft.com/office/drawing/2014/main" id="{83FC8CB0-9377-43DD-A543-4CC7FDF5F7BF}"/>
                </a:ext>
              </a:extLst>
            </p:cNvPr>
            <p:cNvSpPr>
              <a:spLocks noChangeArrowheads="1"/>
            </p:cNvSpPr>
            <p:nvPr/>
          </p:nvSpPr>
          <p:spPr bwMode="ltGray">
            <a:xfrm>
              <a:off x="7682056" y="-134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6" name="Freeform 24">
              <a:extLst>
                <a:ext uri="{FF2B5EF4-FFF2-40B4-BE49-F238E27FC236}">
                  <a16:creationId xmlns="" xmlns:a16="http://schemas.microsoft.com/office/drawing/2014/main" id="{E18C45ED-ED04-41D3-A1DA-C162BCBCEEF0}"/>
                </a:ext>
              </a:extLst>
            </p:cNvPr>
            <p:cNvSpPr>
              <a:spLocks/>
            </p:cNvSpPr>
            <p:nvPr/>
          </p:nvSpPr>
          <p:spPr bwMode="ltGray">
            <a:xfrm>
              <a:off x="8398179" y="24659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7" name="Freeform 25">
              <a:extLst>
                <a:ext uri="{FF2B5EF4-FFF2-40B4-BE49-F238E27FC236}">
                  <a16:creationId xmlns="" xmlns:a16="http://schemas.microsoft.com/office/drawing/2014/main" id="{DCF299C9-47A0-4FEC-95F4-EC8CEB959BD4}"/>
                </a:ext>
              </a:extLst>
            </p:cNvPr>
            <p:cNvSpPr>
              <a:spLocks/>
            </p:cNvSpPr>
            <p:nvPr/>
          </p:nvSpPr>
          <p:spPr bwMode="ltGray">
            <a:xfrm>
              <a:off x="8208869" y="23601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8" name="Freeform 26">
              <a:extLst>
                <a:ext uri="{FF2B5EF4-FFF2-40B4-BE49-F238E27FC236}">
                  <a16:creationId xmlns="" xmlns:a16="http://schemas.microsoft.com/office/drawing/2014/main" id="{6C17399E-4CB7-4794-AA31-56EB510FB90C}"/>
                </a:ext>
              </a:extLst>
            </p:cNvPr>
            <p:cNvSpPr>
              <a:spLocks noEditPoints="1"/>
            </p:cNvSpPr>
            <p:nvPr/>
          </p:nvSpPr>
          <p:spPr bwMode="ltGray">
            <a:xfrm>
              <a:off x="8032586" y="17005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9" name="Freeform 27">
              <a:extLst>
                <a:ext uri="{FF2B5EF4-FFF2-40B4-BE49-F238E27FC236}">
                  <a16:creationId xmlns="" xmlns:a16="http://schemas.microsoft.com/office/drawing/2014/main" id="{2EBE080F-93F5-4210-BC0E-66F26D0AC1A1}"/>
                </a:ext>
              </a:extLst>
            </p:cNvPr>
            <p:cNvSpPr>
              <a:spLocks noEditPoints="1"/>
            </p:cNvSpPr>
            <p:nvPr/>
          </p:nvSpPr>
          <p:spPr bwMode="ltGray">
            <a:xfrm>
              <a:off x="7852639" y="17005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40" name="Freeform 28">
              <a:extLst>
                <a:ext uri="{FF2B5EF4-FFF2-40B4-BE49-F238E27FC236}">
                  <a16:creationId xmlns="" xmlns:a16="http://schemas.microsoft.com/office/drawing/2014/main" id="{C0FE6EF4-F07A-4BEC-AF60-7AB3D6BD44C4}"/>
                </a:ext>
              </a:extLst>
            </p:cNvPr>
            <p:cNvSpPr>
              <a:spLocks noEditPoints="1"/>
            </p:cNvSpPr>
            <p:nvPr/>
          </p:nvSpPr>
          <p:spPr bwMode="ltGray">
            <a:xfrm>
              <a:off x="7852639" y="49534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grpSp>
      <p:sp>
        <p:nvSpPr>
          <p:cNvPr id="4" name="Textfeld 3">
            <a:extLst>
              <a:ext uri="{FF2B5EF4-FFF2-40B4-BE49-F238E27FC236}">
                <a16:creationId xmlns="" xmlns:a16="http://schemas.microsoft.com/office/drawing/2014/main" id="{75DF2EB5-E68F-4A5F-8B05-DCA7BFDCE920}"/>
              </a:ext>
            </a:extLst>
          </p:cNvPr>
          <p:cNvSpPr txBox="1"/>
          <p:nvPr/>
        </p:nvSpPr>
        <p:spPr>
          <a:xfrm>
            <a:off x="1022968" y="28813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a:solidFill>
                  <a:schemeClr val="accent3"/>
                </a:solidFill>
              </a:rPr>
              <a:t>Folie</a:t>
            </a:r>
          </a:p>
        </p:txBody>
      </p:sp>
    </p:spTree>
    <p:extLst>
      <p:ext uri="{BB962C8B-B14F-4D97-AF65-F5344CB8AC3E}">
        <p14:creationId xmlns:p14="http://schemas.microsoft.com/office/powerpoint/2010/main" val="3297314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p:txStyles>
    <p:titleStyle>
      <a:lvl1pPr algn="l" defTabSz="691157" rtl="0" eaLnBrk="1" latinLnBrk="0" hangingPunct="1">
        <a:lnSpc>
          <a:spcPct val="90000"/>
        </a:lnSpc>
        <a:spcBef>
          <a:spcPct val="0"/>
        </a:spcBef>
        <a:buNone/>
        <a:defRPr sz="2600" b="1" kern="1200">
          <a:solidFill>
            <a:schemeClr val="bg2"/>
          </a:solidFill>
          <a:latin typeface="+mj-lt"/>
          <a:ea typeface="+mj-ea"/>
          <a:cs typeface="+mj-cs"/>
        </a:defRPr>
      </a:lvl1pPr>
    </p:titleStyle>
    <p:body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p:bodyStyle>
    <p:otherStyle>
      <a:defPPr>
        <a:defRPr lang="de-DE"/>
      </a:defPPr>
      <a:lvl1pPr marL="0" algn="l" defTabSz="691157" rtl="0" eaLnBrk="1" latinLnBrk="0" hangingPunct="1">
        <a:defRPr sz="1360" kern="1200">
          <a:solidFill>
            <a:schemeClr val="tx1"/>
          </a:solidFill>
          <a:latin typeface="+mn-lt"/>
          <a:ea typeface="+mn-ea"/>
          <a:cs typeface="+mn-cs"/>
        </a:defRPr>
      </a:lvl1pPr>
      <a:lvl2pPr marL="345578" algn="l" defTabSz="691157" rtl="0" eaLnBrk="1" latinLnBrk="0" hangingPunct="1">
        <a:defRPr sz="1360" kern="1200">
          <a:solidFill>
            <a:schemeClr val="tx1"/>
          </a:solidFill>
          <a:latin typeface="+mn-lt"/>
          <a:ea typeface="+mn-ea"/>
          <a:cs typeface="+mn-cs"/>
        </a:defRPr>
      </a:lvl2pPr>
      <a:lvl3pPr marL="691157" algn="l" defTabSz="691157" rtl="0" eaLnBrk="1" latinLnBrk="0" hangingPunct="1">
        <a:defRPr sz="1360" kern="1200">
          <a:solidFill>
            <a:schemeClr val="tx1"/>
          </a:solidFill>
          <a:latin typeface="+mn-lt"/>
          <a:ea typeface="+mn-ea"/>
          <a:cs typeface="+mn-cs"/>
        </a:defRPr>
      </a:lvl3pPr>
      <a:lvl4pPr marL="1036735" algn="l" defTabSz="691157" rtl="0" eaLnBrk="1" latinLnBrk="0" hangingPunct="1">
        <a:defRPr sz="1360" kern="1200">
          <a:solidFill>
            <a:schemeClr val="tx1"/>
          </a:solidFill>
          <a:latin typeface="+mn-lt"/>
          <a:ea typeface="+mn-ea"/>
          <a:cs typeface="+mn-cs"/>
        </a:defRPr>
      </a:lvl4pPr>
      <a:lvl5pPr marL="1382316" algn="l" defTabSz="691157" rtl="0" eaLnBrk="1" latinLnBrk="0" hangingPunct="1">
        <a:defRPr sz="1360" kern="1200">
          <a:solidFill>
            <a:schemeClr val="tx1"/>
          </a:solidFill>
          <a:latin typeface="+mn-lt"/>
          <a:ea typeface="+mn-ea"/>
          <a:cs typeface="+mn-cs"/>
        </a:defRPr>
      </a:lvl5pPr>
      <a:lvl6pPr marL="1727893" algn="l" defTabSz="691157" rtl="0" eaLnBrk="1" latinLnBrk="0" hangingPunct="1">
        <a:defRPr sz="1360" kern="1200">
          <a:solidFill>
            <a:schemeClr val="tx1"/>
          </a:solidFill>
          <a:latin typeface="+mn-lt"/>
          <a:ea typeface="+mn-ea"/>
          <a:cs typeface="+mn-cs"/>
        </a:defRPr>
      </a:lvl6pPr>
      <a:lvl7pPr marL="2073473" algn="l" defTabSz="691157" rtl="0" eaLnBrk="1" latinLnBrk="0" hangingPunct="1">
        <a:defRPr sz="1360" kern="1200">
          <a:solidFill>
            <a:schemeClr val="tx1"/>
          </a:solidFill>
          <a:latin typeface="+mn-lt"/>
          <a:ea typeface="+mn-ea"/>
          <a:cs typeface="+mn-cs"/>
        </a:defRPr>
      </a:lvl7pPr>
      <a:lvl8pPr marL="2419051" algn="l" defTabSz="691157" rtl="0" eaLnBrk="1" latinLnBrk="0" hangingPunct="1">
        <a:defRPr sz="1360" kern="1200">
          <a:solidFill>
            <a:schemeClr val="tx1"/>
          </a:solidFill>
          <a:latin typeface="+mn-lt"/>
          <a:ea typeface="+mn-ea"/>
          <a:cs typeface="+mn-cs"/>
        </a:defRPr>
      </a:lvl8pPr>
      <a:lvl9pPr marL="2764630" algn="l" defTabSz="691157" rtl="0" eaLnBrk="1" latinLnBrk="0" hangingPunct="1">
        <a:defRPr sz="136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9" orient="horz" pos="953">
          <p15:clr>
            <a:srgbClr val="F26B43"/>
          </p15:clr>
        </p15:guide>
        <p15:guide id="20" pos="272">
          <p15:clr>
            <a:srgbClr val="F26B43"/>
          </p15:clr>
        </p15:guide>
        <p15:guide id="21" pos="5533">
          <p15:clr>
            <a:srgbClr val="F26B43"/>
          </p15:clr>
        </p15:guide>
        <p15:guide id="22" pos="1451">
          <p15:clr>
            <a:srgbClr val="F26B43"/>
          </p15:clr>
        </p15:guide>
        <p15:guide id="23" pos="1632">
          <p15:clr>
            <a:srgbClr val="F26B43"/>
          </p15:clr>
        </p15:guide>
        <p15:guide id="24" pos="2812">
          <p15:clr>
            <a:srgbClr val="F26B43"/>
          </p15:clr>
        </p15:guide>
        <p15:guide id="25" pos="2993">
          <p15:clr>
            <a:srgbClr val="F26B43"/>
          </p15:clr>
        </p15:guide>
        <p15:guide id="26" pos="4173">
          <p15:clr>
            <a:srgbClr val="F26B43"/>
          </p15:clr>
        </p15:guide>
        <p15:guide id="27" pos="4354">
          <p15:clr>
            <a:srgbClr val="F26B43"/>
          </p15:clr>
        </p15:guide>
        <p15:guide id="28" orient="horz" pos="3130">
          <p15:clr>
            <a:srgbClr val="F26B43"/>
          </p15:clr>
        </p15:guide>
        <p15:guide id="29" orient="horz" pos="363">
          <p15:clr>
            <a:srgbClr val="F26B43"/>
          </p15:clr>
        </p15:guide>
        <p15:guide id="30" orient="horz" pos="1134">
          <p15:clr>
            <a:srgbClr val="F26B43"/>
          </p15:clr>
        </p15:guide>
        <p15:guide id="31" orient="horz" pos="544">
          <p15:clr>
            <a:srgbClr val="F26B43"/>
          </p15:clr>
        </p15:guide>
        <p15:guide id="32" orient="horz" pos="2041">
          <p15:clr>
            <a:srgbClr val="F26B43"/>
          </p15:clr>
        </p15:guide>
        <p15:guide id="33" orient="horz" pos="222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4714294F-37E1-4995-BB5C-4BBEDB79C945}"/>
              </a:ext>
            </a:extLst>
          </p:cNvPr>
          <p:cNvSpPr>
            <a:spLocks noGrp="1"/>
          </p:cNvSpPr>
          <p:nvPr>
            <p:ph type="title"/>
          </p:nvPr>
        </p:nvSpPr>
        <p:spPr>
          <a:xfrm>
            <a:off x="431257" y="864639"/>
            <a:ext cx="8352382" cy="647628"/>
          </a:xfrm>
          <a:prstGeom prst="rect">
            <a:avLst/>
          </a:prstGeom>
        </p:spPr>
        <p:txBody>
          <a:bodyPr vert="horz" wrap="square" lIns="0" tIns="0" rIns="0" bIns="0" rtlCol="0" anchor="t" anchorCtr="0">
            <a:noAutofit/>
          </a:bodyPr>
          <a:lstStyle/>
          <a:p>
            <a:r>
              <a:rPr lang="de-DE" noProof="0" dirty="0"/>
              <a:t>Mastertitelformat bearbeiten</a:t>
            </a:r>
          </a:p>
        </p:txBody>
      </p:sp>
      <p:sp>
        <p:nvSpPr>
          <p:cNvPr id="3" name="Textplatzhalter 2">
            <a:extLst>
              <a:ext uri="{FF2B5EF4-FFF2-40B4-BE49-F238E27FC236}">
                <a16:creationId xmlns="" xmlns:a16="http://schemas.microsoft.com/office/drawing/2014/main" id="{1737D52E-DCF5-49A0-8957-B95907821317}"/>
              </a:ext>
            </a:extLst>
          </p:cNvPr>
          <p:cNvSpPr>
            <a:spLocks noGrp="1"/>
          </p:cNvSpPr>
          <p:nvPr>
            <p:ph type="body" idx="1"/>
          </p:nvPr>
        </p:nvSpPr>
        <p:spPr>
          <a:xfrm>
            <a:off x="431255" y="1800972"/>
            <a:ext cx="8352382" cy="3167679"/>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cxnSp>
        <p:nvCxnSpPr>
          <p:cNvPr id="23" name="Gerader Verbinder 22">
            <a:extLst>
              <a:ext uri="{FF2B5EF4-FFF2-40B4-BE49-F238E27FC236}">
                <a16:creationId xmlns="" xmlns:a16="http://schemas.microsoft.com/office/drawing/2014/main" id="{070E68EB-2EBA-4AA0-905D-6DC44201C061}"/>
              </a:ext>
            </a:extLst>
          </p:cNvPr>
          <p:cNvCxnSpPr/>
          <p:nvPr/>
        </p:nvCxnSpPr>
        <p:spPr>
          <a:xfrm>
            <a:off x="0" y="576163"/>
            <a:ext cx="9215438" cy="0"/>
          </a:xfrm>
          <a:prstGeom prst="line">
            <a:avLst/>
          </a:prstGeom>
          <a:ln w="12700">
            <a:solidFill>
              <a:srgbClr val="C20000"/>
            </a:solidFill>
          </a:ln>
        </p:spPr>
        <p:style>
          <a:lnRef idx="1">
            <a:schemeClr val="accent1"/>
          </a:lnRef>
          <a:fillRef idx="0">
            <a:schemeClr val="accent1"/>
          </a:fillRef>
          <a:effectRef idx="0">
            <a:schemeClr val="accent1"/>
          </a:effectRef>
          <a:fontRef idx="minor">
            <a:schemeClr val="tx1"/>
          </a:fontRef>
        </p:style>
      </p:cxnSp>
      <p:sp>
        <p:nvSpPr>
          <p:cNvPr id="31" name="Datumsplatzhalter 30">
            <a:extLst>
              <a:ext uri="{FF2B5EF4-FFF2-40B4-BE49-F238E27FC236}">
                <a16:creationId xmlns="" xmlns:a16="http://schemas.microsoft.com/office/drawing/2014/main" id="{C6A1126F-F439-448C-B4C0-8937B56FCAFA}"/>
              </a:ext>
            </a:extLst>
          </p:cNvPr>
          <p:cNvSpPr>
            <a:spLocks noGrp="1"/>
          </p:cNvSpPr>
          <p:nvPr>
            <p:ph type="dt" sz="half" idx="2"/>
          </p:nvPr>
        </p:nvSpPr>
        <p:spPr>
          <a:xfrm>
            <a:off x="431255" y="288131"/>
            <a:ext cx="504000" cy="144000"/>
          </a:xfrm>
          <a:prstGeom prst="rect">
            <a:avLst/>
          </a:prstGeom>
        </p:spPr>
        <p:txBody>
          <a:bodyPr vert="horz" wrap="none" lIns="0" tIns="0" rIns="0" bIns="0" rtlCol="0" anchor="ctr"/>
          <a:lstStyle>
            <a:lvl1pPr algn="l">
              <a:defRPr sz="800">
                <a:solidFill>
                  <a:schemeClr val="accent3"/>
                </a:solidFill>
                <a:latin typeface="+mn-lt"/>
              </a:defRPr>
            </a:lvl1pPr>
          </a:lstStyle>
          <a:p>
            <a:r>
              <a:rPr lang="de-DE" noProof="0"/>
              <a:t>10.06.2021</a:t>
            </a:r>
            <a:endParaRPr lang="de-DE" noProof="0" dirty="0"/>
          </a:p>
        </p:txBody>
      </p:sp>
      <p:sp>
        <p:nvSpPr>
          <p:cNvPr id="32" name="Fußzeilenplatzhalter 31">
            <a:extLst>
              <a:ext uri="{FF2B5EF4-FFF2-40B4-BE49-F238E27FC236}">
                <a16:creationId xmlns="" xmlns:a16="http://schemas.microsoft.com/office/drawing/2014/main" id="{AF6C9F38-D91A-4AB3-8213-3BA0A947F31E}"/>
              </a:ext>
            </a:extLst>
          </p:cNvPr>
          <p:cNvSpPr>
            <a:spLocks noGrp="1"/>
          </p:cNvSpPr>
          <p:nvPr>
            <p:ph type="ftr" sz="quarter" idx="3"/>
          </p:nvPr>
        </p:nvSpPr>
        <p:spPr>
          <a:xfrm>
            <a:off x="1439951" y="288131"/>
            <a:ext cx="5256000" cy="144000"/>
          </a:xfrm>
          <a:prstGeom prst="rect">
            <a:avLst/>
          </a:prstGeom>
        </p:spPr>
        <p:txBody>
          <a:bodyPr vert="horz" wrap="none" lIns="72000" tIns="0" rIns="0" bIns="0" rtlCol="0" anchor="ctr"/>
          <a:lstStyle>
            <a:lvl1pPr algn="l">
              <a:defRPr sz="800">
                <a:solidFill>
                  <a:schemeClr val="accent3"/>
                </a:solidFill>
                <a:latin typeface="+mn-lt"/>
              </a:defRPr>
            </a:lvl1pPr>
          </a:lstStyle>
          <a:p>
            <a:r>
              <a:rPr lang="de-DE" noProof="0" dirty="0"/>
              <a:t>Hier bitte den Titel der Präsentation und Autor eintragen</a:t>
            </a:r>
          </a:p>
        </p:txBody>
      </p:sp>
      <p:sp>
        <p:nvSpPr>
          <p:cNvPr id="33" name="Foliennummernplatzhalter 32">
            <a:extLst>
              <a:ext uri="{FF2B5EF4-FFF2-40B4-BE49-F238E27FC236}">
                <a16:creationId xmlns="" xmlns:a16="http://schemas.microsoft.com/office/drawing/2014/main" id="{2B2E0B9A-E114-4A8C-8624-65A0710948D0}"/>
              </a:ext>
            </a:extLst>
          </p:cNvPr>
          <p:cNvSpPr>
            <a:spLocks noGrp="1"/>
          </p:cNvSpPr>
          <p:nvPr>
            <p:ph type="sldNum" sz="quarter" idx="4"/>
          </p:nvPr>
        </p:nvSpPr>
        <p:spPr>
          <a:xfrm>
            <a:off x="1223367" y="288147"/>
            <a:ext cx="216000" cy="144000"/>
          </a:xfrm>
          <a:prstGeom prst="rect">
            <a:avLst/>
          </a:prstGeom>
        </p:spPr>
        <p:txBody>
          <a:bodyPr vert="horz" wrap="none" lIns="36000" tIns="0" rIns="0" bIns="0" rtlCol="0" anchor="ctr"/>
          <a:lstStyle>
            <a:lvl1pPr algn="l">
              <a:defRPr sz="800">
                <a:solidFill>
                  <a:schemeClr val="accent3"/>
                </a:solidFill>
                <a:latin typeface="+mn-lt"/>
              </a:defRPr>
            </a:lvl1pPr>
          </a:lstStyle>
          <a:p>
            <a:fld id="{915ABBCB-2658-4656-B2C4-43A1F658563B}" type="slidenum">
              <a:rPr lang="de-DE" noProof="0" smtClean="0"/>
              <a:t>‹Nr.›</a:t>
            </a:fld>
            <a:endParaRPr lang="de-DE" noProof="0" dirty="0"/>
          </a:p>
        </p:txBody>
      </p:sp>
      <p:grpSp>
        <p:nvGrpSpPr>
          <p:cNvPr id="34" name="Gruppieren 33">
            <a:extLst>
              <a:ext uri="{FF2B5EF4-FFF2-40B4-BE49-F238E27FC236}">
                <a16:creationId xmlns="" xmlns:a16="http://schemas.microsoft.com/office/drawing/2014/main" id="{0B513A51-74B2-4394-A301-5C6DE9C9607B}"/>
              </a:ext>
            </a:extLst>
          </p:cNvPr>
          <p:cNvGrpSpPr>
            <a:grpSpLocks noChangeAspect="1"/>
          </p:cNvGrpSpPr>
          <p:nvPr/>
        </p:nvGrpSpPr>
        <p:grpSpPr bwMode="ltGray">
          <a:xfrm>
            <a:off x="7682056" y="21039"/>
            <a:ext cx="1104108" cy="739329"/>
            <a:chOff x="7682056" y="-1340"/>
            <a:chExt cx="1104108" cy="739329"/>
          </a:xfrm>
        </p:grpSpPr>
        <p:sp>
          <p:nvSpPr>
            <p:cNvPr id="35" name="Rectangle 23">
              <a:extLst>
                <a:ext uri="{FF2B5EF4-FFF2-40B4-BE49-F238E27FC236}">
                  <a16:creationId xmlns="" xmlns:a16="http://schemas.microsoft.com/office/drawing/2014/main" id="{83FC8CB0-9377-43DD-A543-4CC7FDF5F7BF}"/>
                </a:ext>
              </a:extLst>
            </p:cNvPr>
            <p:cNvSpPr>
              <a:spLocks noChangeArrowheads="1"/>
            </p:cNvSpPr>
            <p:nvPr/>
          </p:nvSpPr>
          <p:spPr bwMode="ltGray">
            <a:xfrm>
              <a:off x="7682056" y="-134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noProof="0" dirty="0"/>
            </a:p>
          </p:txBody>
        </p:sp>
        <p:sp>
          <p:nvSpPr>
            <p:cNvPr id="36" name="Freeform 24">
              <a:extLst>
                <a:ext uri="{FF2B5EF4-FFF2-40B4-BE49-F238E27FC236}">
                  <a16:creationId xmlns="" xmlns:a16="http://schemas.microsoft.com/office/drawing/2014/main" id="{E18C45ED-ED04-41D3-A1DA-C162BCBCEEF0}"/>
                </a:ext>
              </a:extLst>
            </p:cNvPr>
            <p:cNvSpPr>
              <a:spLocks/>
            </p:cNvSpPr>
            <p:nvPr/>
          </p:nvSpPr>
          <p:spPr bwMode="ltGray">
            <a:xfrm>
              <a:off x="8398179" y="24659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7" name="Freeform 25">
              <a:extLst>
                <a:ext uri="{FF2B5EF4-FFF2-40B4-BE49-F238E27FC236}">
                  <a16:creationId xmlns="" xmlns:a16="http://schemas.microsoft.com/office/drawing/2014/main" id="{DCF299C9-47A0-4FEC-95F4-EC8CEB959BD4}"/>
                </a:ext>
              </a:extLst>
            </p:cNvPr>
            <p:cNvSpPr>
              <a:spLocks/>
            </p:cNvSpPr>
            <p:nvPr/>
          </p:nvSpPr>
          <p:spPr bwMode="ltGray">
            <a:xfrm>
              <a:off x="8208869" y="23601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8" name="Freeform 26">
              <a:extLst>
                <a:ext uri="{FF2B5EF4-FFF2-40B4-BE49-F238E27FC236}">
                  <a16:creationId xmlns="" xmlns:a16="http://schemas.microsoft.com/office/drawing/2014/main" id="{6C17399E-4CB7-4794-AA31-56EB510FB90C}"/>
                </a:ext>
              </a:extLst>
            </p:cNvPr>
            <p:cNvSpPr>
              <a:spLocks noEditPoints="1"/>
            </p:cNvSpPr>
            <p:nvPr/>
          </p:nvSpPr>
          <p:spPr bwMode="ltGray">
            <a:xfrm>
              <a:off x="8032586" y="17005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9" name="Freeform 27">
              <a:extLst>
                <a:ext uri="{FF2B5EF4-FFF2-40B4-BE49-F238E27FC236}">
                  <a16:creationId xmlns="" xmlns:a16="http://schemas.microsoft.com/office/drawing/2014/main" id="{2EBE080F-93F5-4210-BC0E-66F26D0AC1A1}"/>
                </a:ext>
              </a:extLst>
            </p:cNvPr>
            <p:cNvSpPr>
              <a:spLocks noEditPoints="1"/>
            </p:cNvSpPr>
            <p:nvPr/>
          </p:nvSpPr>
          <p:spPr bwMode="ltGray">
            <a:xfrm>
              <a:off x="7852639" y="17005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40" name="Freeform 28">
              <a:extLst>
                <a:ext uri="{FF2B5EF4-FFF2-40B4-BE49-F238E27FC236}">
                  <a16:creationId xmlns="" xmlns:a16="http://schemas.microsoft.com/office/drawing/2014/main" id="{C0FE6EF4-F07A-4BEC-AF60-7AB3D6BD44C4}"/>
                </a:ext>
              </a:extLst>
            </p:cNvPr>
            <p:cNvSpPr>
              <a:spLocks noEditPoints="1"/>
            </p:cNvSpPr>
            <p:nvPr/>
          </p:nvSpPr>
          <p:spPr bwMode="ltGray">
            <a:xfrm>
              <a:off x="7852639" y="49534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grpSp>
      <p:sp>
        <p:nvSpPr>
          <p:cNvPr id="4" name="Textfeld 3">
            <a:extLst>
              <a:ext uri="{FF2B5EF4-FFF2-40B4-BE49-F238E27FC236}">
                <a16:creationId xmlns="" xmlns:a16="http://schemas.microsoft.com/office/drawing/2014/main" id="{75DF2EB5-E68F-4A5F-8B05-DCA7BFDCE920}"/>
              </a:ext>
            </a:extLst>
          </p:cNvPr>
          <p:cNvSpPr txBox="1"/>
          <p:nvPr/>
        </p:nvSpPr>
        <p:spPr>
          <a:xfrm>
            <a:off x="1022968" y="28813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Tree>
    <p:extLst>
      <p:ext uri="{BB962C8B-B14F-4D97-AF65-F5344CB8AC3E}">
        <p14:creationId xmlns:p14="http://schemas.microsoft.com/office/powerpoint/2010/main" val="5988115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hf hdr="0"/>
  <p:txStyles>
    <p:titleStyle>
      <a:lvl1pPr algn="l" defTabSz="691157" rtl="0" eaLnBrk="1" latinLnBrk="0" hangingPunct="1">
        <a:lnSpc>
          <a:spcPct val="90000"/>
        </a:lnSpc>
        <a:spcBef>
          <a:spcPct val="0"/>
        </a:spcBef>
        <a:buNone/>
        <a:defRPr sz="2600" b="1" kern="1200">
          <a:solidFill>
            <a:schemeClr val="bg2"/>
          </a:solidFill>
          <a:latin typeface="+mj-lt"/>
          <a:ea typeface="+mj-ea"/>
          <a:cs typeface="+mj-cs"/>
        </a:defRPr>
      </a:lvl1pPr>
    </p:titleStyle>
    <p:body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p:bodyStyle>
    <p:otherStyle>
      <a:defPPr>
        <a:defRPr lang="de-DE"/>
      </a:defPPr>
      <a:lvl1pPr marL="0" algn="l" defTabSz="691157" rtl="0" eaLnBrk="1" latinLnBrk="0" hangingPunct="1">
        <a:defRPr sz="1360" kern="1200">
          <a:solidFill>
            <a:schemeClr val="tx1"/>
          </a:solidFill>
          <a:latin typeface="+mn-lt"/>
          <a:ea typeface="+mn-ea"/>
          <a:cs typeface="+mn-cs"/>
        </a:defRPr>
      </a:lvl1pPr>
      <a:lvl2pPr marL="345578" algn="l" defTabSz="691157" rtl="0" eaLnBrk="1" latinLnBrk="0" hangingPunct="1">
        <a:defRPr sz="1360" kern="1200">
          <a:solidFill>
            <a:schemeClr val="tx1"/>
          </a:solidFill>
          <a:latin typeface="+mn-lt"/>
          <a:ea typeface="+mn-ea"/>
          <a:cs typeface="+mn-cs"/>
        </a:defRPr>
      </a:lvl2pPr>
      <a:lvl3pPr marL="691157" algn="l" defTabSz="691157" rtl="0" eaLnBrk="1" latinLnBrk="0" hangingPunct="1">
        <a:defRPr sz="1360" kern="1200">
          <a:solidFill>
            <a:schemeClr val="tx1"/>
          </a:solidFill>
          <a:latin typeface="+mn-lt"/>
          <a:ea typeface="+mn-ea"/>
          <a:cs typeface="+mn-cs"/>
        </a:defRPr>
      </a:lvl3pPr>
      <a:lvl4pPr marL="1036735" algn="l" defTabSz="691157" rtl="0" eaLnBrk="1" latinLnBrk="0" hangingPunct="1">
        <a:defRPr sz="1360" kern="1200">
          <a:solidFill>
            <a:schemeClr val="tx1"/>
          </a:solidFill>
          <a:latin typeface="+mn-lt"/>
          <a:ea typeface="+mn-ea"/>
          <a:cs typeface="+mn-cs"/>
        </a:defRPr>
      </a:lvl4pPr>
      <a:lvl5pPr marL="1382316" algn="l" defTabSz="691157" rtl="0" eaLnBrk="1" latinLnBrk="0" hangingPunct="1">
        <a:defRPr sz="1360" kern="1200">
          <a:solidFill>
            <a:schemeClr val="tx1"/>
          </a:solidFill>
          <a:latin typeface="+mn-lt"/>
          <a:ea typeface="+mn-ea"/>
          <a:cs typeface="+mn-cs"/>
        </a:defRPr>
      </a:lvl5pPr>
      <a:lvl6pPr marL="1727893" algn="l" defTabSz="691157" rtl="0" eaLnBrk="1" latinLnBrk="0" hangingPunct="1">
        <a:defRPr sz="1360" kern="1200">
          <a:solidFill>
            <a:schemeClr val="tx1"/>
          </a:solidFill>
          <a:latin typeface="+mn-lt"/>
          <a:ea typeface="+mn-ea"/>
          <a:cs typeface="+mn-cs"/>
        </a:defRPr>
      </a:lvl6pPr>
      <a:lvl7pPr marL="2073473" algn="l" defTabSz="691157" rtl="0" eaLnBrk="1" latinLnBrk="0" hangingPunct="1">
        <a:defRPr sz="1360" kern="1200">
          <a:solidFill>
            <a:schemeClr val="tx1"/>
          </a:solidFill>
          <a:latin typeface="+mn-lt"/>
          <a:ea typeface="+mn-ea"/>
          <a:cs typeface="+mn-cs"/>
        </a:defRPr>
      </a:lvl7pPr>
      <a:lvl8pPr marL="2419051" algn="l" defTabSz="691157" rtl="0" eaLnBrk="1" latinLnBrk="0" hangingPunct="1">
        <a:defRPr sz="1360" kern="1200">
          <a:solidFill>
            <a:schemeClr val="tx1"/>
          </a:solidFill>
          <a:latin typeface="+mn-lt"/>
          <a:ea typeface="+mn-ea"/>
          <a:cs typeface="+mn-cs"/>
        </a:defRPr>
      </a:lvl8pPr>
      <a:lvl9pPr marL="2764630" algn="l" defTabSz="691157" rtl="0" eaLnBrk="1" latinLnBrk="0" hangingPunct="1">
        <a:defRPr sz="136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9" orient="horz" pos="953">
          <p15:clr>
            <a:srgbClr val="F26B43"/>
          </p15:clr>
        </p15:guide>
        <p15:guide id="20" pos="272">
          <p15:clr>
            <a:srgbClr val="F26B43"/>
          </p15:clr>
        </p15:guide>
        <p15:guide id="21" pos="5533">
          <p15:clr>
            <a:srgbClr val="F26B43"/>
          </p15:clr>
        </p15:guide>
        <p15:guide id="22" pos="1451">
          <p15:clr>
            <a:srgbClr val="F26B43"/>
          </p15:clr>
        </p15:guide>
        <p15:guide id="23" pos="1632">
          <p15:clr>
            <a:srgbClr val="F26B43"/>
          </p15:clr>
        </p15:guide>
        <p15:guide id="24" pos="2812">
          <p15:clr>
            <a:srgbClr val="F26B43"/>
          </p15:clr>
        </p15:guide>
        <p15:guide id="25" pos="2993">
          <p15:clr>
            <a:srgbClr val="F26B43"/>
          </p15:clr>
        </p15:guide>
        <p15:guide id="26" pos="4173">
          <p15:clr>
            <a:srgbClr val="F26B43"/>
          </p15:clr>
        </p15:guide>
        <p15:guide id="27" pos="4354">
          <p15:clr>
            <a:srgbClr val="F26B43"/>
          </p15:clr>
        </p15:guide>
        <p15:guide id="28" orient="horz" pos="3130">
          <p15:clr>
            <a:srgbClr val="F26B43"/>
          </p15:clr>
        </p15:guide>
        <p15:guide id="29" orient="horz" pos="363">
          <p15:clr>
            <a:srgbClr val="F26B43"/>
          </p15:clr>
        </p15:guide>
        <p15:guide id="30" orient="horz" pos="1134">
          <p15:clr>
            <a:srgbClr val="F26B43"/>
          </p15:clr>
        </p15:guide>
        <p15:guide id="31" orient="horz" pos="544">
          <p15:clr>
            <a:srgbClr val="F26B43"/>
          </p15:clr>
        </p15:guide>
        <p15:guide id="32" orient="horz" pos="2041">
          <p15:clr>
            <a:srgbClr val="F26B43"/>
          </p15:clr>
        </p15:guide>
        <p15:guide id="33" orient="horz" pos="222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4714294F-37E1-4995-BB5C-4BBEDB79C945}"/>
              </a:ext>
            </a:extLst>
          </p:cNvPr>
          <p:cNvSpPr>
            <a:spLocks noGrp="1"/>
          </p:cNvSpPr>
          <p:nvPr>
            <p:ph type="title"/>
          </p:nvPr>
        </p:nvSpPr>
        <p:spPr>
          <a:xfrm>
            <a:off x="431257" y="864639"/>
            <a:ext cx="8352382" cy="647628"/>
          </a:xfrm>
          <a:prstGeom prst="rect">
            <a:avLst/>
          </a:prstGeom>
        </p:spPr>
        <p:txBody>
          <a:bodyPr vert="horz" wrap="square" lIns="0" tIns="0" rIns="0" bIns="0" rtlCol="0" anchor="t" anchorCtr="0">
            <a:noAutofit/>
          </a:bodyPr>
          <a:lstStyle/>
          <a:p>
            <a:r>
              <a:rPr lang="de-DE" noProof="0" dirty="0"/>
              <a:t>Mastertitelformat bearbeiten</a:t>
            </a:r>
          </a:p>
        </p:txBody>
      </p:sp>
      <p:sp>
        <p:nvSpPr>
          <p:cNvPr id="3" name="Textplatzhalter 2">
            <a:extLst>
              <a:ext uri="{FF2B5EF4-FFF2-40B4-BE49-F238E27FC236}">
                <a16:creationId xmlns="" xmlns:a16="http://schemas.microsoft.com/office/drawing/2014/main" id="{1737D52E-DCF5-49A0-8957-B95907821317}"/>
              </a:ext>
            </a:extLst>
          </p:cNvPr>
          <p:cNvSpPr>
            <a:spLocks noGrp="1"/>
          </p:cNvSpPr>
          <p:nvPr>
            <p:ph type="body" idx="1"/>
          </p:nvPr>
        </p:nvSpPr>
        <p:spPr>
          <a:xfrm>
            <a:off x="431255" y="1800972"/>
            <a:ext cx="8352382" cy="3167679"/>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cxnSp>
        <p:nvCxnSpPr>
          <p:cNvPr id="23" name="Gerader Verbinder 22">
            <a:extLst>
              <a:ext uri="{FF2B5EF4-FFF2-40B4-BE49-F238E27FC236}">
                <a16:creationId xmlns="" xmlns:a16="http://schemas.microsoft.com/office/drawing/2014/main" id="{070E68EB-2EBA-4AA0-905D-6DC44201C061}"/>
              </a:ext>
            </a:extLst>
          </p:cNvPr>
          <p:cNvCxnSpPr/>
          <p:nvPr/>
        </p:nvCxnSpPr>
        <p:spPr>
          <a:xfrm>
            <a:off x="0" y="576163"/>
            <a:ext cx="9215438" cy="0"/>
          </a:xfrm>
          <a:prstGeom prst="line">
            <a:avLst/>
          </a:prstGeom>
          <a:ln w="12700">
            <a:solidFill>
              <a:srgbClr val="C20000"/>
            </a:solidFill>
          </a:ln>
        </p:spPr>
        <p:style>
          <a:lnRef idx="1">
            <a:schemeClr val="accent1"/>
          </a:lnRef>
          <a:fillRef idx="0">
            <a:schemeClr val="accent1"/>
          </a:fillRef>
          <a:effectRef idx="0">
            <a:schemeClr val="accent1"/>
          </a:effectRef>
          <a:fontRef idx="minor">
            <a:schemeClr val="tx1"/>
          </a:fontRef>
        </p:style>
      </p:cxnSp>
      <p:sp>
        <p:nvSpPr>
          <p:cNvPr id="31" name="Datumsplatzhalter 30">
            <a:extLst>
              <a:ext uri="{FF2B5EF4-FFF2-40B4-BE49-F238E27FC236}">
                <a16:creationId xmlns="" xmlns:a16="http://schemas.microsoft.com/office/drawing/2014/main" id="{C6A1126F-F439-448C-B4C0-8937B56FCAFA}"/>
              </a:ext>
            </a:extLst>
          </p:cNvPr>
          <p:cNvSpPr>
            <a:spLocks noGrp="1"/>
          </p:cNvSpPr>
          <p:nvPr>
            <p:ph type="dt" sz="half" idx="2"/>
          </p:nvPr>
        </p:nvSpPr>
        <p:spPr>
          <a:xfrm>
            <a:off x="431255" y="288131"/>
            <a:ext cx="504000" cy="144000"/>
          </a:xfrm>
          <a:prstGeom prst="rect">
            <a:avLst/>
          </a:prstGeom>
        </p:spPr>
        <p:txBody>
          <a:bodyPr vert="horz" wrap="none" lIns="0" tIns="0" rIns="0" bIns="0" rtlCol="0" anchor="ctr"/>
          <a:lstStyle>
            <a:lvl1pPr algn="l">
              <a:defRPr sz="800">
                <a:solidFill>
                  <a:schemeClr val="accent3"/>
                </a:solidFill>
                <a:latin typeface="+mn-lt"/>
              </a:defRPr>
            </a:lvl1pPr>
          </a:lstStyle>
          <a:p>
            <a:r>
              <a:rPr lang="de-DE" noProof="0"/>
              <a:t>10.06.2021</a:t>
            </a:r>
            <a:endParaRPr lang="de-DE" noProof="0" dirty="0"/>
          </a:p>
        </p:txBody>
      </p:sp>
      <p:sp>
        <p:nvSpPr>
          <p:cNvPr id="32" name="Fußzeilenplatzhalter 31">
            <a:extLst>
              <a:ext uri="{FF2B5EF4-FFF2-40B4-BE49-F238E27FC236}">
                <a16:creationId xmlns="" xmlns:a16="http://schemas.microsoft.com/office/drawing/2014/main" id="{AF6C9F38-D91A-4AB3-8213-3BA0A947F31E}"/>
              </a:ext>
            </a:extLst>
          </p:cNvPr>
          <p:cNvSpPr>
            <a:spLocks noGrp="1"/>
          </p:cNvSpPr>
          <p:nvPr>
            <p:ph type="ftr" sz="quarter" idx="3"/>
          </p:nvPr>
        </p:nvSpPr>
        <p:spPr>
          <a:xfrm>
            <a:off x="1439951" y="288131"/>
            <a:ext cx="5256000" cy="144000"/>
          </a:xfrm>
          <a:prstGeom prst="rect">
            <a:avLst/>
          </a:prstGeom>
        </p:spPr>
        <p:txBody>
          <a:bodyPr vert="horz" wrap="none" lIns="72000" tIns="0" rIns="0" bIns="0" rtlCol="0" anchor="ctr"/>
          <a:lstStyle>
            <a:lvl1pPr algn="l">
              <a:defRPr sz="800">
                <a:solidFill>
                  <a:schemeClr val="accent3"/>
                </a:solidFill>
                <a:latin typeface="+mn-lt"/>
              </a:defRPr>
            </a:lvl1pPr>
          </a:lstStyle>
          <a:p>
            <a:r>
              <a:rPr lang="de-DE" noProof="0" dirty="0"/>
              <a:t>Hier bitte den Titel der Präsentation und Autor eintragen</a:t>
            </a:r>
          </a:p>
        </p:txBody>
      </p:sp>
      <p:sp>
        <p:nvSpPr>
          <p:cNvPr id="33" name="Foliennummernplatzhalter 32">
            <a:extLst>
              <a:ext uri="{FF2B5EF4-FFF2-40B4-BE49-F238E27FC236}">
                <a16:creationId xmlns="" xmlns:a16="http://schemas.microsoft.com/office/drawing/2014/main" id="{2B2E0B9A-E114-4A8C-8624-65A0710948D0}"/>
              </a:ext>
            </a:extLst>
          </p:cNvPr>
          <p:cNvSpPr>
            <a:spLocks noGrp="1"/>
          </p:cNvSpPr>
          <p:nvPr>
            <p:ph type="sldNum" sz="quarter" idx="4"/>
          </p:nvPr>
        </p:nvSpPr>
        <p:spPr>
          <a:xfrm>
            <a:off x="1223367" y="288147"/>
            <a:ext cx="216000" cy="144000"/>
          </a:xfrm>
          <a:prstGeom prst="rect">
            <a:avLst/>
          </a:prstGeom>
        </p:spPr>
        <p:txBody>
          <a:bodyPr vert="horz" wrap="none" lIns="36000" tIns="0" rIns="0" bIns="0" rtlCol="0" anchor="ctr"/>
          <a:lstStyle>
            <a:lvl1pPr algn="l">
              <a:defRPr sz="800">
                <a:solidFill>
                  <a:schemeClr val="accent3"/>
                </a:solidFill>
                <a:latin typeface="+mn-lt"/>
              </a:defRPr>
            </a:lvl1pPr>
          </a:lstStyle>
          <a:p>
            <a:fld id="{915ABBCB-2658-4656-B2C4-43A1F658563B}" type="slidenum">
              <a:rPr lang="de-DE" noProof="0" smtClean="0"/>
              <a:t>‹Nr.›</a:t>
            </a:fld>
            <a:endParaRPr lang="de-DE" noProof="0" dirty="0"/>
          </a:p>
        </p:txBody>
      </p:sp>
      <p:grpSp>
        <p:nvGrpSpPr>
          <p:cNvPr id="34" name="Gruppieren 33">
            <a:extLst>
              <a:ext uri="{FF2B5EF4-FFF2-40B4-BE49-F238E27FC236}">
                <a16:creationId xmlns="" xmlns:a16="http://schemas.microsoft.com/office/drawing/2014/main" id="{0B513A51-74B2-4394-A301-5C6DE9C9607B}"/>
              </a:ext>
            </a:extLst>
          </p:cNvPr>
          <p:cNvGrpSpPr>
            <a:grpSpLocks noChangeAspect="1"/>
          </p:cNvGrpSpPr>
          <p:nvPr/>
        </p:nvGrpSpPr>
        <p:grpSpPr bwMode="ltGray">
          <a:xfrm>
            <a:off x="7682056" y="21039"/>
            <a:ext cx="1104108" cy="739329"/>
            <a:chOff x="7682056" y="-1340"/>
            <a:chExt cx="1104108" cy="739329"/>
          </a:xfrm>
        </p:grpSpPr>
        <p:sp>
          <p:nvSpPr>
            <p:cNvPr id="35" name="Rectangle 23">
              <a:extLst>
                <a:ext uri="{FF2B5EF4-FFF2-40B4-BE49-F238E27FC236}">
                  <a16:creationId xmlns="" xmlns:a16="http://schemas.microsoft.com/office/drawing/2014/main" id="{83FC8CB0-9377-43DD-A543-4CC7FDF5F7BF}"/>
                </a:ext>
              </a:extLst>
            </p:cNvPr>
            <p:cNvSpPr>
              <a:spLocks noChangeArrowheads="1"/>
            </p:cNvSpPr>
            <p:nvPr/>
          </p:nvSpPr>
          <p:spPr bwMode="ltGray">
            <a:xfrm>
              <a:off x="7682056" y="-134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noProof="0" dirty="0"/>
            </a:p>
          </p:txBody>
        </p:sp>
        <p:sp>
          <p:nvSpPr>
            <p:cNvPr id="36" name="Freeform 24">
              <a:extLst>
                <a:ext uri="{FF2B5EF4-FFF2-40B4-BE49-F238E27FC236}">
                  <a16:creationId xmlns="" xmlns:a16="http://schemas.microsoft.com/office/drawing/2014/main" id="{E18C45ED-ED04-41D3-A1DA-C162BCBCEEF0}"/>
                </a:ext>
              </a:extLst>
            </p:cNvPr>
            <p:cNvSpPr>
              <a:spLocks/>
            </p:cNvSpPr>
            <p:nvPr/>
          </p:nvSpPr>
          <p:spPr bwMode="ltGray">
            <a:xfrm>
              <a:off x="8398179" y="24659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7" name="Freeform 25">
              <a:extLst>
                <a:ext uri="{FF2B5EF4-FFF2-40B4-BE49-F238E27FC236}">
                  <a16:creationId xmlns="" xmlns:a16="http://schemas.microsoft.com/office/drawing/2014/main" id="{DCF299C9-47A0-4FEC-95F4-EC8CEB959BD4}"/>
                </a:ext>
              </a:extLst>
            </p:cNvPr>
            <p:cNvSpPr>
              <a:spLocks/>
            </p:cNvSpPr>
            <p:nvPr/>
          </p:nvSpPr>
          <p:spPr bwMode="ltGray">
            <a:xfrm>
              <a:off x="8208869" y="23601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8" name="Freeform 26">
              <a:extLst>
                <a:ext uri="{FF2B5EF4-FFF2-40B4-BE49-F238E27FC236}">
                  <a16:creationId xmlns="" xmlns:a16="http://schemas.microsoft.com/office/drawing/2014/main" id="{6C17399E-4CB7-4794-AA31-56EB510FB90C}"/>
                </a:ext>
              </a:extLst>
            </p:cNvPr>
            <p:cNvSpPr>
              <a:spLocks noEditPoints="1"/>
            </p:cNvSpPr>
            <p:nvPr/>
          </p:nvSpPr>
          <p:spPr bwMode="ltGray">
            <a:xfrm>
              <a:off x="8032586" y="17005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9" name="Freeform 27">
              <a:extLst>
                <a:ext uri="{FF2B5EF4-FFF2-40B4-BE49-F238E27FC236}">
                  <a16:creationId xmlns="" xmlns:a16="http://schemas.microsoft.com/office/drawing/2014/main" id="{2EBE080F-93F5-4210-BC0E-66F26D0AC1A1}"/>
                </a:ext>
              </a:extLst>
            </p:cNvPr>
            <p:cNvSpPr>
              <a:spLocks noEditPoints="1"/>
            </p:cNvSpPr>
            <p:nvPr/>
          </p:nvSpPr>
          <p:spPr bwMode="ltGray">
            <a:xfrm>
              <a:off x="7852639" y="17005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40" name="Freeform 28">
              <a:extLst>
                <a:ext uri="{FF2B5EF4-FFF2-40B4-BE49-F238E27FC236}">
                  <a16:creationId xmlns="" xmlns:a16="http://schemas.microsoft.com/office/drawing/2014/main" id="{C0FE6EF4-F07A-4BEC-AF60-7AB3D6BD44C4}"/>
                </a:ext>
              </a:extLst>
            </p:cNvPr>
            <p:cNvSpPr>
              <a:spLocks noEditPoints="1"/>
            </p:cNvSpPr>
            <p:nvPr/>
          </p:nvSpPr>
          <p:spPr bwMode="ltGray">
            <a:xfrm>
              <a:off x="7852639" y="49534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grpSp>
      <p:sp>
        <p:nvSpPr>
          <p:cNvPr id="4" name="Textfeld 3">
            <a:extLst>
              <a:ext uri="{FF2B5EF4-FFF2-40B4-BE49-F238E27FC236}">
                <a16:creationId xmlns="" xmlns:a16="http://schemas.microsoft.com/office/drawing/2014/main" id="{75DF2EB5-E68F-4A5F-8B05-DCA7BFDCE920}"/>
              </a:ext>
            </a:extLst>
          </p:cNvPr>
          <p:cNvSpPr txBox="1"/>
          <p:nvPr/>
        </p:nvSpPr>
        <p:spPr>
          <a:xfrm>
            <a:off x="1022968" y="28813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Tree>
    <p:extLst>
      <p:ext uri="{BB962C8B-B14F-4D97-AF65-F5344CB8AC3E}">
        <p14:creationId xmlns:p14="http://schemas.microsoft.com/office/powerpoint/2010/main" val="167524778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Lst>
  <p:hf hdr="0"/>
  <p:txStyles>
    <p:titleStyle>
      <a:lvl1pPr algn="l" defTabSz="691157" rtl="0" eaLnBrk="1" latinLnBrk="0" hangingPunct="1">
        <a:lnSpc>
          <a:spcPct val="90000"/>
        </a:lnSpc>
        <a:spcBef>
          <a:spcPct val="0"/>
        </a:spcBef>
        <a:buNone/>
        <a:defRPr sz="2600" b="1" kern="1200">
          <a:solidFill>
            <a:schemeClr val="bg2"/>
          </a:solidFill>
          <a:latin typeface="+mj-lt"/>
          <a:ea typeface="+mj-ea"/>
          <a:cs typeface="+mj-cs"/>
        </a:defRPr>
      </a:lvl1pPr>
    </p:titleStyle>
    <p:body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p:bodyStyle>
    <p:otherStyle>
      <a:defPPr>
        <a:defRPr lang="de-DE"/>
      </a:defPPr>
      <a:lvl1pPr marL="0" algn="l" defTabSz="691157" rtl="0" eaLnBrk="1" latinLnBrk="0" hangingPunct="1">
        <a:defRPr sz="1360" kern="1200">
          <a:solidFill>
            <a:schemeClr val="tx1"/>
          </a:solidFill>
          <a:latin typeface="+mn-lt"/>
          <a:ea typeface="+mn-ea"/>
          <a:cs typeface="+mn-cs"/>
        </a:defRPr>
      </a:lvl1pPr>
      <a:lvl2pPr marL="345578" algn="l" defTabSz="691157" rtl="0" eaLnBrk="1" latinLnBrk="0" hangingPunct="1">
        <a:defRPr sz="1360" kern="1200">
          <a:solidFill>
            <a:schemeClr val="tx1"/>
          </a:solidFill>
          <a:latin typeface="+mn-lt"/>
          <a:ea typeface="+mn-ea"/>
          <a:cs typeface="+mn-cs"/>
        </a:defRPr>
      </a:lvl2pPr>
      <a:lvl3pPr marL="691157" algn="l" defTabSz="691157" rtl="0" eaLnBrk="1" latinLnBrk="0" hangingPunct="1">
        <a:defRPr sz="1360" kern="1200">
          <a:solidFill>
            <a:schemeClr val="tx1"/>
          </a:solidFill>
          <a:latin typeface="+mn-lt"/>
          <a:ea typeface="+mn-ea"/>
          <a:cs typeface="+mn-cs"/>
        </a:defRPr>
      </a:lvl3pPr>
      <a:lvl4pPr marL="1036735" algn="l" defTabSz="691157" rtl="0" eaLnBrk="1" latinLnBrk="0" hangingPunct="1">
        <a:defRPr sz="1360" kern="1200">
          <a:solidFill>
            <a:schemeClr val="tx1"/>
          </a:solidFill>
          <a:latin typeface="+mn-lt"/>
          <a:ea typeface="+mn-ea"/>
          <a:cs typeface="+mn-cs"/>
        </a:defRPr>
      </a:lvl4pPr>
      <a:lvl5pPr marL="1382316" algn="l" defTabSz="691157" rtl="0" eaLnBrk="1" latinLnBrk="0" hangingPunct="1">
        <a:defRPr sz="1360" kern="1200">
          <a:solidFill>
            <a:schemeClr val="tx1"/>
          </a:solidFill>
          <a:latin typeface="+mn-lt"/>
          <a:ea typeface="+mn-ea"/>
          <a:cs typeface="+mn-cs"/>
        </a:defRPr>
      </a:lvl5pPr>
      <a:lvl6pPr marL="1727893" algn="l" defTabSz="691157" rtl="0" eaLnBrk="1" latinLnBrk="0" hangingPunct="1">
        <a:defRPr sz="1360" kern="1200">
          <a:solidFill>
            <a:schemeClr val="tx1"/>
          </a:solidFill>
          <a:latin typeface="+mn-lt"/>
          <a:ea typeface="+mn-ea"/>
          <a:cs typeface="+mn-cs"/>
        </a:defRPr>
      </a:lvl6pPr>
      <a:lvl7pPr marL="2073473" algn="l" defTabSz="691157" rtl="0" eaLnBrk="1" latinLnBrk="0" hangingPunct="1">
        <a:defRPr sz="1360" kern="1200">
          <a:solidFill>
            <a:schemeClr val="tx1"/>
          </a:solidFill>
          <a:latin typeface="+mn-lt"/>
          <a:ea typeface="+mn-ea"/>
          <a:cs typeface="+mn-cs"/>
        </a:defRPr>
      </a:lvl7pPr>
      <a:lvl8pPr marL="2419051" algn="l" defTabSz="691157" rtl="0" eaLnBrk="1" latinLnBrk="0" hangingPunct="1">
        <a:defRPr sz="1360" kern="1200">
          <a:solidFill>
            <a:schemeClr val="tx1"/>
          </a:solidFill>
          <a:latin typeface="+mn-lt"/>
          <a:ea typeface="+mn-ea"/>
          <a:cs typeface="+mn-cs"/>
        </a:defRPr>
      </a:lvl8pPr>
      <a:lvl9pPr marL="2764630" algn="l" defTabSz="691157" rtl="0" eaLnBrk="1" latinLnBrk="0" hangingPunct="1">
        <a:defRPr sz="136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9" orient="horz" pos="953">
          <p15:clr>
            <a:srgbClr val="F26B43"/>
          </p15:clr>
        </p15:guide>
        <p15:guide id="20" pos="272">
          <p15:clr>
            <a:srgbClr val="F26B43"/>
          </p15:clr>
        </p15:guide>
        <p15:guide id="21" pos="5533">
          <p15:clr>
            <a:srgbClr val="F26B43"/>
          </p15:clr>
        </p15:guide>
        <p15:guide id="22" pos="1451">
          <p15:clr>
            <a:srgbClr val="F26B43"/>
          </p15:clr>
        </p15:guide>
        <p15:guide id="23" pos="1632">
          <p15:clr>
            <a:srgbClr val="F26B43"/>
          </p15:clr>
        </p15:guide>
        <p15:guide id="24" pos="2812">
          <p15:clr>
            <a:srgbClr val="F26B43"/>
          </p15:clr>
        </p15:guide>
        <p15:guide id="25" pos="2993">
          <p15:clr>
            <a:srgbClr val="F26B43"/>
          </p15:clr>
        </p15:guide>
        <p15:guide id="26" pos="4173">
          <p15:clr>
            <a:srgbClr val="F26B43"/>
          </p15:clr>
        </p15:guide>
        <p15:guide id="27" pos="4354">
          <p15:clr>
            <a:srgbClr val="F26B43"/>
          </p15:clr>
        </p15:guide>
        <p15:guide id="28" orient="horz" pos="3130">
          <p15:clr>
            <a:srgbClr val="F26B43"/>
          </p15:clr>
        </p15:guide>
        <p15:guide id="29" orient="horz" pos="363">
          <p15:clr>
            <a:srgbClr val="F26B43"/>
          </p15:clr>
        </p15:guide>
        <p15:guide id="30" orient="horz" pos="1134">
          <p15:clr>
            <a:srgbClr val="F26B43"/>
          </p15:clr>
        </p15:guide>
        <p15:guide id="31" orient="horz" pos="544">
          <p15:clr>
            <a:srgbClr val="F26B43"/>
          </p15:clr>
        </p15:guide>
        <p15:guide id="32" orient="horz" pos="2041">
          <p15:clr>
            <a:srgbClr val="F26B43"/>
          </p15:clr>
        </p15:guide>
        <p15:guide id="33" orient="horz" pos="22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4714294F-37E1-4995-BB5C-4BBEDB79C945}"/>
              </a:ext>
            </a:extLst>
          </p:cNvPr>
          <p:cNvSpPr>
            <a:spLocks noGrp="1"/>
          </p:cNvSpPr>
          <p:nvPr>
            <p:ph type="title"/>
          </p:nvPr>
        </p:nvSpPr>
        <p:spPr>
          <a:xfrm>
            <a:off x="431257" y="864639"/>
            <a:ext cx="8352382" cy="647628"/>
          </a:xfrm>
          <a:prstGeom prst="rect">
            <a:avLst/>
          </a:prstGeom>
        </p:spPr>
        <p:txBody>
          <a:bodyPr vert="horz" wrap="square" lIns="0" tIns="0" rIns="0" bIns="0" rtlCol="0" anchor="t" anchorCtr="0">
            <a:noAutofit/>
          </a:bodyPr>
          <a:lstStyle/>
          <a:p>
            <a:r>
              <a:rPr lang="de-DE" noProof="0" dirty="0"/>
              <a:t>Mastertitelformat bearbeiten</a:t>
            </a:r>
          </a:p>
        </p:txBody>
      </p:sp>
      <p:sp>
        <p:nvSpPr>
          <p:cNvPr id="3" name="Textplatzhalter 2">
            <a:extLst>
              <a:ext uri="{FF2B5EF4-FFF2-40B4-BE49-F238E27FC236}">
                <a16:creationId xmlns="" xmlns:a16="http://schemas.microsoft.com/office/drawing/2014/main" id="{1737D52E-DCF5-49A0-8957-B95907821317}"/>
              </a:ext>
            </a:extLst>
          </p:cNvPr>
          <p:cNvSpPr>
            <a:spLocks noGrp="1"/>
          </p:cNvSpPr>
          <p:nvPr>
            <p:ph type="body" idx="1"/>
          </p:nvPr>
        </p:nvSpPr>
        <p:spPr>
          <a:xfrm>
            <a:off x="431255" y="1800972"/>
            <a:ext cx="8352382" cy="3167679"/>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cxnSp>
        <p:nvCxnSpPr>
          <p:cNvPr id="23" name="Gerader Verbinder 22">
            <a:extLst>
              <a:ext uri="{FF2B5EF4-FFF2-40B4-BE49-F238E27FC236}">
                <a16:creationId xmlns="" xmlns:a16="http://schemas.microsoft.com/office/drawing/2014/main" id="{070E68EB-2EBA-4AA0-905D-6DC44201C061}"/>
              </a:ext>
            </a:extLst>
          </p:cNvPr>
          <p:cNvCxnSpPr/>
          <p:nvPr/>
        </p:nvCxnSpPr>
        <p:spPr>
          <a:xfrm>
            <a:off x="0" y="576163"/>
            <a:ext cx="9215438" cy="0"/>
          </a:xfrm>
          <a:prstGeom prst="line">
            <a:avLst/>
          </a:prstGeom>
          <a:ln w="12700">
            <a:solidFill>
              <a:srgbClr val="C20000"/>
            </a:solidFill>
          </a:ln>
        </p:spPr>
        <p:style>
          <a:lnRef idx="1">
            <a:schemeClr val="accent1"/>
          </a:lnRef>
          <a:fillRef idx="0">
            <a:schemeClr val="accent1"/>
          </a:fillRef>
          <a:effectRef idx="0">
            <a:schemeClr val="accent1"/>
          </a:effectRef>
          <a:fontRef idx="minor">
            <a:schemeClr val="tx1"/>
          </a:fontRef>
        </p:style>
      </p:cxnSp>
      <p:sp>
        <p:nvSpPr>
          <p:cNvPr id="31" name="Datumsplatzhalter 30">
            <a:extLst>
              <a:ext uri="{FF2B5EF4-FFF2-40B4-BE49-F238E27FC236}">
                <a16:creationId xmlns="" xmlns:a16="http://schemas.microsoft.com/office/drawing/2014/main" id="{C6A1126F-F439-448C-B4C0-8937B56FCAFA}"/>
              </a:ext>
            </a:extLst>
          </p:cNvPr>
          <p:cNvSpPr>
            <a:spLocks noGrp="1"/>
          </p:cNvSpPr>
          <p:nvPr>
            <p:ph type="dt" sz="half" idx="2"/>
          </p:nvPr>
        </p:nvSpPr>
        <p:spPr>
          <a:xfrm>
            <a:off x="431255" y="288131"/>
            <a:ext cx="504000" cy="144000"/>
          </a:xfrm>
          <a:prstGeom prst="rect">
            <a:avLst/>
          </a:prstGeom>
        </p:spPr>
        <p:txBody>
          <a:bodyPr vert="horz" wrap="none" lIns="0" tIns="0" rIns="0" bIns="0" rtlCol="0" anchor="ctr"/>
          <a:lstStyle>
            <a:lvl1pPr algn="l">
              <a:defRPr sz="800">
                <a:solidFill>
                  <a:schemeClr val="accent3"/>
                </a:solidFill>
                <a:latin typeface="+mn-lt"/>
              </a:defRPr>
            </a:lvl1pPr>
          </a:lstStyle>
          <a:p>
            <a:r>
              <a:rPr lang="de-DE" noProof="0"/>
              <a:t>10.06.2021</a:t>
            </a:r>
            <a:endParaRPr lang="de-DE" noProof="0" dirty="0"/>
          </a:p>
        </p:txBody>
      </p:sp>
      <p:sp>
        <p:nvSpPr>
          <p:cNvPr id="32" name="Fußzeilenplatzhalter 31">
            <a:extLst>
              <a:ext uri="{FF2B5EF4-FFF2-40B4-BE49-F238E27FC236}">
                <a16:creationId xmlns="" xmlns:a16="http://schemas.microsoft.com/office/drawing/2014/main" id="{AF6C9F38-D91A-4AB3-8213-3BA0A947F31E}"/>
              </a:ext>
            </a:extLst>
          </p:cNvPr>
          <p:cNvSpPr>
            <a:spLocks noGrp="1"/>
          </p:cNvSpPr>
          <p:nvPr>
            <p:ph type="ftr" sz="quarter" idx="3"/>
          </p:nvPr>
        </p:nvSpPr>
        <p:spPr>
          <a:xfrm>
            <a:off x="1439951" y="288131"/>
            <a:ext cx="5256000" cy="144000"/>
          </a:xfrm>
          <a:prstGeom prst="rect">
            <a:avLst/>
          </a:prstGeom>
        </p:spPr>
        <p:txBody>
          <a:bodyPr vert="horz" wrap="none" lIns="72000" tIns="0" rIns="0" bIns="0" rtlCol="0" anchor="ctr"/>
          <a:lstStyle>
            <a:lvl1pPr algn="l">
              <a:defRPr sz="800">
                <a:solidFill>
                  <a:schemeClr val="accent3"/>
                </a:solidFill>
                <a:latin typeface="+mn-lt"/>
              </a:defRPr>
            </a:lvl1pPr>
          </a:lstStyle>
          <a:p>
            <a:r>
              <a:rPr lang="de-DE" noProof="0" dirty="0"/>
              <a:t>Hier bitte den Titel der Präsentation und Autor eintragen</a:t>
            </a:r>
          </a:p>
        </p:txBody>
      </p:sp>
      <p:sp>
        <p:nvSpPr>
          <p:cNvPr id="33" name="Foliennummernplatzhalter 32">
            <a:extLst>
              <a:ext uri="{FF2B5EF4-FFF2-40B4-BE49-F238E27FC236}">
                <a16:creationId xmlns="" xmlns:a16="http://schemas.microsoft.com/office/drawing/2014/main" id="{2B2E0B9A-E114-4A8C-8624-65A0710948D0}"/>
              </a:ext>
            </a:extLst>
          </p:cNvPr>
          <p:cNvSpPr>
            <a:spLocks noGrp="1"/>
          </p:cNvSpPr>
          <p:nvPr>
            <p:ph type="sldNum" sz="quarter" idx="4"/>
          </p:nvPr>
        </p:nvSpPr>
        <p:spPr>
          <a:xfrm>
            <a:off x="1223367" y="288147"/>
            <a:ext cx="216000" cy="144000"/>
          </a:xfrm>
          <a:prstGeom prst="rect">
            <a:avLst/>
          </a:prstGeom>
        </p:spPr>
        <p:txBody>
          <a:bodyPr vert="horz" wrap="none" lIns="36000" tIns="0" rIns="0" bIns="0" rtlCol="0" anchor="ctr"/>
          <a:lstStyle>
            <a:lvl1pPr algn="l">
              <a:defRPr sz="800">
                <a:solidFill>
                  <a:schemeClr val="accent3"/>
                </a:solidFill>
                <a:latin typeface="+mn-lt"/>
              </a:defRPr>
            </a:lvl1pPr>
          </a:lstStyle>
          <a:p>
            <a:fld id="{915ABBCB-2658-4656-B2C4-43A1F658563B}" type="slidenum">
              <a:rPr lang="de-DE" noProof="0" smtClean="0"/>
              <a:t>‹Nr.›</a:t>
            </a:fld>
            <a:endParaRPr lang="de-DE" noProof="0" dirty="0"/>
          </a:p>
        </p:txBody>
      </p:sp>
      <p:grpSp>
        <p:nvGrpSpPr>
          <p:cNvPr id="34" name="Gruppieren 33">
            <a:extLst>
              <a:ext uri="{FF2B5EF4-FFF2-40B4-BE49-F238E27FC236}">
                <a16:creationId xmlns="" xmlns:a16="http://schemas.microsoft.com/office/drawing/2014/main" id="{0B513A51-74B2-4394-A301-5C6DE9C9607B}"/>
              </a:ext>
            </a:extLst>
          </p:cNvPr>
          <p:cNvGrpSpPr>
            <a:grpSpLocks noChangeAspect="1"/>
          </p:cNvGrpSpPr>
          <p:nvPr/>
        </p:nvGrpSpPr>
        <p:grpSpPr bwMode="ltGray">
          <a:xfrm>
            <a:off x="7682056" y="21039"/>
            <a:ext cx="1104108" cy="739329"/>
            <a:chOff x="7682056" y="-1340"/>
            <a:chExt cx="1104108" cy="739329"/>
          </a:xfrm>
        </p:grpSpPr>
        <p:sp>
          <p:nvSpPr>
            <p:cNvPr id="35" name="Rectangle 23">
              <a:extLst>
                <a:ext uri="{FF2B5EF4-FFF2-40B4-BE49-F238E27FC236}">
                  <a16:creationId xmlns="" xmlns:a16="http://schemas.microsoft.com/office/drawing/2014/main" id="{83FC8CB0-9377-43DD-A543-4CC7FDF5F7BF}"/>
                </a:ext>
              </a:extLst>
            </p:cNvPr>
            <p:cNvSpPr>
              <a:spLocks noChangeArrowheads="1"/>
            </p:cNvSpPr>
            <p:nvPr/>
          </p:nvSpPr>
          <p:spPr bwMode="ltGray">
            <a:xfrm>
              <a:off x="7682056" y="-134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noProof="0" dirty="0"/>
            </a:p>
          </p:txBody>
        </p:sp>
        <p:sp>
          <p:nvSpPr>
            <p:cNvPr id="36" name="Freeform 24">
              <a:extLst>
                <a:ext uri="{FF2B5EF4-FFF2-40B4-BE49-F238E27FC236}">
                  <a16:creationId xmlns="" xmlns:a16="http://schemas.microsoft.com/office/drawing/2014/main" id="{E18C45ED-ED04-41D3-A1DA-C162BCBCEEF0}"/>
                </a:ext>
              </a:extLst>
            </p:cNvPr>
            <p:cNvSpPr>
              <a:spLocks/>
            </p:cNvSpPr>
            <p:nvPr/>
          </p:nvSpPr>
          <p:spPr bwMode="ltGray">
            <a:xfrm>
              <a:off x="8398179" y="24659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7" name="Freeform 25">
              <a:extLst>
                <a:ext uri="{FF2B5EF4-FFF2-40B4-BE49-F238E27FC236}">
                  <a16:creationId xmlns="" xmlns:a16="http://schemas.microsoft.com/office/drawing/2014/main" id="{DCF299C9-47A0-4FEC-95F4-EC8CEB959BD4}"/>
                </a:ext>
              </a:extLst>
            </p:cNvPr>
            <p:cNvSpPr>
              <a:spLocks/>
            </p:cNvSpPr>
            <p:nvPr/>
          </p:nvSpPr>
          <p:spPr bwMode="ltGray">
            <a:xfrm>
              <a:off x="8208869" y="23601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8" name="Freeform 26">
              <a:extLst>
                <a:ext uri="{FF2B5EF4-FFF2-40B4-BE49-F238E27FC236}">
                  <a16:creationId xmlns="" xmlns:a16="http://schemas.microsoft.com/office/drawing/2014/main" id="{6C17399E-4CB7-4794-AA31-56EB510FB90C}"/>
                </a:ext>
              </a:extLst>
            </p:cNvPr>
            <p:cNvSpPr>
              <a:spLocks noEditPoints="1"/>
            </p:cNvSpPr>
            <p:nvPr/>
          </p:nvSpPr>
          <p:spPr bwMode="ltGray">
            <a:xfrm>
              <a:off x="8032586" y="17005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9" name="Freeform 27">
              <a:extLst>
                <a:ext uri="{FF2B5EF4-FFF2-40B4-BE49-F238E27FC236}">
                  <a16:creationId xmlns="" xmlns:a16="http://schemas.microsoft.com/office/drawing/2014/main" id="{2EBE080F-93F5-4210-BC0E-66F26D0AC1A1}"/>
                </a:ext>
              </a:extLst>
            </p:cNvPr>
            <p:cNvSpPr>
              <a:spLocks noEditPoints="1"/>
            </p:cNvSpPr>
            <p:nvPr/>
          </p:nvSpPr>
          <p:spPr bwMode="ltGray">
            <a:xfrm>
              <a:off x="7852639" y="17005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40" name="Freeform 28">
              <a:extLst>
                <a:ext uri="{FF2B5EF4-FFF2-40B4-BE49-F238E27FC236}">
                  <a16:creationId xmlns="" xmlns:a16="http://schemas.microsoft.com/office/drawing/2014/main" id="{C0FE6EF4-F07A-4BEC-AF60-7AB3D6BD44C4}"/>
                </a:ext>
              </a:extLst>
            </p:cNvPr>
            <p:cNvSpPr>
              <a:spLocks noEditPoints="1"/>
            </p:cNvSpPr>
            <p:nvPr/>
          </p:nvSpPr>
          <p:spPr bwMode="ltGray">
            <a:xfrm>
              <a:off x="7852639" y="49534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grpSp>
      <p:sp>
        <p:nvSpPr>
          <p:cNvPr id="4" name="Textfeld 3">
            <a:extLst>
              <a:ext uri="{FF2B5EF4-FFF2-40B4-BE49-F238E27FC236}">
                <a16:creationId xmlns="" xmlns:a16="http://schemas.microsoft.com/office/drawing/2014/main" id="{75DF2EB5-E68F-4A5F-8B05-DCA7BFDCE920}"/>
              </a:ext>
            </a:extLst>
          </p:cNvPr>
          <p:cNvSpPr txBox="1"/>
          <p:nvPr/>
        </p:nvSpPr>
        <p:spPr>
          <a:xfrm>
            <a:off x="1022968" y="28813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Tree>
    <p:extLst>
      <p:ext uri="{BB962C8B-B14F-4D97-AF65-F5344CB8AC3E}">
        <p14:creationId xmlns:p14="http://schemas.microsoft.com/office/powerpoint/2010/main" val="289411303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Lst>
  <p:hf hdr="0"/>
  <p:txStyles>
    <p:titleStyle>
      <a:lvl1pPr algn="l" defTabSz="691157" rtl="0" eaLnBrk="1" latinLnBrk="0" hangingPunct="1">
        <a:lnSpc>
          <a:spcPct val="90000"/>
        </a:lnSpc>
        <a:spcBef>
          <a:spcPct val="0"/>
        </a:spcBef>
        <a:buNone/>
        <a:defRPr sz="2600" b="1" kern="1200">
          <a:solidFill>
            <a:schemeClr val="bg2"/>
          </a:solidFill>
          <a:latin typeface="+mj-lt"/>
          <a:ea typeface="+mj-ea"/>
          <a:cs typeface="+mj-cs"/>
        </a:defRPr>
      </a:lvl1pPr>
    </p:titleStyle>
    <p:body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p:bodyStyle>
    <p:otherStyle>
      <a:defPPr>
        <a:defRPr lang="de-DE"/>
      </a:defPPr>
      <a:lvl1pPr marL="0" algn="l" defTabSz="691157" rtl="0" eaLnBrk="1" latinLnBrk="0" hangingPunct="1">
        <a:defRPr sz="1360" kern="1200">
          <a:solidFill>
            <a:schemeClr val="tx1"/>
          </a:solidFill>
          <a:latin typeface="+mn-lt"/>
          <a:ea typeface="+mn-ea"/>
          <a:cs typeface="+mn-cs"/>
        </a:defRPr>
      </a:lvl1pPr>
      <a:lvl2pPr marL="345578" algn="l" defTabSz="691157" rtl="0" eaLnBrk="1" latinLnBrk="0" hangingPunct="1">
        <a:defRPr sz="1360" kern="1200">
          <a:solidFill>
            <a:schemeClr val="tx1"/>
          </a:solidFill>
          <a:latin typeface="+mn-lt"/>
          <a:ea typeface="+mn-ea"/>
          <a:cs typeface="+mn-cs"/>
        </a:defRPr>
      </a:lvl2pPr>
      <a:lvl3pPr marL="691157" algn="l" defTabSz="691157" rtl="0" eaLnBrk="1" latinLnBrk="0" hangingPunct="1">
        <a:defRPr sz="1360" kern="1200">
          <a:solidFill>
            <a:schemeClr val="tx1"/>
          </a:solidFill>
          <a:latin typeface="+mn-lt"/>
          <a:ea typeface="+mn-ea"/>
          <a:cs typeface="+mn-cs"/>
        </a:defRPr>
      </a:lvl3pPr>
      <a:lvl4pPr marL="1036735" algn="l" defTabSz="691157" rtl="0" eaLnBrk="1" latinLnBrk="0" hangingPunct="1">
        <a:defRPr sz="1360" kern="1200">
          <a:solidFill>
            <a:schemeClr val="tx1"/>
          </a:solidFill>
          <a:latin typeface="+mn-lt"/>
          <a:ea typeface="+mn-ea"/>
          <a:cs typeface="+mn-cs"/>
        </a:defRPr>
      </a:lvl4pPr>
      <a:lvl5pPr marL="1382316" algn="l" defTabSz="691157" rtl="0" eaLnBrk="1" latinLnBrk="0" hangingPunct="1">
        <a:defRPr sz="1360" kern="1200">
          <a:solidFill>
            <a:schemeClr val="tx1"/>
          </a:solidFill>
          <a:latin typeface="+mn-lt"/>
          <a:ea typeface="+mn-ea"/>
          <a:cs typeface="+mn-cs"/>
        </a:defRPr>
      </a:lvl5pPr>
      <a:lvl6pPr marL="1727893" algn="l" defTabSz="691157" rtl="0" eaLnBrk="1" latinLnBrk="0" hangingPunct="1">
        <a:defRPr sz="1360" kern="1200">
          <a:solidFill>
            <a:schemeClr val="tx1"/>
          </a:solidFill>
          <a:latin typeface="+mn-lt"/>
          <a:ea typeface="+mn-ea"/>
          <a:cs typeface="+mn-cs"/>
        </a:defRPr>
      </a:lvl6pPr>
      <a:lvl7pPr marL="2073473" algn="l" defTabSz="691157" rtl="0" eaLnBrk="1" latinLnBrk="0" hangingPunct="1">
        <a:defRPr sz="1360" kern="1200">
          <a:solidFill>
            <a:schemeClr val="tx1"/>
          </a:solidFill>
          <a:latin typeface="+mn-lt"/>
          <a:ea typeface="+mn-ea"/>
          <a:cs typeface="+mn-cs"/>
        </a:defRPr>
      </a:lvl7pPr>
      <a:lvl8pPr marL="2419051" algn="l" defTabSz="691157" rtl="0" eaLnBrk="1" latinLnBrk="0" hangingPunct="1">
        <a:defRPr sz="1360" kern="1200">
          <a:solidFill>
            <a:schemeClr val="tx1"/>
          </a:solidFill>
          <a:latin typeface="+mn-lt"/>
          <a:ea typeface="+mn-ea"/>
          <a:cs typeface="+mn-cs"/>
        </a:defRPr>
      </a:lvl8pPr>
      <a:lvl9pPr marL="2764630" algn="l" defTabSz="691157" rtl="0" eaLnBrk="1" latinLnBrk="0" hangingPunct="1">
        <a:defRPr sz="136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9" orient="horz" pos="953">
          <p15:clr>
            <a:srgbClr val="F26B43"/>
          </p15:clr>
        </p15:guide>
        <p15:guide id="20" pos="272">
          <p15:clr>
            <a:srgbClr val="F26B43"/>
          </p15:clr>
        </p15:guide>
        <p15:guide id="21" pos="5533">
          <p15:clr>
            <a:srgbClr val="F26B43"/>
          </p15:clr>
        </p15:guide>
        <p15:guide id="22" pos="1451">
          <p15:clr>
            <a:srgbClr val="F26B43"/>
          </p15:clr>
        </p15:guide>
        <p15:guide id="23" pos="1632">
          <p15:clr>
            <a:srgbClr val="F26B43"/>
          </p15:clr>
        </p15:guide>
        <p15:guide id="24" pos="2812">
          <p15:clr>
            <a:srgbClr val="F26B43"/>
          </p15:clr>
        </p15:guide>
        <p15:guide id="25" pos="2993">
          <p15:clr>
            <a:srgbClr val="F26B43"/>
          </p15:clr>
        </p15:guide>
        <p15:guide id="26" pos="4173">
          <p15:clr>
            <a:srgbClr val="F26B43"/>
          </p15:clr>
        </p15:guide>
        <p15:guide id="27" pos="4354">
          <p15:clr>
            <a:srgbClr val="F26B43"/>
          </p15:clr>
        </p15:guide>
        <p15:guide id="28" orient="horz" pos="3130">
          <p15:clr>
            <a:srgbClr val="F26B43"/>
          </p15:clr>
        </p15:guide>
        <p15:guide id="29" orient="horz" pos="363">
          <p15:clr>
            <a:srgbClr val="F26B43"/>
          </p15:clr>
        </p15:guide>
        <p15:guide id="30" orient="horz" pos="1134">
          <p15:clr>
            <a:srgbClr val="F26B43"/>
          </p15:clr>
        </p15:guide>
        <p15:guide id="31" orient="horz" pos="544">
          <p15:clr>
            <a:srgbClr val="F26B43"/>
          </p15:clr>
        </p15:guide>
        <p15:guide id="32" orient="horz" pos="2041">
          <p15:clr>
            <a:srgbClr val="F26B43"/>
          </p15:clr>
        </p15:guide>
        <p15:guide id="33" orient="horz" pos="22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8.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file:///C:\BDEW-Piktogramme\\Heizkosten.emf" TargetMode="External"/><Relationship Id="rId7" Type="http://schemas.openxmlformats.org/officeDocument/2006/relationships/image" Target="../media/image9.svg"/><Relationship Id="rId2" Type="http://schemas.openxmlformats.org/officeDocument/2006/relationships/image" Target="../media/image4.emf"/><Relationship Id="rId1" Type="http://schemas.openxmlformats.org/officeDocument/2006/relationships/slideLayout" Target="../slideLayouts/slideLayout85.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6.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4.xml"/><Relationship Id="rId1" Type="http://schemas.openxmlformats.org/officeDocument/2006/relationships/slideLayout" Target="../slideLayouts/slideLayout85.xml"/><Relationship Id="rId4" Type="http://schemas.openxmlformats.org/officeDocument/2006/relationships/image" Target="file:///C:\BDEW-Piktogramme\\EFH.em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5.xml"/><Relationship Id="rId1" Type="http://schemas.openxmlformats.org/officeDocument/2006/relationships/slideLayout" Target="../slideLayouts/slideLayout85.xml"/><Relationship Id="rId4" Type="http://schemas.openxmlformats.org/officeDocument/2006/relationships/image" Target="file:///C:\BDEW-Piktogramme\\grosses_MFH.em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6.xml"/><Relationship Id="rId1" Type="http://schemas.openxmlformats.org/officeDocument/2006/relationships/slideLayout" Target="../slideLayouts/slideLayout85.xml"/><Relationship Id="rId4" Type="http://schemas.openxmlformats.org/officeDocument/2006/relationships/image" Target="file:///C:\BDEW-Piktogramme\\grosses_MFH.em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7.xml"/><Relationship Id="rId1" Type="http://schemas.openxmlformats.org/officeDocument/2006/relationships/slideLayout" Target="../slideLayouts/slideLayout85.xml"/><Relationship Id="rId4" Type="http://schemas.openxmlformats.org/officeDocument/2006/relationships/image" Target="file:///C:\BDEW-Piktogramme\\EFH.em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file:///C:\BDEW-Piktogramme\\grosses_MFH.emf" TargetMode="External"/><Relationship Id="rId2" Type="http://schemas.openxmlformats.org/officeDocument/2006/relationships/image" Target="../media/image10.emf"/><Relationship Id="rId1" Type="http://schemas.openxmlformats.org/officeDocument/2006/relationships/slideLayout" Target="../slideLayouts/slideLayout85.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9.xml"/><Relationship Id="rId1" Type="http://schemas.openxmlformats.org/officeDocument/2006/relationships/slideLayout" Target="../slideLayouts/slideLayout85.xml"/><Relationship Id="rId4" Type="http://schemas.openxmlformats.org/officeDocument/2006/relationships/image" Target="file:///C:\BDEW-Piktogramme\\EFH.em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10.xml"/><Relationship Id="rId1" Type="http://schemas.openxmlformats.org/officeDocument/2006/relationships/slideLayout" Target="../slideLayouts/slideLayout85.xml"/><Relationship Id="rId4" Type="http://schemas.openxmlformats.org/officeDocument/2006/relationships/image" Target="file:///C:\BDEW-Piktogramme\\grosses_MFH.em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11.xml"/><Relationship Id="rId1" Type="http://schemas.openxmlformats.org/officeDocument/2006/relationships/slideLayout" Target="../slideLayouts/slideLayout85.xml"/><Relationship Id="rId4" Type="http://schemas.openxmlformats.org/officeDocument/2006/relationships/image" Target="file:///C:\BDEW-Piktogramme\\grosses_MFH.em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file:///C:\BDEW-Piktogramme\\Erdgas.emf" TargetMode="External"/><Relationship Id="rId5" Type="http://schemas.openxmlformats.org/officeDocument/2006/relationships/image" Target="../media/image2.emf"/><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file:///C:\BDEW-Piktogramme\\GStrom.emf" TargetMode="External"/><Relationship Id="rId5" Type="http://schemas.openxmlformats.org/officeDocument/2006/relationships/image" Target="../media/image3.emf"/><Relationship Id="rId4" Type="http://schemas.openxmlformats.org/officeDocument/2006/relationships/chart" Target="../charts/chart28.xml"/></Relationships>
</file>

<file path=ppt/slides/_rels/slide4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5.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85.xml"/><Relationship Id="rId6" Type="http://schemas.openxmlformats.org/officeDocument/2006/relationships/image" Target="file:///C:\BDEW-Piktogramme\\GStrom.emf" TargetMode="External"/><Relationship Id="rId5" Type="http://schemas.openxmlformats.org/officeDocument/2006/relationships/image" Target="../media/image3.emf"/><Relationship Id="rId4" Type="http://schemas.openxmlformats.org/officeDocument/2006/relationships/image" Target="file:///C:\BDEW-Piktogramme\\Erdgas.em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 xmlns:a16="http://schemas.microsoft.com/office/drawing/2014/main" id="{2864AD9C-9980-4439-BFAC-8FE603565F75}"/>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84" t="22235" r="-84" b="28643"/>
          <a:stretch/>
        </p:blipFill>
        <p:spPr>
          <a:xfrm>
            <a:off x="0" y="0"/>
            <a:ext cx="9223200" cy="3024435"/>
          </a:xfrm>
        </p:spPr>
      </p:pic>
      <p:sp>
        <p:nvSpPr>
          <p:cNvPr id="7" name="Titel 6">
            <a:extLst>
              <a:ext uri="{FF2B5EF4-FFF2-40B4-BE49-F238E27FC236}">
                <a16:creationId xmlns="" xmlns:a16="http://schemas.microsoft.com/office/drawing/2014/main" id="{3B4D9F81-2C34-4A11-A091-DAC6BBACE786}"/>
              </a:ext>
            </a:extLst>
          </p:cNvPr>
          <p:cNvSpPr>
            <a:spLocks noGrp="1"/>
          </p:cNvSpPr>
          <p:nvPr>
            <p:ph type="ctrTitle"/>
          </p:nvPr>
        </p:nvSpPr>
        <p:spPr>
          <a:xfrm>
            <a:off x="366799" y="3528491"/>
            <a:ext cx="6911579" cy="360000"/>
          </a:xfrm>
        </p:spPr>
        <p:txBody>
          <a:bodyPr/>
          <a:lstStyle/>
          <a:p>
            <a:r>
              <a:rPr lang="de-DE" dirty="0"/>
              <a:t>Energiepreise 2022</a:t>
            </a:r>
          </a:p>
        </p:txBody>
      </p:sp>
      <p:sp>
        <p:nvSpPr>
          <p:cNvPr id="8" name="Untertitel 7">
            <a:extLst>
              <a:ext uri="{FF2B5EF4-FFF2-40B4-BE49-F238E27FC236}">
                <a16:creationId xmlns="" xmlns:a16="http://schemas.microsoft.com/office/drawing/2014/main" id="{1049E38E-F0AA-4164-A505-6527CAD021D9}"/>
              </a:ext>
            </a:extLst>
          </p:cNvPr>
          <p:cNvSpPr>
            <a:spLocks noGrp="1"/>
          </p:cNvSpPr>
          <p:nvPr>
            <p:ph type="subTitle" idx="1"/>
          </p:nvPr>
        </p:nvSpPr>
        <p:spPr>
          <a:xfrm>
            <a:off x="366799" y="4000283"/>
            <a:ext cx="6889845" cy="576000"/>
          </a:xfrm>
        </p:spPr>
        <p:txBody>
          <a:bodyPr/>
          <a:lstStyle/>
          <a:p>
            <a:r>
              <a:rPr lang="de-DE" dirty="0"/>
              <a:t>Daten und Informationen zu Entwicklung der Gas- und Strompreise und Energieverbrauch in Privathaushalten</a:t>
            </a:r>
          </a:p>
        </p:txBody>
      </p:sp>
      <p:sp>
        <p:nvSpPr>
          <p:cNvPr id="4" name="Datumsplatzhalter 3">
            <a:extLst>
              <a:ext uri="{FF2B5EF4-FFF2-40B4-BE49-F238E27FC236}">
                <a16:creationId xmlns="" xmlns:a16="http://schemas.microsoft.com/office/drawing/2014/main" id="{18F7BD66-A361-4BC2-9F8C-EAAEB342BD47}"/>
              </a:ext>
            </a:extLst>
          </p:cNvPr>
          <p:cNvSpPr>
            <a:spLocks noGrp="1"/>
          </p:cNvSpPr>
          <p:nvPr>
            <p:ph type="dt" sz="half" idx="14"/>
          </p:nvPr>
        </p:nvSpPr>
        <p:spPr/>
        <p:txBody>
          <a:bodyPr/>
          <a:lstStyle/>
          <a:p>
            <a:r>
              <a:rPr lang="de-DE" dirty="0"/>
              <a:t>29.11.2022</a:t>
            </a:r>
            <a:endParaRPr lang="en-US" dirty="0"/>
          </a:p>
        </p:txBody>
      </p:sp>
      <p:sp>
        <p:nvSpPr>
          <p:cNvPr id="5" name="Fußzeilenplatzhalter 4">
            <a:extLst>
              <a:ext uri="{FF2B5EF4-FFF2-40B4-BE49-F238E27FC236}">
                <a16:creationId xmlns="" xmlns:a16="http://schemas.microsoft.com/office/drawing/2014/main" id="{5FAC9921-39CE-4F9A-B44F-EFC3D2614666}"/>
              </a:ext>
            </a:extLst>
          </p:cNvPr>
          <p:cNvSpPr>
            <a:spLocks noGrp="1"/>
          </p:cNvSpPr>
          <p:nvPr>
            <p:ph type="ftr" sz="quarter" idx="15"/>
          </p:nvPr>
        </p:nvSpPr>
        <p:spPr/>
        <p:txBody>
          <a:bodyPr/>
          <a:lstStyle/>
          <a:p>
            <a:r>
              <a:rPr lang="de-DE" dirty="0"/>
              <a:t>Preiskommunikation Foliensammlung</a:t>
            </a:r>
          </a:p>
        </p:txBody>
      </p:sp>
      <p:sp>
        <p:nvSpPr>
          <p:cNvPr id="6" name="Foliennummernplatzhalter 5">
            <a:extLst>
              <a:ext uri="{FF2B5EF4-FFF2-40B4-BE49-F238E27FC236}">
                <a16:creationId xmlns="" xmlns:a16="http://schemas.microsoft.com/office/drawing/2014/main" id="{4DA8C5F8-3D33-4A15-A64F-C3000351E224}"/>
              </a:ext>
            </a:extLst>
          </p:cNvPr>
          <p:cNvSpPr>
            <a:spLocks noGrp="1"/>
          </p:cNvSpPr>
          <p:nvPr>
            <p:ph type="sldNum" sz="quarter" idx="16"/>
          </p:nvPr>
        </p:nvSpPr>
        <p:spPr/>
        <p:txBody>
          <a:bodyPr/>
          <a:lstStyle/>
          <a:p>
            <a:fld id="{915ABBCB-2658-4656-B2C4-43A1F658563B}" type="slidenum">
              <a:rPr lang="en-US" smtClean="0"/>
              <a:t>1</a:t>
            </a:fld>
            <a:endParaRPr lang="en-US"/>
          </a:p>
        </p:txBody>
      </p:sp>
      <p:sp>
        <p:nvSpPr>
          <p:cNvPr id="10" name="Textplatzhalter 9">
            <a:extLst>
              <a:ext uri="{FF2B5EF4-FFF2-40B4-BE49-F238E27FC236}">
                <a16:creationId xmlns="" xmlns:a16="http://schemas.microsoft.com/office/drawing/2014/main" id="{80AB0623-CBA7-47E7-BB23-A12AB7CAB16E}"/>
              </a:ext>
            </a:extLst>
          </p:cNvPr>
          <p:cNvSpPr>
            <a:spLocks noGrp="1"/>
          </p:cNvSpPr>
          <p:nvPr>
            <p:ph type="body" sz="quarter" idx="17"/>
          </p:nvPr>
        </p:nvSpPr>
        <p:spPr>
          <a:xfrm>
            <a:off x="7661181" y="2808411"/>
            <a:ext cx="1584176" cy="216024"/>
          </a:xfrm>
        </p:spPr>
        <p:txBody>
          <a:bodyPr/>
          <a:lstStyle/>
          <a:p>
            <a:r>
              <a:rPr lang="de-DE" sz="900" dirty="0">
                <a:solidFill>
                  <a:schemeClr val="accent3">
                    <a:lumMod val="60000"/>
                    <a:lumOff val="40000"/>
                  </a:schemeClr>
                </a:solidFill>
              </a:rPr>
              <a:t>Quelle: Shutterstock/Things</a:t>
            </a:r>
          </a:p>
        </p:txBody>
      </p:sp>
    </p:spTree>
    <p:custDataLst>
      <p:tags r:id="rId1"/>
    </p:custDataLst>
    <p:extLst>
      <p:ext uri="{BB962C8B-B14F-4D97-AF65-F5344CB8AC3E}">
        <p14:creationId xmlns:p14="http://schemas.microsoft.com/office/powerpoint/2010/main" val="1623139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 xmlns:a16="http://schemas.microsoft.com/office/drawing/2014/main" id="{39C65C17-4BDC-48BC-B9D6-F46DA9F40E1C}"/>
              </a:ext>
            </a:extLst>
          </p:cNvPr>
          <p:cNvSpPr>
            <a:spLocks noGrp="1"/>
          </p:cNvSpPr>
          <p:nvPr>
            <p:ph type="sldNum" sz="quarter" idx="12"/>
          </p:nvPr>
        </p:nvSpPr>
        <p:spPr/>
        <p:txBody>
          <a:bodyPr/>
          <a:lstStyle/>
          <a:p>
            <a:fld id="{915ABBCB-2658-4656-B2C4-43A1F658563B}" type="slidenum">
              <a:rPr lang="de-DE" noProof="0" smtClean="0"/>
              <a:t>10</a:t>
            </a:fld>
            <a:endParaRPr lang="de-DE" noProof="0" dirty="0"/>
          </a:p>
        </p:txBody>
      </p:sp>
      <p:sp>
        <p:nvSpPr>
          <p:cNvPr id="13" name="Titel 1">
            <a:extLst>
              <a:ext uri="{FF2B5EF4-FFF2-40B4-BE49-F238E27FC236}">
                <a16:creationId xmlns="" xmlns:a16="http://schemas.microsoft.com/office/drawing/2014/main" id="{99F758B5-05E6-4008-9130-B5186FC98915}"/>
              </a:ext>
            </a:extLst>
          </p:cNvPr>
          <p:cNvSpPr txBox="1">
            <a:spLocks/>
          </p:cNvSpPr>
          <p:nvPr/>
        </p:nvSpPr>
        <p:spPr>
          <a:xfrm>
            <a:off x="359247" y="720179"/>
            <a:ext cx="8352383" cy="649288"/>
          </a:xfrm>
          <a:prstGeom prst="rect">
            <a:avLst/>
          </a:prstGeom>
        </p:spPr>
        <p:txBody>
          <a:bodyPr/>
          <a:lstStyle>
            <a:lvl1pPr algn="l" defTabSz="691157" rtl="0" eaLnBrk="1" latinLnBrk="0" hangingPunct="1">
              <a:lnSpc>
                <a:spcPct val="90000"/>
              </a:lnSpc>
              <a:spcBef>
                <a:spcPct val="0"/>
              </a:spcBef>
              <a:buNone/>
              <a:defRPr sz="2600" b="1" kern="1200">
                <a:solidFill>
                  <a:schemeClr val="bg2"/>
                </a:solidFill>
                <a:latin typeface="+mj-lt"/>
                <a:ea typeface="+mj-ea"/>
                <a:cs typeface="+mj-cs"/>
              </a:defRPr>
            </a:lvl1pPr>
          </a:lstStyle>
          <a:p>
            <a:r>
              <a:rPr lang="de-DE" dirty="0"/>
              <a:t>Wer hat einen Anspruch auf die Soforthilfe? </a:t>
            </a:r>
          </a:p>
        </p:txBody>
      </p:sp>
      <p:sp>
        <p:nvSpPr>
          <p:cNvPr id="14" name="Textfeld 13">
            <a:extLst>
              <a:ext uri="{FF2B5EF4-FFF2-40B4-BE49-F238E27FC236}">
                <a16:creationId xmlns="" xmlns:a16="http://schemas.microsoft.com/office/drawing/2014/main" id="{894969C8-8E64-4BC0-A384-DB5586A4E582}"/>
              </a:ext>
            </a:extLst>
          </p:cNvPr>
          <p:cNvSpPr txBox="1"/>
          <p:nvPr/>
        </p:nvSpPr>
        <p:spPr>
          <a:xfrm>
            <a:off x="431255" y="1212657"/>
            <a:ext cx="7704929" cy="355638"/>
          </a:xfrm>
          <a:prstGeom prst="rect">
            <a:avLst/>
          </a:prstGeom>
        </p:spPr>
        <p:txBody>
          <a:bodyPr vert="horz" wrap="none" lIns="0" tIns="0" rIns="0" bIns="0" rtlCol="0" anchor="t" anchorCtr="0">
            <a:noAutofit/>
          </a:bodyPr>
          <a:lstStyle/>
          <a:p>
            <a:pPr>
              <a:spcBef>
                <a:spcPts val="500"/>
              </a:spcBef>
              <a:spcAft>
                <a:spcPts val="500"/>
              </a:spcAft>
              <a:buClr>
                <a:schemeClr val="bg2"/>
              </a:buClr>
            </a:pPr>
            <a:r>
              <a:rPr lang="de-DE" sz="1600" i="1" kern="1200" dirty="0"/>
              <a:t>Folgende Personen, Unternehmen oder Einrichtung </a:t>
            </a:r>
            <a:r>
              <a:rPr lang="de-DE" sz="1600" i="1" dirty="0"/>
              <a:t>haben eine </a:t>
            </a:r>
            <a:r>
              <a:rPr lang="de-DE" sz="1600" i="1" kern="1200" dirty="0"/>
              <a:t>Berechtigung auf die Soforthilfe*:</a:t>
            </a:r>
            <a:endParaRPr lang="de-DE" sz="1600" kern="1200" dirty="0"/>
          </a:p>
          <a:p>
            <a:pPr algn="l">
              <a:spcBef>
                <a:spcPts val="500"/>
              </a:spcBef>
              <a:spcAft>
                <a:spcPts val="500"/>
              </a:spcAft>
              <a:buClr>
                <a:schemeClr val="bg2"/>
              </a:buClr>
            </a:pPr>
            <a:endParaRPr lang="de-DE" sz="1600" dirty="0" err="1"/>
          </a:p>
        </p:txBody>
      </p:sp>
      <p:pic>
        <p:nvPicPr>
          <p:cNvPr id="15" name="Grafik 14">
            <a:extLst>
              <a:ext uri="{FF2B5EF4-FFF2-40B4-BE49-F238E27FC236}">
                <a16:creationId xmlns="" xmlns:a16="http://schemas.microsoft.com/office/drawing/2014/main" id="{C6D174A1-8CBA-48C8-9B6C-5E21435FBFF4}"/>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1547880" y="2081755"/>
            <a:ext cx="448548" cy="355638"/>
          </a:xfrm>
          <a:prstGeom prst="rect">
            <a:avLst/>
          </a:prstGeom>
        </p:spPr>
      </p:pic>
      <p:pic>
        <p:nvPicPr>
          <p:cNvPr id="16" name="Grafik 15" descr="Verwirrte Person mit einfarbiger Füllung">
            <a:extLst>
              <a:ext uri="{FF2B5EF4-FFF2-40B4-BE49-F238E27FC236}">
                <a16:creationId xmlns="" xmlns:a16="http://schemas.microsoft.com/office/drawing/2014/main" id="{55181333-4128-4FC4-8A38-9D921CB83D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99331" y="1811507"/>
            <a:ext cx="648072" cy="648072"/>
          </a:xfrm>
          <a:prstGeom prst="rect">
            <a:avLst/>
          </a:prstGeom>
        </p:spPr>
      </p:pic>
      <p:pic>
        <p:nvPicPr>
          <p:cNvPr id="17" name="Grafik 16" descr="Hospital Silhouette">
            <a:extLst>
              <a:ext uri="{FF2B5EF4-FFF2-40B4-BE49-F238E27FC236}">
                <a16:creationId xmlns="" xmlns:a16="http://schemas.microsoft.com/office/drawing/2014/main" id="{56CA6230-0470-49F7-9F42-2C533638D0C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45077" y="2551518"/>
            <a:ext cx="902803" cy="902803"/>
          </a:xfrm>
          <a:prstGeom prst="rect">
            <a:avLst/>
          </a:prstGeom>
        </p:spPr>
      </p:pic>
      <p:pic>
        <p:nvPicPr>
          <p:cNvPr id="18" name="Grafik 17" descr="Klassenzimmer mit einfarbiger Füllung">
            <a:extLst>
              <a:ext uri="{FF2B5EF4-FFF2-40B4-BE49-F238E27FC236}">
                <a16:creationId xmlns="" xmlns:a16="http://schemas.microsoft.com/office/drawing/2014/main" id="{5D94F801-A446-4A99-BABF-8E30F3EBC0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779404" y="2677734"/>
            <a:ext cx="694821" cy="694821"/>
          </a:xfrm>
          <a:prstGeom prst="rect">
            <a:avLst/>
          </a:prstGeom>
        </p:spPr>
      </p:pic>
      <p:pic>
        <p:nvPicPr>
          <p:cNvPr id="19" name="Grafik 18" descr="Stadt Silhouette">
            <a:extLst>
              <a:ext uri="{FF2B5EF4-FFF2-40B4-BE49-F238E27FC236}">
                <a16:creationId xmlns="" xmlns:a16="http://schemas.microsoft.com/office/drawing/2014/main" id="{E29E35DD-6353-4649-A6EA-ACD0B8AE8AD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77727" y="3414572"/>
            <a:ext cx="940305" cy="940305"/>
          </a:xfrm>
          <a:prstGeom prst="rect">
            <a:avLst/>
          </a:prstGeom>
        </p:spPr>
      </p:pic>
      <p:sp>
        <p:nvSpPr>
          <p:cNvPr id="25" name="Textfeld 24">
            <a:extLst>
              <a:ext uri="{FF2B5EF4-FFF2-40B4-BE49-F238E27FC236}">
                <a16:creationId xmlns="" xmlns:a16="http://schemas.microsoft.com/office/drawing/2014/main" id="{2AC2748B-E9A1-4BDF-B16A-6D1C2BD54027}"/>
              </a:ext>
            </a:extLst>
          </p:cNvPr>
          <p:cNvSpPr txBox="1"/>
          <p:nvPr/>
        </p:nvSpPr>
        <p:spPr>
          <a:xfrm>
            <a:off x="2840979" y="1573647"/>
            <a:ext cx="5475010" cy="2605618"/>
          </a:xfrm>
          <a:prstGeom prst="rect">
            <a:avLst/>
          </a:prstGeom>
          <a:solidFill>
            <a:schemeClr val="bg1"/>
          </a:solidFill>
          <a:ln>
            <a:noFill/>
          </a:ln>
        </p:spPr>
        <p:txBody>
          <a:bodyPr vert="horz" wrap="square" lIns="144000" tIns="36000" rIns="36000" bIns="36000" rtlCol="0" anchor="t" anchorCtr="0">
            <a:noAutofit/>
          </a:bodyPr>
          <a:lstStyle/>
          <a:p>
            <a:pPr marL="285750" lvl="0" indent="-285750" algn="l" defTabSz="622300">
              <a:lnSpc>
                <a:spcPct val="90000"/>
              </a:lnSpc>
              <a:spcBef>
                <a:spcPct val="0"/>
              </a:spcBef>
              <a:spcAft>
                <a:spcPct val="35000"/>
              </a:spcAft>
              <a:buClr>
                <a:srgbClr val="C00000"/>
              </a:buClr>
              <a:buFont typeface="Arial" panose="020B0604020202020204" pitchFamily="34" charset="0"/>
              <a:buChar char="•"/>
            </a:pPr>
            <a:r>
              <a:rPr lang="de-DE" sz="1300" kern="1200" dirty="0"/>
              <a:t>Haushaltskunden</a:t>
            </a:r>
            <a:endParaRPr lang="de-DE" sz="1300" dirty="0"/>
          </a:p>
          <a:p>
            <a:pPr marL="285750" lvl="0" indent="-285750" algn="l" defTabSz="622300">
              <a:lnSpc>
                <a:spcPct val="90000"/>
              </a:lnSpc>
              <a:spcBef>
                <a:spcPct val="0"/>
              </a:spcBef>
              <a:spcAft>
                <a:spcPct val="35000"/>
              </a:spcAft>
              <a:buClr>
                <a:srgbClr val="C00000"/>
              </a:buClr>
              <a:buFont typeface="Arial" panose="020B0604020202020204" pitchFamily="34" charset="0"/>
              <a:buChar char="•"/>
            </a:pPr>
            <a:r>
              <a:rPr lang="de-DE" sz="1300" kern="1200" dirty="0"/>
              <a:t>Kunde der Wohnungswirtschaft, die Soforthilfe an die Mieter im Rahmen der Heizkostenabrechnung  weitergeben müssen</a:t>
            </a:r>
          </a:p>
          <a:p>
            <a:pPr marL="285750" lvl="0" indent="-285750" algn="l" defTabSz="622300">
              <a:lnSpc>
                <a:spcPct val="90000"/>
              </a:lnSpc>
              <a:spcBef>
                <a:spcPct val="0"/>
              </a:spcBef>
              <a:spcAft>
                <a:spcPct val="35000"/>
              </a:spcAft>
              <a:buClr>
                <a:srgbClr val="C00000"/>
              </a:buClr>
              <a:buFont typeface="Arial" panose="020B0604020202020204" pitchFamily="34" charset="0"/>
              <a:buChar char="•"/>
            </a:pPr>
            <a:r>
              <a:rPr lang="de-DE" sz="1300" kern="1200" dirty="0"/>
              <a:t>Überwiegender Erdgasbezug zur Wohnraumvermietung / WEG</a:t>
            </a:r>
          </a:p>
          <a:p>
            <a:pPr marL="285750" lvl="0" indent="-285750" algn="l" defTabSz="622300">
              <a:lnSpc>
                <a:spcPct val="90000"/>
              </a:lnSpc>
              <a:spcBef>
                <a:spcPct val="0"/>
              </a:spcBef>
              <a:spcAft>
                <a:spcPct val="35000"/>
              </a:spcAft>
              <a:buClr>
                <a:srgbClr val="C00000"/>
              </a:buClr>
              <a:buFont typeface="Arial" panose="020B0604020202020204" pitchFamily="34" charset="0"/>
              <a:buChar char="•"/>
            </a:pPr>
            <a:r>
              <a:rPr lang="de-DE" sz="1300" kern="1200" dirty="0"/>
              <a:t>Zugelassene Pflege, Vorsorge- oder Rehabilitationseinrichtung sowie Kindertagesstätten und andere Einrichtungen der Kinder- und Jugendhilfe, Reha, Behindertenwerkstätte, Leistungserbringer der </a:t>
            </a:r>
            <a:r>
              <a:rPr lang="de-DE" sz="1300" dirty="0"/>
              <a:t>Eingliederungshilfe</a:t>
            </a:r>
          </a:p>
          <a:p>
            <a:pPr marL="285750" lvl="0" indent="-285750" algn="l" defTabSz="622300">
              <a:lnSpc>
                <a:spcPct val="90000"/>
              </a:lnSpc>
              <a:spcBef>
                <a:spcPct val="0"/>
              </a:spcBef>
              <a:spcAft>
                <a:spcPct val="35000"/>
              </a:spcAft>
              <a:buClr>
                <a:srgbClr val="C00000"/>
              </a:buClr>
              <a:buFont typeface="Arial" panose="020B0604020202020204" pitchFamily="34" charset="0"/>
              <a:buChar char="•"/>
            </a:pPr>
            <a:r>
              <a:rPr lang="de-DE" sz="1300" kern="1200" dirty="0"/>
              <a:t>staatlich (anerkannte) Einrichtungen der Bildung, Wissenschaft und Forschung wie Schulen und Universitäten</a:t>
            </a:r>
          </a:p>
          <a:p>
            <a:pPr marL="285750" lvl="0" indent="-285750" algn="l" defTabSz="622300">
              <a:lnSpc>
                <a:spcPct val="90000"/>
              </a:lnSpc>
              <a:spcBef>
                <a:spcPct val="0"/>
              </a:spcBef>
              <a:spcAft>
                <a:spcPct val="35000"/>
              </a:spcAft>
              <a:buClr>
                <a:srgbClr val="C00000"/>
              </a:buClr>
              <a:buFont typeface="Arial" panose="020B0604020202020204" pitchFamily="34" charset="0"/>
              <a:buChar char="•"/>
            </a:pPr>
            <a:r>
              <a:rPr lang="de-DE" sz="1300" kern="1200" dirty="0"/>
              <a:t>Bildungseinrichtungen der Selbstverwaltung der Wirtschaft in der Rechtsform von Körperschaften des öffentlichen Rechts oder als eingetragener Verein</a:t>
            </a:r>
          </a:p>
          <a:p>
            <a:pPr lvl="0" algn="l" defTabSz="622300">
              <a:lnSpc>
                <a:spcPct val="90000"/>
              </a:lnSpc>
              <a:spcBef>
                <a:spcPct val="0"/>
              </a:spcBef>
              <a:spcAft>
                <a:spcPct val="35000"/>
              </a:spcAft>
              <a:buClr>
                <a:srgbClr val="C00000"/>
              </a:buClr>
            </a:pPr>
            <a:endParaRPr lang="de-DE" sz="1300" kern="1200" dirty="0">
              <a:highlight>
                <a:srgbClr val="FFFF00"/>
              </a:highlight>
            </a:endParaRPr>
          </a:p>
          <a:p>
            <a:pPr lvl="0" algn="l" defTabSz="622300">
              <a:lnSpc>
                <a:spcPct val="90000"/>
              </a:lnSpc>
              <a:spcBef>
                <a:spcPct val="0"/>
              </a:spcBef>
              <a:spcAft>
                <a:spcPct val="35000"/>
              </a:spcAft>
              <a:buClr>
                <a:srgbClr val="C00000"/>
              </a:buClr>
            </a:pPr>
            <a:endParaRPr lang="de-DE" sz="1300" kern="1200" dirty="0">
              <a:highlight>
                <a:srgbClr val="FFFF00"/>
              </a:highlight>
            </a:endParaRPr>
          </a:p>
        </p:txBody>
      </p:sp>
      <p:sp>
        <p:nvSpPr>
          <p:cNvPr id="26" name="Textfeld 25">
            <a:extLst>
              <a:ext uri="{FF2B5EF4-FFF2-40B4-BE49-F238E27FC236}">
                <a16:creationId xmlns="" xmlns:a16="http://schemas.microsoft.com/office/drawing/2014/main" id="{CAE23D0B-5EED-4231-B609-195EB2075375}"/>
              </a:ext>
            </a:extLst>
          </p:cNvPr>
          <p:cNvSpPr txBox="1"/>
          <p:nvPr/>
        </p:nvSpPr>
        <p:spPr>
          <a:xfrm>
            <a:off x="2840979" y="4167421"/>
            <a:ext cx="5841463" cy="432048"/>
          </a:xfrm>
          <a:prstGeom prst="rect">
            <a:avLst/>
          </a:prstGeom>
          <a:solidFill>
            <a:schemeClr val="bg2"/>
          </a:solidFill>
        </p:spPr>
        <p:txBody>
          <a:bodyPr vert="horz" wrap="square" lIns="180000" tIns="36000" rIns="216000" bIns="0" rtlCol="0" anchor="t" anchorCtr="0">
            <a:noAutofit/>
          </a:bodyPr>
          <a:lstStyle/>
          <a:p>
            <a:pPr>
              <a:spcBef>
                <a:spcPts val="500"/>
              </a:spcBef>
              <a:spcAft>
                <a:spcPts val="500"/>
              </a:spcAft>
              <a:buClr>
                <a:schemeClr val="bg2"/>
              </a:buClr>
            </a:pPr>
            <a:r>
              <a:rPr lang="de-DE" sz="1200" b="1" dirty="0">
                <a:solidFill>
                  <a:schemeClr val="bg1"/>
                </a:solidFill>
              </a:rPr>
              <a:t>Wichtig für RLM-Kunden**: </a:t>
            </a:r>
            <a:r>
              <a:rPr lang="de-DE" sz="1200" dirty="0">
                <a:solidFill>
                  <a:schemeClr val="bg1"/>
                </a:solidFill>
              </a:rPr>
              <a:t>Bitte teilen Sie Ihrem Erdgaslieferanten bis zum 31.12.2022 mit, dass Sie zu der anspruchsberechtigten Gruppe gehören.</a:t>
            </a:r>
            <a:endParaRPr lang="de-DE" sz="1200" b="1" u="sng" dirty="0">
              <a:solidFill>
                <a:schemeClr val="bg1"/>
              </a:solidFill>
            </a:endParaRPr>
          </a:p>
          <a:p>
            <a:pPr algn="l">
              <a:spcBef>
                <a:spcPts val="500"/>
              </a:spcBef>
              <a:spcAft>
                <a:spcPts val="500"/>
              </a:spcAft>
              <a:buClr>
                <a:schemeClr val="bg2"/>
              </a:buClr>
            </a:pPr>
            <a:endParaRPr lang="de-DE" sz="1800" dirty="0">
              <a:solidFill>
                <a:schemeClr val="bg1"/>
              </a:solidFill>
            </a:endParaRPr>
          </a:p>
        </p:txBody>
      </p:sp>
      <p:sp>
        <p:nvSpPr>
          <p:cNvPr id="27" name="Textfeld 26">
            <a:extLst>
              <a:ext uri="{FF2B5EF4-FFF2-40B4-BE49-F238E27FC236}">
                <a16:creationId xmlns="" xmlns:a16="http://schemas.microsoft.com/office/drawing/2014/main" id="{6CC72E7B-3007-4A37-BCBB-FCD5D1CD4B84}"/>
              </a:ext>
            </a:extLst>
          </p:cNvPr>
          <p:cNvSpPr txBox="1"/>
          <p:nvPr/>
        </p:nvSpPr>
        <p:spPr>
          <a:xfrm>
            <a:off x="287238" y="4606625"/>
            <a:ext cx="8367564" cy="504056"/>
          </a:xfrm>
          <a:prstGeom prst="rect">
            <a:avLst/>
          </a:prstGeom>
        </p:spPr>
        <p:txBody>
          <a:bodyPr vert="horz" wrap="none" lIns="0" tIns="0" rIns="0" bIns="0" rtlCol="0" anchor="t" anchorCtr="0">
            <a:noAutofit/>
          </a:bodyPr>
          <a:lstStyle/>
          <a:p>
            <a:pPr>
              <a:spcBef>
                <a:spcPts val="500"/>
              </a:spcBef>
              <a:spcAft>
                <a:spcPts val="500"/>
              </a:spcAft>
              <a:buClr>
                <a:schemeClr val="bg2"/>
              </a:buClr>
            </a:pPr>
            <a:r>
              <a:rPr lang="de-DE" sz="1000" dirty="0"/>
              <a:t>* Spätestens mit der Rechnung, die den Gasverbrauch von Dezember 2022 umfasst, wird die Soforthilfe als Entlastung ausgewiesen. </a:t>
            </a:r>
            <a:r>
              <a:rPr lang="de-DE" sz="1000" b="1" dirty="0"/>
              <a:t> </a:t>
            </a:r>
            <a:br>
              <a:rPr lang="de-DE" sz="1000" b="1" dirty="0"/>
            </a:br>
            <a:r>
              <a:rPr lang="de-DE" sz="1000" dirty="0"/>
              <a:t>** RLM-Kunden sind Kunden mit einer sogenannten „registrierten Leistungsmessung“. Hierzu gehören </a:t>
            </a:r>
            <a:r>
              <a:rPr lang="de-DE" sz="1000" dirty="0">
                <a:effectLst/>
                <a:latin typeface="Calibri" panose="020F0502020204030204" pitchFamily="34" charset="0"/>
                <a:ea typeface="Calibri" panose="020F0502020204030204" pitchFamily="34" charset="0"/>
              </a:rPr>
              <a:t>Gewerbe und Industriekunden mit einem Gasverbrauch </a:t>
            </a:r>
            <a:br>
              <a:rPr lang="de-DE" sz="1000" dirty="0">
                <a:effectLst/>
                <a:latin typeface="Calibri" panose="020F0502020204030204" pitchFamily="34" charset="0"/>
                <a:ea typeface="Calibri" panose="020F0502020204030204" pitchFamily="34" charset="0"/>
              </a:rPr>
            </a:br>
            <a:r>
              <a:rPr lang="de-DE" sz="1000" dirty="0">
                <a:effectLst/>
                <a:latin typeface="Calibri" panose="020F0502020204030204" pitchFamily="34" charset="0"/>
                <a:ea typeface="Calibri" panose="020F0502020204030204" pitchFamily="34" charset="0"/>
              </a:rPr>
              <a:t>ab etwa 1.500.000 kWh oder einem mittleren Bedarf von 500 kW. Bei diesen Kunden misst ein spezieller Leistungszähler stündlich den Gasverbrauch einer Abnahmestelle</a:t>
            </a:r>
            <a:endParaRPr lang="de-DE" sz="1000" b="1" dirty="0"/>
          </a:p>
          <a:p>
            <a:pPr algn="l">
              <a:spcBef>
                <a:spcPts val="500"/>
              </a:spcBef>
              <a:spcAft>
                <a:spcPts val="500"/>
              </a:spcAft>
              <a:buClr>
                <a:schemeClr val="bg2"/>
              </a:buClr>
            </a:pPr>
            <a:endParaRPr lang="de-DE" sz="1000" dirty="0" err="1"/>
          </a:p>
        </p:txBody>
      </p:sp>
      <p:sp>
        <p:nvSpPr>
          <p:cNvPr id="28" name="Fußzeilenplatzhalter 4">
            <a:extLst>
              <a:ext uri="{FF2B5EF4-FFF2-40B4-BE49-F238E27FC236}">
                <a16:creationId xmlns="" xmlns:a16="http://schemas.microsoft.com/office/drawing/2014/main" id="{FBB4F8F4-5ADC-4E14-88DB-E60705DF5967}"/>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20" name="Datumsplatzhalter 3">
            <a:extLst>
              <a:ext uri="{FF2B5EF4-FFF2-40B4-BE49-F238E27FC236}">
                <a16:creationId xmlns="" xmlns:a16="http://schemas.microsoft.com/office/drawing/2014/main" id="{3FB792D7-B9A8-4F09-ABED-C15848835591}"/>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367236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6415E17-E75B-4839-8F4C-A94553DAFC52}"/>
              </a:ext>
            </a:extLst>
          </p:cNvPr>
          <p:cNvSpPr>
            <a:spLocks noGrp="1"/>
          </p:cNvSpPr>
          <p:nvPr>
            <p:ph type="ctrTitle"/>
          </p:nvPr>
        </p:nvSpPr>
        <p:spPr>
          <a:xfrm>
            <a:off x="431255" y="2584868"/>
            <a:ext cx="8064896" cy="1944224"/>
          </a:xfrm>
        </p:spPr>
        <p:txBody>
          <a:bodyPr/>
          <a:lstStyle/>
          <a:p>
            <a:r>
              <a:rPr lang="de-DE" sz="3600" dirty="0"/>
              <a:t>Funktionsweise und Entlastungswirkung Preisbremsen Gas, Fernwärme, Strom</a:t>
            </a:r>
            <a:br>
              <a:rPr lang="de-DE" sz="3600" dirty="0"/>
            </a:br>
            <a:r>
              <a:rPr lang="de-DE" sz="3600" dirty="0"/>
              <a:t>bei Haushaltskunden</a:t>
            </a:r>
            <a:endParaRPr lang="de-DE" sz="2600" b="0" dirty="0"/>
          </a:p>
        </p:txBody>
      </p:sp>
      <p:sp>
        <p:nvSpPr>
          <p:cNvPr id="4" name="Datumsplatzhalter 3">
            <a:extLst>
              <a:ext uri="{FF2B5EF4-FFF2-40B4-BE49-F238E27FC236}">
                <a16:creationId xmlns="" xmlns:a16="http://schemas.microsoft.com/office/drawing/2014/main" id="{AC1BF214-6D78-48D3-AFB3-71ED71AC3170}"/>
              </a:ext>
            </a:extLst>
          </p:cNvPr>
          <p:cNvSpPr>
            <a:spLocks noGrp="1"/>
          </p:cNvSpPr>
          <p:nvPr>
            <p:ph type="dt" sz="half" idx="10"/>
          </p:nvPr>
        </p:nvSpPr>
        <p:spPr/>
        <p:txBody>
          <a:bodyPr/>
          <a:lstStyle/>
          <a:p>
            <a:r>
              <a:rPr lang="de-DE" noProof="0" dirty="0"/>
              <a:t>29.11.2022</a:t>
            </a:r>
          </a:p>
        </p:txBody>
      </p:sp>
    </p:spTree>
    <p:extLst>
      <p:ext uri="{BB962C8B-B14F-4D97-AF65-F5344CB8AC3E}">
        <p14:creationId xmlns:p14="http://schemas.microsoft.com/office/powerpoint/2010/main" val="32188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45741C4-1F22-453A-B17D-9298F570336E}"/>
              </a:ext>
            </a:extLst>
          </p:cNvPr>
          <p:cNvSpPr>
            <a:spLocks noGrp="1"/>
          </p:cNvSpPr>
          <p:nvPr>
            <p:ph type="title"/>
          </p:nvPr>
        </p:nvSpPr>
        <p:spPr/>
        <p:txBody>
          <a:bodyPr/>
          <a:lstStyle/>
          <a:p>
            <a:r>
              <a:rPr lang="de-DE"/>
              <a:t>Gas</a:t>
            </a:r>
          </a:p>
        </p:txBody>
      </p:sp>
      <p:sp>
        <p:nvSpPr>
          <p:cNvPr id="4" name="Datumsplatzhalter 3">
            <a:extLst>
              <a:ext uri="{FF2B5EF4-FFF2-40B4-BE49-F238E27FC236}">
                <a16:creationId xmlns="" xmlns:a16="http://schemas.microsoft.com/office/drawing/2014/main" id="{11826321-68AC-449F-815D-44E4E46AABB5}"/>
              </a:ext>
            </a:extLst>
          </p:cNvPr>
          <p:cNvSpPr>
            <a:spLocks noGrp="1"/>
          </p:cNvSpPr>
          <p:nvPr>
            <p:ph type="dt" sz="half" idx="10"/>
          </p:nvPr>
        </p:nvSpPr>
        <p:spPr/>
        <p:txBody>
          <a:bodyPr/>
          <a:lstStyle/>
          <a:p>
            <a:r>
              <a:rPr lang="de-DE" noProof="0" dirty="0"/>
              <a:t>29.11.2022</a:t>
            </a:r>
          </a:p>
        </p:txBody>
      </p:sp>
      <p:sp>
        <p:nvSpPr>
          <p:cNvPr id="6" name="Foliennummernplatzhalter 5">
            <a:extLst>
              <a:ext uri="{FF2B5EF4-FFF2-40B4-BE49-F238E27FC236}">
                <a16:creationId xmlns="" xmlns:a16="http://schemas.microsoft.com/office/drawing/2014/main" id="{9FD3D1B5-C216-4E6A-B3A1-FE7DD18653E9}"/>
              </a:ext>
            </a:extLst>
          </p:cNvPr>
          <p:cNvSpPr>
            <a:spLocks noGrp="1"/>
          </p:cNvSpPr>
          <p:nvPr>
            <p:ph type="sldNum" sz="quarter" idx="12"/>
          </p:nvPr>
        </p:nvSpPr>
        <p:spPr/>
        <p:txBody>
          <a:bodyPr/>
          <a:lstStyle/>
          <a:p>
            <a:fld id="{915ABBCB-2658-4656-B2C4-43A1F658563B}" type="slidenum">
              <a:rPr lang="de-DE" noProof="0" smtClean="0"/>
              <a:t>12</a:t>
            </a:fld>
            <a:endParaRPr lang="de-DE" noProof="0"/>
          </a:p>
        </p:txBody>
      </p:sp>
      <p:sp>
        <p:nvSpPr>
          <p:cNvPr id="7" name="Fußzeilenplatzhalter 4">
            <a:extLst>
              <a:ext uri="{FF2B5EF4-FFF2-40B4-BE49-F238E27FC236}">
                <a16:creationId xmlns="" xmlns:a16="http://schemas.microsoft.com/office/drawing/2014/main" id="{30C8FBD6-3012-4235-A382-7833DA13002A}"/>
              </a:ext>
            </a:extLst>
          </p:cNvPr>
          <p:cNvSpPr>
            <a:spLocks noGrp="1"/>
          </p:cNvSpPr>
          <p:nvPr>
            <p:ph type="ftr" sz="quarter" idx="11"/>
          </p:nvPr>
        </p:nvSpPr>
        <p:spPr>
          <a:xfrm>
            <a:off x="1465273" y="4680000"/>
            <a:ext cx="5256000" cy="144000"/>
          </a:xfrm>
        </p:spPr>
        <p:txBody>
          <a:bodyPr/>
          <a:lstStyle/>
          <a:p>
            <a:r>
              <a:rPr lang="de-DE" dirty="0"/>
              <a:t>Preiskommunikation Foliensammlung</a:t>
            </a:r>
          </a:p>
        </p:txBody>
      </p:sp>
    </p:spTree>
    <p:extLst>
      <p:ext uri="{BB962C8B-B14F-4D97-AF65-F5344CB8AC3E}">
        <p14:creationId xmlns:p14="http://schemas.microsoft.com/office/powerpoint/2010/main" val="207660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04C2744-4B8D-4A8B-B693-EC8A5FF30B54}"/>
              </a:ext>
            </a:extLst>
          </p:cNvPr>
          <p:cNvSpPr>
            <a:spLocks noGrp="1"/>
          </p:cNvSpPr>
          <p:nvPr>
            <p:ph type="title"/>
          </p:nvPr>
        </p:nvSpPr>
        <p:spPr/>
        <p:txBody>
          <a:bodyPr/>
          <a:lstStyle/>
          <a:p>
            <a:r>
              <a:rPr lang="de-DE"/>
              <a:t>Gaspreisbremse: Funktionsweise</a:t>
            </a:r>
            <a:br>
              <a:rPr lang="de-DE"/>
            </a:br>
            <a:endParaRPr lang="de-DE"/>
          </a:p>
        </p:txBody>
      </p:sp>
      <p:sp>
        <p:nvSpPr>
          <p:cNvPr id="6" name="Foliennummernplatzhalter 5">
            <a:extLst>
              <a:ext uri="{FF2B5EF4-FFF2-40B4-BE49-F238E27FC236}">
                <a16:creationId xmlns="" xmlns:a16="http://schemas.microsoft.com/office/drawing/2014/main" id="{29EF031F-423E-4434-9B35-5A827C832345}"/>
              </a:ext>
            </a:extLst>
          </p:cNvPr>
          <p:cNvSpPr>
            <a:spLocks noGrp="1"/>
          </p:cNvSpPr>
          <p:nvPr>
            <p:ph type="sldNum" sz="quarter" idx="12"/>
          </p:nvPr>
        </p:nvSpPr>
        <p:spPr/>
        <p:txBody>
          <a:bodyPr/>
          <a:lstStyle/>
          <a:p>
            <a:fld id="{915ABBCB-2658-4656-B2C4-43A1F658563B}" type="slidenum">
              <a:rPr lang="de-DE" noProof="0" smtClean="0"/>
              <a:t>13</a:t>
            </a:fld>
            <a:endParaRPr lang="de-DE" noProof="0"/>
          </a:p>
        </p:txBody>
      </p:sp>
      <p:grpSp>
        <p:nvGrpSpPr>
          <p:cNvPr id="81" name="Gruppieren 80">
            <a:extLst>
              <a:ext uri="{FF2B5EF4-FFF2-40B4-BE49-F238E27FC236}">
                <a16:creationId xmlns="" xmlns:a16="http://schemas.microsoft.com/office/drawing/2014/main" id="{3696635F-2BDD-49AD-A1D2-9B4790A54087}"/>
              </a:ext>
            </a:extLst>
          </p:cNvPr>
          <p:cNvGrpSpPr>
            <a:grpSpLocks noChangeAspect="1"/>
          </p:cNvGrpSpPr>
          <p:nvPr/>
        </p:nvGrpSpPr>
        <p:grpSpPr>
          <a:xfrm>
            <a:off x="215230" y="1728291"/>
            <a:ext cx="4163955" cy="3227207"/>
            <a:chOff x="-47915" y="1456025"/>
            <a:chExt cx="4670937" cy="3620135"/>
          </a:xfrm>
        </p:grpSpPr>
        <p:cxnSp>
          <p:nvCxnSpPr>
            <p:cNvPr id="8" name="Gerade Verbindung mit Pfeil 7">
              <a:extLst>
                <a:ext uri="{FF2B5EF4-FFF2-40B4-BE49-F238E27FC236}">
                  <a16:creationId xmlns="" xmlns:a16="http://schemas.microsoft.com/office/drawing/2014/main" id="{7699CC18-C24F-4061-8A79-037D2CB96944}"/>
                </a:ext>
              </a:extLst>
            </p:cNvPr>
            <p:cNvCxnSpPr/>
            <p:nvPr/>
          </p:nvCxnSpPr>
          <p:spPr>
            <a:xfrm flipV="1">
              <a:off x="769346" y="1872307"/>
              <a:ext cx="0" cy="28083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 xmlns:a16="http://schemas.microsoft.com/office/drawing/2014/main" id="{B854A2C8-1FB5-4134-9E76-393099F49BE5}"/>
                </a:ext>
              </a:extLst>
            </p:cNvPr>
            <p:cNvCxnSpPr>
              <a:cxnSpLocks/>
            </p:cNvCxnSpPr>
            <p:nvPr/>
          </p:nvCxnSpPr>
          <p:spPr>
            <a:xfrm>
              <a:off x="769346" y="4680619"/>
              <a:ext cx="33843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 xmlns:a16="http://schemas.microsoft.com/office/drawing/2014/main" id="{0FCBCDBE-25D7-43E7-A873-748A5DC672FA}"/>
                </a:ext>
              </a:extLst>
            </p:cNvPr>
            <p:cNvSpPr txBox="1"/>
            <p:nvPr/>
          </p:nvSpPr>
          <p:spPr>
            <a:xfrm>
              <a:off x="3887640" y="4752627"/>
              <a:ext cx="735382" cy="207150"/>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Verbrauch</a:t>
              </a:r>
              <a:endParaRPr lang="de-DE" sz="1200" b="1" dirty="0" err="1"/>
            </a:p>
          </p:txBody>
        </p:sp>
        <p:sp>
          <p:nvSpPr>
            <p:cNvPr id="13" name="Textfeld 12">
              <a:extLst>
                <a:ext uri="{FF2B5EF4-FFF2-40B4-BE49-F238E27FC236}">
                  <a16:creationId xmlns="" xmlns:a16="http://schemas.microsoft.com/office/drawing/2014/main" id="{80F09315-B6E1-434F-9B41-E29C0B34E912}"/>
                </a:ext>
              </a:extLst>
            </p:cNvPr>
            <p:cNvSpPr txBox="1"/>
            <p:nvPr/>
          </p:nvSpPr>
          <p:spPr>
            <a:xfrm>
              <a:off x="194412" y="1689508"/>
              <a:ext cx="537655" cy="414300"/>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Preis in</a:t>
              </a:r>
              <a:br>
                <a:rPr lang="de-DE" sz="1200" b="1"/>
              </a:br>
              <a:r>
                <a:rPr lang="de-DE" sz="1200" b="1"/>
                <a:t>ct/kWh</a:t>
              </a:r>
              <a:endParaRPr lang="de-DE" sz="1200" b="1" dirty="0" err="1"/>
            </a:p>
          </p:txBody>
        </p:sp>
        <p:sp>
          <p:nvSpPr>
            <p:cNvPr id="14" name="Rechteck 13">
              <a:extLst>
                <a:ext uri="{FF2B5EF4-FFF2-40B4-BE49-F238E27FC236}">
                  <a16:creationId xmlns="" xmlns:a16="http://schemas.microsoft.com/office/drawing/2014/main" id="{28EB1E23-F08F-4C59-AA6D-18A568F45286}"/>
                </a:ext>
              </a:extLst>
            </p:cNvPr>
            <p:cNvSpPr/>
            <p:nvPr/>
          </p:nvSpPr>
          <p:spPr>
            <a:xfrm>
              <a:off x="792995" y="3661428"/>
              <a:ext cx="2160000" cy="997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15" name="Rechteck 14">
              <a:extLst>
                <a:ext uri="{FF2B5EF4-FFF2-40B4-BE49-F238E27FC236}">
                  <a16:creationId xmlns="" xmlns:a16="http://schemas.microsoft.com/office/drawing/2014/main" id="{26A4BF10-5349-4F01-85C0-327E685B8CC0}"/>
                </a:ext>
              </a:extLst>
            </p:cNvPr>
            <p:cNvSpPr/>
            <p:nvPr/>
          </p:nvSpPr>
          <p:spPr>
            <a:xfrm>
              <a:off x="2968760" y="2823497"/>
              <a:ext cx="540000" cy="18284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16" name="Textfeld 15">
              <a:extLst>
                <a:ext uri="{FF2B5EF4-FFF2-40B4-BE49-F238E27FC236}">
                  <a16:creationId xmlns="" xmlns:a16="http://schemas.microsoft.com/office/drawing/2014/main" id="{CD911EDB-8352-4A39-8AB8-8F948BBFA19F}"/>
                </a:ext>
              </a:extLst>
            </p:cNvPr>
            <p:cNvSpPr txBox="1"/>
            <p:nvPr/>
          </p:nvSpPr>
          <p:spPr>
            <a:xfrm>
              <a:off x="-47915" y="2679547"/>
              <a:ext cx="805583" cy="437389"/>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22 ct/kWh*</a:t>
              </a:r>
              <a:br>
                <a:rPr lang="de-DE" sz="1100"/>
              </a:br>
              <a:r>
                <a:rPr lang="de-DE" sz="1100"/>
                <a:t>(neuer Tarif)</a:t>
              </a:r>
              <a:br>
                <a:rPr lang="de-DE" sz="1100"/>
              </a:br>
              <a:endParaRPr lang="de-DE" sz="1100" dirty="0" err="1"/>
            </a:p>
          </p:txBody>
        </p:sp>
        <p:sp>
          <p:nvSpPr>
            <p:cNvPr id="17" name="Textfeld 16">
              <a:extLst>
                <a:ext uri="{FF2B5EF4-FFF2-40B4-BE49-F238E27FC236}">
                  <a16:creationId xmlns="" xmlns:a16="http://schemas.microsoft.com/office/drawing/2014/main" id="{19007C5F-8182-498C-AA83-B86ACAB97CAA}"/>
                </a:ext>
              </a:extLst>
            </p:cNvPr>
            <p:cNvSpPr txBox="1"/>
            <p:nvPr/>
          </p:nvSpPr>
          <p:spPr>
            <a:xfrm>
              <a:off x="-6033" y="3531514"/>
              <a:ext cx="755234" cy="437389"/>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gedeckelter</a:t>
              </a:r>
              <a:br>
                <a:rPr lang="de-DE" sz="1100"/>
              </a:br>
              <a:r>
                <a:rPr lang="de-DE" sz="1100"/>
                <a:t>Preis:</a:t>
              </a:r>
              <a:br>
                <a:rPr lang="de-DE" sz="1100"/>
              </a:br>
              <a:r>
                <a:rPr lang="de-DE" sz="1100"/>
                <a:t>12 ct/kWh</a:t>
              </a:r>
              <a:endParaRPr lang="de-DE" sz="1100" dirty="0" err="1"/>
            </a:p>
          </p:txBody>
        </p:sp>
        <p:sp>
          <p:nvSpPr>
            <p:cNvPr id="18" name="Textfeld 17">
              <a:extLst>
                <a:ext uri="{FF2B5EF4-FFF2-40B4-BE49-F238E27FC236}">
                  <a16:creationId xmlns="" xmlns:a16="http://schemas.microsoft.com/office/drawing/2014/main" id="{8F5533E0-02DD-45D5-8583-CD3A82B73C50}"/>
                </a:ext>
              </a:extLst>
            </p:cNvPr>
            <p:cNvSpPr txBox="1"/>
            <p:nvPr/>
          </p:nvSpPr>
          <p:spPr>
            <a:xfrm>
              <a:off x="-6824" y="3953963"/>
              <a:ext cx="724665" cy="397626"/>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8 ct/kWh*</a:t>
              </a:r>
              <a:br>
                <a:rPr lang="de-DE" sz="1100"/>
              </a:br>
              <a:r>
                <a:rPr lang="de-DE" sz="1100"/>
                <a:t>(alter Tarif)</a:t>
              </a:r>
              <a:br>
                <a:rPr lang="de-DE" sz="1100"/>
              </a:br>
              <a:endParaRPr lang="de-DE" sz="1100" dirty="0" err="1"/>
            </a:p>
          </p:txBody>
        </p:sp>
        <p:sp>
          <p:nvSpPr>
            <p:cNvPr id="19" name="Rechteck 18">
              <a:extLst>
                <a:ext uri="{FF2B5EF4-FFF2-40B4-BE49-F238E27FC236}">
                  <a16:creationId xmlns="" xmlns:a16="http://schemas.microsoft.com/office/drawing/2014/main" id="{2DCAA015-22AB-4E95-8AF9-642B2CD04B8D}"/>
                </a:ext>
              </a:extLst>
            </p:cNvPr>
            <p:cNvSpPr/>
            <p:nvPr/>
          </p:nvSpPr>
          <p:spPr>
            <a:xfrm>
              <a:off x="791295" y="2821874"/>
              <a:ext cx="2160000" cy="801366"/>
            </a:xfrm>
            <a:prstGeom prst="rect">
              <a:avLst/>
            </a:prstGeom>
            <a:pattFill prst="pct10">
              <a:fgClr>
                <a:schemeClr val="accent5"/>
              </a:fgClr>
              <a:bgClr>
                <a:schemeClr val="bg1"/>
              </a:bgClr>
            </a:patt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cxnSp>
          <p:nvCxnSpPr>
            <p:cNvPr id="22" name="Gerader Verbinder 21">
              <a:extLst>
                <a:ext uri="{FF2B5EF4-FFF2-40B4-BE49-F238E27FC236}">
                  <a16:creationId xmlns="" xmlns:a16="http://schemas.microsoft.com/office/drawing/2014/main" id="{C76CD8DE-1046-4869-B0A4-0A44B94EE43A}"/>
                </a:ext>
              </a:extLst>
            </p:cNvPr>
            <p:cNvCxnSpPr/>
            <p:nvPr/>
          </p:nvCxnSpPr>
          <p:spPr>
            <a:xfrm>
              <a:off x="775529" y="4025318"/>
              <a:ext cx="30921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 xmlns:a16="http://schemas.microsoft.com/office/drawing/2014/main" id="{C8939CC5-CB37-4D01-9974-4ADE75868398}"/>
                </a:ext>
              </a:extLst>
            </p:cNvPr>
            <p:cNvCxnSpPr/>
            <p:nvPr/>
          </p:nvCxnSpPr>
          <p:spPr>
            <a:xfrm>
              <a:off x="774468" y="3665508"/>
              <a:ext cx="30921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 xmlns:a16="http://schemas.microsoft.com/office/drawing/2014/main" id="{4E4BF8D4-2AE7-472F-862B-45B0B7E8DFC8}"/>
                </a:ext>
              </a:extLst>
            </p:cNvPr>
            <p:cNvCxnSpPr/>
            <p:nvPr/>
          </p:nvCxnSpPr>
          <p:spPr>
            <a:xfrm>
              <a:off x="769208" y="2803156"/>
              <a:ext cx="30921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Ellipse 26">
              <a:extLst>
                <a:ext uri="{FF2B5EF4-FFF2-40B4-BE49-F238E27FC236}">
                  <a16:creationId xmlns="" xmlns:a16="http://schemas.microsoft.com/office/drawing/2014/main" id="{2E3BDB35-5FAF-4718-9070-9CED836BDB9B}"/>
                </a:ext>
              </a:extLst>
            </p:cNvPr>
            <p:cNvSpPr>
              <a:spLocks noChangeAspect="1"/>
            </p:cNvSpPr>
            <p:nvPr/>
          </p:nvSpPr>
          <p:spPr>
            <a:xfrm>
              <a:off x="1798346" y="3021052"/>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29" name="Ellipse 28">
              <a:extLst>
                <a:ext uri="{FF2B5EF4-FFF2-40B4-BE49-F238E27FC236}">
                  <a16:creationId xmlns="" xmlns:a16="http://schemas.microsoft.com/office/drawing/2014/main" id="{65A3B9F1-EBD2-4053-96D8-EFF581F71C9D}"/>
                </a:ext>
              </a:extLst>
            </p:cNvPr>
            <p:cNvSpPr>
              <a:spLocks noChangeAspect="1"/>
            </p:cNvSpPr>
            <p:nvPr/>
          </p:nvSpPr>
          <p:spPr>
            <a:xfrm>
              <a:off x="1799407" y="3708060"/>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30" name="Ellipse 29">
              <a:extLst>
                <a:ext uri="{FF2B5EF4-FFF2-40B4-BE49-F238E27FC236}">
                  <a16:creationId xmlns="" xmlns:a16="http://schemas.microsoft.com/office/drawing/2014/main" id="{CB6B2361-6105-4351-8ABD-B69F6061FB8F}"/>
                </a:ext>
              </a:extLst>
            </p:cNvPr>
            <p:cNvSpPr>
              <a:spLocks noChangeAspect="1"/>
            </p:cNvSpPr>
            <p:nvPr/>
          </p:nvSpPr>
          <p:spPr>
            <a:xfrm>
              <a:off x="3103434" y="3708060"/>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31" name="Ellipse 30">
              <a:extLst>
                <a:ext uri="{FF2B5EF4-FFF2-40B4-BE49-F238E27FC236}">
                  <a16:creationId xmlns="" xmlns:a16="http://schemas.microsoft.com/office/drawing/2014/main" id="{6A3AA48D-AB83-43C5-A175-EBCC8459BADA}"/>
                </a:ext>
              </a:extLst>
            </p:cNvPr>
            <p:cNvSpPr>
              <a:spLocks noChangeAspect="1"/>
            </p:cNvSpPr>
            <p:nvPr/>
          </p:nvSpPr>
          <p:spPr>
            <a:xfrm>
              <a:off x="3103434" y="3039140"/>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32" name="Ellipse 31">
              <a:extLst>
                <a:ext uri="{FF2B5EF4-FFF2-40B4-BE49-F238E27FC236}">
                  <a16:creationId xmlns="" xmlns:a16="http://schemas.microsoft.com/office/drawing/2014/main" id="{F3DBCAFA-8E9D-41B6-97E2-B72D31E0D9B1}"/>
                </a:ext>
              </a:extLst>
            </p:cNvPr>
            <p:cNvSpPr>
              <a:spLocks noChangeAspect="1"/>
            </p:cNvSpPr>
            <p:nvPr/>
          </p:nvSpPr>
          <p:spPr>
            <a:xfrm>
              <a:off x="1791524" y="4212595"/>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33" name="Ellipse 32">
              <a:extLst>
                <a:ext uri="{FF2B5EF4-FFF2-40B4-BE49-F238E27FC236}">
                  <a16:creationId xmlns="" xmlns:a16="http://schemas.microsoft.com/office/drawing/2014/main" id="{4AC81AA8-FA9C-412A-9867-2B82B48BC6D2}"/>
                </a:ext>
              </a:extLst>
            </p:cNvPr>
            <p:cNvSpPr>
              <a:spLocks noChangeAspect="1"/>
            </p:cNvSpPr>
            <p:nvPr/>
          </p:nvSpPr>
          <p:spPr>
            <a:xfrm>
              <a:off x="3103434" y="4200212"/>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34" name="Textfeld 33">
              <a:extLst>
                <a:ext uri="{FF2B5EF4-FFF2-40B4-BE49-F238E27FC236}">
                  <a16:creationId xmlns="" xmlns:a16="http://schemas.microsoft.com/office/drawing/2014/main" id="{F0A3E747-E2A7-49C9-9170-5FC2AEA8829C}"/>
                </a:ext>
              </a:extLst>
            </p:cNvPr>
            <p:cNvSpPr txBox="1"/>
            <p:nvPr/>
          </p:nvSpPr>
          <p:spPr>
            <a:xfrm>
              <a:off x="1409251" y="4696385"/>
              <a:ext cx="1059126" cy="379775"/>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chemeClr val="accent5"/>
                  </a:solidFill>
                </a:rPr>
                <a:t>Verbrauch mit</a:t>
              </a:r>
              <a:br>
                <a:rPr lang="de-DE" sz="1100" b="1">
                  <a:solidFill>
                    <a:schemeClr val="accent5"/>
                  </a:solidFill>
                </a:rPr>
              </a:br>
              <a:r>
                <a:rPr lang="de-DE" sz="1100" b="1">
                  <a:solidFill>
                    <a:schemeClr val="accent5"/>
                  </a:solidFill>
                </a:rPr>
                <a:t>Preisdeckel 80%</a:t>
              </a:r>
              <a:endParaRPr lang="de-DE" sz="1100" b="1" dirty="0" err="1">
                <a:solidFill>
                  <a:schemeClr val="accent5"/>
                </a:solidFill>
              </a:endParaRPr>
            </a:p>
          </p:txBody>
        </p:sp>
        <p:sp>
          <p:nvSpPr>
            <p:cNvPr id="35" name="Textfeld 34">
              <a:extLst>
                <a:ext uri="{FF2B5EF4-FFF2-40B4-BE49-F238E27FC236}">
                  <a16:creationId xmlns="" xmlns:a16="http://schemas.microsoft.com/office/drawing/2014/main" id="{1EFDF8F1-6BB6-41C7-B6EC-B930DE361648}"/>
                </a:ext>
              </a:extLst>
            </p:cNvPr>
            <p:cNvSpPr txBox="1"/>
            <p:nvPr/>
          </p:nvSpPr>
          <p:spPr>
            <a:xfrm>
              <a:off x="2881383" y="4688502"/>
              <a:ext cx="681510" cy="379775"/>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rgbClr val="00AFD8"/>
                  </a:solidFill>
                </a:rPr>
                <a:t>restlicher</a:t>
              </a:r>
              <a:br>
                <a:rPr lang="de-DE" sz="1100" b="1">
                  <a:solidFill>
                    <a:srgbClr val="00AFD8"/>
                  </a:solidFill>
                </a:rPr>
              </a:br>
              <a:r>
                <a:rPr lang="de-DE" sz="1100" b="1">
                  <a:solidFill>
                    <a:srgbClr val="00AFD8"/>
                  </a:solidFill>
                </a:rPr>
                <a:t>Verbrauch</a:t>
              </a:r>
              <a:endParaRPr lang="de-DE" sz="1100" b="1" dirty="0" err="1">
                <a:solidFill>
                  <a:srgbClr val="00AFD8"/>
                </a:solidFill>
              </a:endParaRPr>
            </a:p>
          </p:txBody>
        </p:sp>
        <p:sp>
          <p:nvSpPr>
            <p:cNvPr id="36" name="Ellipse 35">
              <a:extLst>
                <a:ext uri="{FF2B5EF4-FFF2-40B4-BE49-F238E27FC236}">
                  <a16:creationId xmlns="" xmlns:a16="http://schemas.microsoft.com/office/drawing/2014/main" id="{B4D88219-0C31-4C33-AECC-59D8B2AB5F30}"/>
                </a:ext>
              </a:extLst>
            </p:cNvPr>
            <p:cNvSpPr>
              <a:spLocks noChangeAspect="1"/>
            </p:cNvSpPr>
            <p:nvPr/>
          </p:nvSpPr>
          <p:spPr>
            <a:xfrm>
              <a:off x="986473" y="1456025"/>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37" name="Textfeld 36">
              <a:extLst>
                <a:ext uri="{FF2B5EF4-FFF2-40B4-BE49-F238E27FC236}">
                  <a16:creationId xmlns="" xmlns:a16="http://schemas.microsoft.com/office/drawing/2014/main" id="{C070E285-D1E8-4E77-B042-B27A682AA90C}"/>
                </a:ext>
              </a:extLst>
            </p:cNvPr>
            <p:cNvSpPr txBox="1"/>
            <p:nvPr/>
          </p:nvSpPr>
          <p:spPr>
            <a:xfrm>
              <a:off x="1285772" y="1491396"/>
              <a:ext cx="1224135" cy="207150"/>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Entlastung</a:t>
              </a:r>
              <a:endParaRPr lang="de-DE" sz="1200" dirty="0" err="1"/>
            </a:p>
          </p:txBody>
        </p:sp>
        <p:sp>
          <p:nvSpPr>
            <p:cNvPr id="44" name="Ellipse 43">
              <a:extLst>
                <a:ext uri="{FF2B5EF4-FFF2-40B4-BE49-F238E27FC236}">
                  <a16:creationId xmlns="" xmlns:a16="http://schemas.microsoft.com/office/drawing/2014/main" id="{F6383F4D-33BE-471D-8F88-0644361D3692}"/>
                </a:ext>
              </a:extLst>
            </p:cNvPr>
            <p:cNvSpPr>
              <a:spLocks noChangeAspect="1"/>
            </p:cNvSpPr>
            <p:nvPr/>
          </p:nvSpPr>
          <p:spPr>
            <a:xfrm>
              <a:off x="990917" y="1764034"/>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45" name="Textfeld 44">
              <a:extLst>
                <a:ext uri="{FF2B5EF4-FFF2-40B4-BE49-F238E27FC236}">
                  <a16:creationId xmlns="" xmlns:a16="http://schemas.microsoft.com/office/drawing/2014/main" id="{FCE7CD37-CFC1-4AF0-98F9-D796867AF94C}"/>
                </a:ext>
              </a:extLst>
            </p:cNvPr>
            <p:cNvSpPr txBox="1"/>
            <p:nvPr/>
          </p:nvSpPr>
          <p:spPr>
            <a:xfrm>
              <a:off x="1290215" y="1796835"/>
              <a:ext cx="2878634" cy="207150"/>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Mehrkosten gegenüber alter Rechnung</a:t>
              </a:r>
              <a:endParaRPr lang="de-DE" sz="1200" dirty="0" err="1"/>
            </a:p>
          </p:txBody>
        </p:sp>
        <p:sp>
          <p:nvSpPr>
            <p:cNvPr id="46" name="Ellipse 45">
              <a:extLst>
                <a:ext uri="{FF2B5EF4-FFF2-40B4-BE49-F238E27FC236}">
                  <a16:creationId xmlns="" xmlns:a16="http://schemas.microsoft.com/office/drawing/2014/main" id="{96578982-50AD-4BDB-BA62-8DA8CF0F35A8}"/>
                </a:ext>
              </a:extLst>
            </p:cNvPr>
            <p:cNvSpPr>
              <a:spLocks noChangeAspect="1"/>
            </p:cNvSpPr>
            <p:nvPr/>
          </p:nvSpPr>
          <p:spPr>
            <a:xfrm>
              <a:off x="997739" y="2071504"/>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47" name="Textfeld 46">
              <a:extLst>
                <a:ext uri="{FF2B5EF4-FFF2-40B4-BE49-F238E27FC236}">
                  <a16:creationId xmlns="" xmlns:a16="http://schemas.microsoft.com/office/drawing/2014/main" id="{443CDC9C-1613-43B8-B1A1-C2A8BC993FA4}"/>
                </a:ext>
              </a:extLst>
            </p:cNvPr>
            <p:cNvSpPr txBox="1"/>
            <p:nvPr/>
          </p:nvSpPr>
          <p:spPr>
            <a:xfrm>
              <a:off x="1297037" y="2096524"/>
              <a:ext cx="2878634" cy="207150"/>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alte Rechnung</a:t>
              </a:r>
              <a:endParaRPr lang="de-DE" sz="1200" dirty="0" err="1"/>
            </a:p>
          </p:txBody>
        </p:sp>
      </p:grpSp>
      <p:sp>
        <p:nvSpPr>
          <p:cNvPr id="86" name="Textfeld 85">
            <a:extLst>
              <a:ext uri="{FF2B5EF4-FFF2-40B4-BE49-F238E27FC236}">
                <a16:creationId xmlns="" xmlns:a16="http://schemas.microsoft.com/office/drawing/2014/main" id="{2775C2C1-54FD-4B46-A826-51ED868E268E}"/>
              </a:ext>
            </a:extLst>
          </p:cNvPr>
          <p:cNvSpPr txBox="1">
            <a:spLocks/>
          </p:cNvSpPr>
          <p:nvPr/>
        </p:nvSpPr>
        <p:spPr>
          <a:xfrm>
            <a:off x="924001" y="1379284"/>
            <a:ext cx="2531590" cy="276999"/>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800">
                <a:solidFill>
                  <a:schemeClr val="bg2"/>
                </a:solidFill>
              </a:rPr>
              <a:t>Ohne Verbrauchsreduktion</a:t>
            </a:r>
            <a:endParaRPr lang="de-DE" sz="1800" dirty="0" err="1">
              <a:solidFill>
                <a:schemeClr val="bg2"/>
              </a:solidFill>
            </a:endParaRPr>
          </a:p>
        </p:txBody>
      </p:sp>
      <p:grpSp>
        <p:nvGrpSpPr>
          <p:cNvPr id="88" name="Gruppieren 87">
            <a:extLst>
              <a:ext uri="{FF2B5EF4-FFF2-40B4-BE49-F238E27FC236}">
                <a16:creationId xmlns="" xmlns:a16="http://schemas.microsoft.com/office/drawing/2014/main" id="{9031DAB7-3965-427A-BE7F-F371AD3BB7C2}"/>
              </a:ext>
            </a:extLst>
          </p:cNvPr>
          <p:cNvGrpSpPr/>
          <p:nvPr/>
        </p:nvGrpSpPr>
        <p:grpSpPr>
          <a:xfrm>
            <a:off x="4800509" y="1368251"/>
            <a:ext cx="4203558" cy="3650068"/>
            <a:chOff x="4800509" y="1368251"/>
            <a:chExt cx="4203558" cy="3650068"/>
          </a:xfrm>
        </p:grpSpPr>
        <p:sp>
          <p:nvSpPr>
            <p:cNvPr id="75" name="Rechteck 74">
              <a:extLst>
                <a:ext uri="{FF2B5EF4-FFF2-40B4-BE49-F238E27FC236}">
                  <a16:creationId xmlns="" xmlns:a16="http://schemas.microsoft.com/office/drawing/2014/main" id="{2BFD7E7D-64CC-408C-9070-2C8858B1D4B1}"/>
                </a:ext>
              </a:extLst>
            </p:cNvPr>
            <p:cNvSpPr/>
            <p:nvPr/>
          </p:nvSpPr>
          <p:spPr>
            <a:xfrm>
              <a:off x="7677067" y="2940831"/>
              <a:ext cx="233296" cy="1710840"/>
            </a:xfrm>
            <a:prstGeom prst="rect">
              <a:avLst/>
            </a:prstGeom>
            <a:pattFill prst="pct10">
              <a:fgClr>
                <a:srgbClr val="00B0F0"/>
              </a:fgClr>
              <a:bgClr>
                <a:schemeClr val="bg1"/>
              </a:bgClr>
            </a:pattFill>
            <a:ln w="6350">
              <a:solidFill>
                <a:srgbClr val="00A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cxnSp>
          <p:nvCxnSpPr>
            <p:cNvPr id="48" name="Gerade Verbindung mit Pfeil 47">
              <a:extLst>
                <a:ext uri="{FF2B5EF4-FFF2-40B4-BE49-F238E27FC236}">
                  <a16:creationId xmlns="" xmlns:a16="http://schemas.microsoft.com/office/drawing/2014/main" id="{E5A9F1AE-F25C-49AF-8F80-E7B776EA6E85}"/>
                </a:ext>
              </a:extLst>
            </p:cNvPr>
            <p:cNvCxnSpPr/>
            <p:nvPr/>
          </p:nvCxnSpPr>
          <p:spPr>
            <a:xfrm flipV="1">
              <a:off x="5529669" y="2239591"/>
              <a:ext cx="0" cy="24265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 xmlns:a16="http://schemas.microsoft.com/office/drawing/2014/main" id="{16895DAC-0674-448D-A20D-4D5BB8437309}"/>
                </a:ext>
              </a:extLst>
            </p:cNvPr>
            <p:cNvCxnSpPr>
              <a:cxnSpLocks/>
            </p:cNvCxnSpPr>
            <p:nvPr/>
          </p:nvCxnSpPr>
          <p:spPr>
            <a:xfrm>
              <a:off x="5529669" y="4666143"/>
              <a:ext cx="29243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 xmlns:a16="http://schemas.microsoft.com/office/drawing/2014/main" id="{A9463C5B-16B9-4C09-931D-C80B8F6DDDEE}"/>
                </a:ext>
              </a:extLst>
            </p:cNvPr>
            <p:cNvSpPr txBox="1"/>
            <p:nvPr/>
          </p:nvSpPr>
          <p:spPr>
            <a:xfrm>
              <a:off x="8348503" y="4468834"/>
              <a:ext cx="655564" cy="184666"/>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Verbrauch</a:t>
              </a:r>
              <a:endParaRPr lang="de-DE" sz="1200" b="1" dirty="0" err="1"/>
            </a:p>
          </p:txBody>
        </p:sp>
        <p:sp>
          <p:nvSpPr>
            <p:cNvPr id="51" name="Textfeld 50">
              <a:extLst>
                <a:ext uri="{FF2B5EF4-FFF2-40B4-BE49-F238E27FC236}">
                  <a16:creationId xmlns="" xmlns:a16="http://schemas.microsoft.com/office/drawing/2014/main" id="{AEBA4082-A45A-4E89-B580-E5160724C72E}"/>
                </a:ext>
              </a:extLst>
            </p:cNvPr>
            <p:cNvSpPr txBox="1"/>
            <p:nvPr/>
          </p:nvSpPr>
          <p:spPr>
            <a:xfrm>
              <a:off x="5031340" y="2088331"/>
              <a:ext cx="479298" cy="369332"/>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Preis in</a:t>
              </a:r>
              <a:br>
                <a:rPr lang="de-DE" sz="1200" b="1"/>
              </a:br>
              <a:r>
                <a:rPr lang="de-DE" sz="1200" b="1"/>
                <a:t>ct/kWh</a:t>
              </a:r>
              <a:endParaRPr lang="de-DE" sz="1200" b="1" dirty="0" err="1"/>
            </a:p>
          </p:txBody>
        </p:sp>
        <p:sp>
          <p:nvSpPr>
            <p:cNvPr id="52" name="Rechteck 51">
              <a:extLst>
                <a:ext uri="{FF2B5EF4-FFF2-40B4-BE49-F238E27FC236}">
                  <a16:creationId xmlns="" xmlns:a16="http://schemas.microsoft.com/office/drawing/2014/main" id="{5F8FDB6F-2E2C-4F1E-A87E-3A76539D00C3}"/>
                </a:ext>
              </a:extLst>
            </p:cNvPr>
            <p:cNvSpPr/>
            <p:nvPr/>
          </p:nvSpPr>
          <p:spPr>
            <a:xfrm>
              <a:off x="5550103" y="3719231"/>
              <a:ext cx="1866372" cy="93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53" name="Rechteck 52">
              <a:extLst>
                <a:ext uri="{FF2B5EF4-FFF2-40B4-BE49-F238E27FC236}">
                  <a16:creationId xmlns="" xmlns:a16="http://schemas.microsoft.com/office/drawing/2014/main" id="{02398346-DB15-4A70-9F8B-250CC206AF10}"/>
                </a:ext>
              </a:extLst>
            </p:cNvPr>
            <p:cNvSpPr/>
            <p:nvPr/>
          </p:nvSpPr>
          <p:spPr>
            <a:xfrm>
              <a:off x="7430097" y="2940763"/>
              <a:ext cx="233296" cy="17108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54" name="Textfeld 53">
              <a:extLst>
                <a:ext uri="{FF2B5EF4-FFF2-40B4-BE49-F238E27FC236}">
                  <a16:creationId xmlns="" xmlns:a16="http://schemas.microsoft.com/office/drawing/2014/main" id="{54DE89EA-25C6-469A-961C-FD7E9087A0C9}"/>
                </a:ext>
              </a:extLst>
            </p:cNvPr>
            <p:cNvSpPr txBox="1"/>
            <p:nvPr/>
          </p:nvSpPr>
          <p:spPr>
            <a:xfrm>
              <a:off x="4800509" y="2821434"/>
              <a:ext cx="718145" cy="261675"/>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22 ct/kWh*</a:t>
              </a:r>
              <a:br>
                <a:rPr lang="de-DE" sz="1100"/>
              </a:br>
              <a:r>
                <a:rPr lang="de-DE" sz="1100"/>
                <a:t>(neuer Tarif)</a:t>
              </a:r>
              <a:endParaRPr lang="de-DE" sz="1100" dirty="0" err="1"/>
            </a:p>
          </p:txBody>
        </p:sp>
        <p:sp>
          <p:nvSpPr>
            <p:cNvPr id="55" name="Textfeld 54">
              <a:extLst>
                <a:ext uri="{FF2B5EF4-FFF2-40B4-BE49-F238E27FC236}">
                  <a16:creationId xmlns="" xmlns:a16="http://schemas.microsoft.com/office/drawing/2014/main" id="{B5A3859C-1973-4794-984F-66F83B4F503B}"/>
                </a:ext>
              </a:extLst>
            </p:cNvPr>
            <p:cNvSpPr txBox="1"/>
            <p:nvPr/>
          </p:nvSpPr>
          <p:spPr>
            <a:xfrm>
              <a:off x="4823743" y="3535313"/>
              <a:ext cx="673261" cy="389915"/>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gedeckelter</a:t>
              </a:r>
              <a:br>
                <a:rPr lang="de-DE" sz="1100"/>
              </a:br>
              <a:r>
                <a:rPr lang="de-DE" sz="1100"/>
                <a:t>Preis:</a:t>
              </a:r>
              <a:br>
                <a:rPr lang="de-DE" sz="1100"/>
              </a:br>
              <a:r>
                <a:rPr lang="de-DE" sz="1100"/>
                <a:t>12 ct/kWh</a:t>
              </a:r>
              <a:endParaRPr lang="de-DE" sz="1100" dirty="0" err="1"/>
            </a:p>
          </p:txBody>
        </p:sp>
        <p:sp>
          <p:nvSpPr>
            <p:cNvPr id="56" name="Textfeld 55">
              <a:extLst>
                <a:ext uri="{FF2B5EF4-FFF2-40B4-BE49-F238E27FC236}">
                  <a16:creationId xmlns="" xmlns:a16="http://schemas.microsoft.com/office/drawing/2014/main" id="{73721D46-702D-4FAE-9F68-0532EB168449}"/>
                </a:ext>
              </a:extLst>
            </p:cNvPr>
            <p:cNvSpPr txBox="1"/>
            <p:nvPr/>
          </p:nvSpPr>
          <p:spPr>
            <a:xfrm>
              <a:off x="4855180" y="3959540"/>
              <a:ext cx="646010" cy="261675"/>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8 ct/kWh*</a:t>
              </a:r>
              <a:br>
                <a:rPr lang="de-DE" sz="1100"/>
              </a:br>
              <a:r>
                <a:rPr lang="de-DE" sz="1100"/>
                <a:t>(alter Tarif)</a:t>
              </a:r>
              <a:endParaRPr lang="de-DE" sz="1100" dirty="0" err="1"/>
            </a:p>
          </p:txBody>
        </p:sp>
        <p:sp>
          <p:nvSpPr>
            <p:cNvPr id="57" name="Rechteck 56">
              <a:extLst>
                <a:ext uri="{FF2B5EF4-FFF2-40B4-BE49-F238E27FC236}">
                  <a16:creationId xmlns="" xmlns:a16="http://schemas.microsoft.com/office/drawing/2014/main" id="{B016041F-D781-402C-9538-C7A6A219FC2D}"/>
                </a:ext>
              </a:extLst>
            </p:cNvPr>
            <p:cNvSpPr/>
            <p:nvPr/>
          </p:nvSpPr>
          <p:spPr>
            <a:xfrm>
              <a:off x="5548634" y="2940737"/>
              <a:ext cx="1866372" cy="764871"/>
            </a:xfrm>
            <a:prstGeom prst="rect">
              <a:avLst/>
            </a:prstGeom>
            <a:pattFill prst="pct10">
              <a:fgClr>
                <a:schemeClr val="accent5"/>
              </a:fgClr>
              <a:bgClr>
                <a:schemeClr val="bg1"/>
              </a:bgClr>
            </a:patt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cxnSp>
          <p:nvCxnSpPr>
            <p:cNvPr id="58" name="Gerader Verbinder 57">
              <a:extLst>
                <a:ext uri="{FF2B5EF4-FFF2-40B4-BE49-F238E27FC236}">
                  <a16:creationId xmlns="" xmlns:a16="http://schemas.microsoft.com/office/drawing/2014/main" id="{B8BF5101-CD1F-49DB-902C-A8F288376EDE}"/>
                </a:ext>
              </a:extLst>
            </p:cNvPr>
            <p:cNvCxnSpPr/>
            <p:nvPr/>
          </p:nvCxnSpPr>
          <p:spPr>
            <a:xfrm>
              <a:off x="5535011" y="4023516"/>
              <a:ext cx="26718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 xmlns:a16="http://schemas.microsoft.com/office/drawing/2014/main" id="{1FADED6C-2090-4424-9CE3-EEAEEF20ED5D}"/>
                </a:ext>
              </a:extLst>
            </p:cNvPr>
            <p:cNvCxnSpPr/>
            <p:nvPr/>
          </p:nvCxnSpPr>
          <p:spPr>
            <a:xfrm>
              <a:off x="5534094" y="3711348"/>
              <a:ext cx="26718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Ellipse 60">
              <a:extLst>
                <a:ext uri="{FF2B5EF4-FFF2-40B4-BE49-F238E27FC236}">
                  <a16:creationId xmlns="" xmlns:a16="http://schemas.microsoft.com/office/drawing/2014/main" id="{7ED268A5-0250-46B7-B029-F0AAC19A38CC}"/>
                </a:ext>
              </a:extLst>
            </p:cNvPr>
            <p:cNvSpPr>
              <a:spLocks noChangeAspect="1"/>
            </p:cNvSpPr>
            <p:nvPr/>
          </p:nvSpPr>
          <p:spPr>
            <a:xfrm>
              <a:off x="6418787" y="3232176"/>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62" name="Ellipse 61">
              <a:extLst>
                <a:ext uri="{FF2B5EF4-FFF2-40B4-BE49-F238E27FC236}">
                  <a16:creationId xmlns="" xmlns:a16="http://schemas.microsoft.com/office/drawing/2014/main" id="{ED3D9781-F255-4F5E-9B4E-D5B8AB67E93E}"/>
                </a:ext>
              </a:extLst>
            </p:cNvPr>
            <p:cNvSpPr>
              <a:spLocks noChangeAspect="1"/>
            </p:cNvSpPr>
            <p:nvPr/>
          </p:nvSpPr>
          <p:spPr>
            <a:xfrm>
              <a:off x="6419704" y="3743857"/>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63" name="Ellipse 62">
              <a:extLst>
                <a:ext uri="{FF2B5EF4-FFF2-40B4-BE49-F238E27FC236}">
                  <a16:creationId xmlns="" xmlns:a16="http://schemas.microsoft.com/office/drawing/2014/main" id="{20F58E30-D289-41C9-8802-A0A2AEF8EBCA}"/>
                </a:ext>
              </a:extLst>
            </p:cNvPr>
            <p:cNvSpPr>
              <a:spLocks noChangeAspect="1"/>
            </p:cNvSpPr>
            <p:nvPr/>
          </p:nvSpPr>
          <p:spPr>
            <a:xfrm>
              <a:off x="7440896" y="3743857"/>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64" name="Ellipse 63">
              <a:extLst>
                <a:ext uri="{FF2B5EF4-FFF2-40B4-BE49-F238E27FC236}">
                  <a16:creationId xmlns="" xmlns:a16="http://schemas.microsoft.com/office/drawing/2014/main" id="{759BA1CD-C361-4352-9F22-E2421A813E01}"/>
                </a:ext>
              </a:extLst>
            </p:cNvPr>
            <p:cNvSpPr>
              <a:spLocks noChangeAspect="1"/>
            </p:cNvSpPr>
            <p:nvPr/>
          </p:nvSpPr>
          <p:spPr>
            <a:xfrm>
              <a:off x="7440896" y="3247805"/>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65" name="Ellipse 64">
              <a:extLst>
                <a:ext uri="{FF2B5EF4-FFF2-40B4-BE49-F238E27FC236}">
                  <a16:creationId xmlns="" xmlns:a16="http://schemas.microsoft.com/office/drawing/2014/main" id="{310DB392-5028-4362-819F-41CEBDCB7B82}"/>
                </a:ext>
              </a:extLst>
            </p:cNvPr>
            <p:cNvSpPr>
              <a:spLocks noChangeAspect="1"/>
            </p:cNvSpPr>
            <p:nvPr/>
          </p:nvSpPr>
          <p:spPr>
            <a:xfrm>
              <a:off x="6412893" y="4187263"/>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66" name="Ellipse 65">
              <a:extLst>
                <a:ext uri="{FF2B5EF4-FFF2-40B4-BE49-F238E27FC236}">
                  <a16:creationId xmlns="" xmlns:a16="http://schemas.microsoft.com/office/drawing/2014/main" id="{1BFDE6E4-C83A-43F6-9BEE-5645DB8BE34F}"/>
                </a:ext>
              </a:extLst>
            </p:cNvPr>
            <p:cNvSpPr>
              <a:spLocks noChangeAspect="1"/>
            </p:cNvSpPr>
            <p:nvPr/>
          </p:nvSpPr>
          <p:spPr>
            <a:xfrm>
              <a:off x="7440896" y="4176563"/>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67" name="Textfeld 66">
              <a:extLst>
                <a:ext uri="{FF2B5EF4-FFF2-40B4-BE49-F238E27FC236}">
                  <a16:creationId xmlns="" xmlns:a16="http://schemas.microsoft.com/office/drawing/2014/main" id="{44ABE4AE-635E-4804-93FB-503286502268}"/>
                </a:ext>
              </a:extLst>
            </p:cNvPr>
            <p:cNvSpPr txBox="1"/>
            <p:nvPr/>
          </p:nvSpPr>
          <p:spPr>
            <a:xfrm>
              <a:off x="6068076" y="4679765"/>
              <a:ext cx="944169" cy="338554"/>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chemeClr val="accent5"/>
                  </a:solidFill>
                </a:rPr>
                <a:t>Verbrauch mit</a:t>
              </a:r>
              <a:br>
                <a:rPr lang="de-DE" sz="1100" b="1">
                  <a:solidFill>
                    <a:schemeClr val="accent5"/>
                  </a:solidFill>
                </a:rPr>
              </a:br>
              <a:r>
                <a:rPr lang="de-DE" sz="1100" b="1">
                  <a:solidFill>
                    <a:schemeClr val="accent5"/>
                  </a:solidFill>
                </a:rPr>
                <a:t>Preisdeckel 80%</a:t>
              </a:r>
              <a:endParaRPr lang="de-DE" sz="1100" b="1" dirty="0" err="1">
                <a:solidFill>
                  <a:schemeClr val="accent5"/>
                </a:solidFill>
              </a:endParaRPr>
            </a:p>
          </p:txBody>
        </p:sp>
        <p:sp>
          <p:nvSpPr>
            <p:cNvPr id="68" name="Textfeld 67">
              <a:extLst>
                <a:ext uri="{FF2B5EF4-FFF2-40B4-BE49-F238E27FC236}">
                  <a16:creationId xmlns="" xmlns:a16="http://schemas.microsoft.com/office/drawing/2014/main" id="{D4F0B2AE-5972-4EA5-B3FF-A70BFE728CA3}"/>
                </a:ext>
              </a:extLst>
            </p:cNvPr>
            <p:cNvSpPr txBox="1"/>
            <p:nvPr/>
          </p:nvSpPr>
          <p:spPr>
            <a:xfrm>
              <a:off x="7051658" y="4672954"/>
              <a:ext cx="607539" cy="338554"/>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rgbClr val="00AFD8"/>
                  </a:solidFill>
                </a:rPr>
                <a:t>restlicher</a:t>
              </a:r>
              <a:br>
                <a:rPr lang="de-DE" sz="1100" b="1">
                  <a:solidFill>
                    <a:srgbClr val="00AFD8"/>
                  </a:solidFill>
                </a:rPr>
              </a:br>
              <a:r>
                <a:rPr lang="de-DE" sz="1100" b="1">
                  <a:solidFill>
                    <a:srgbClr val="00AFD8"/>
                  </a:solidFill>
                </a:rPr>
                <a:t>Verbrauch</a:t>
              </a:r>
              <a:endParaRPr lang="de-DE" sz="1100" b="1" dirty="0" err="1">
                <a:solidFill>
                  <a:srgbClr val="00AFD8"/>
                </a:solidFill>
              </a:endParaRPr>
            </a:p>
          </p:txBody>
        </p:sp>
        <p:sp>
          <p:nvSpPr>
            <p:cNvPr id="69" name="Ellipse 68">
              <a:extLst>
                <a:ext uri="{FF2B5EF4-FFF2-40B4-BE49-F238E27FC236}">
                  <a16:creationId xmlns="" xmlns:a16="http://schemas.microsoft.com/office/drawing/2014/main" id="{6C9563ED-1F6B-463D-B0CF-087FBC71CF3F}"/>
                </a:ext>
              </a:extLst>
            </p:cNvPr>
            <p:cNvSpPr>
              <a:spLocks noChangeAspect="1"/>
            </p:cNvSpPr>
            <p:nvPr/>
          </p:nvSpPr>
          <p:spPr>
            <a:xfrm>
              <a:off x="5704206" y="1856541"/>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70" name="Textfeld 69">
              <a:extLst>
                <a:ext uri="{FF2B5EF4-FFF2-40B4-BE49-F238E27FC236}">
                  <a16:creationId xmlns="" xmlns:a16="http://schemas.microsoft.com/office/drawing/2014/main" id="{DD4B44F8-DD57-438B-97AA-AA4D9AEA312D}"/>
                </a:ext>
              </a:extLst>
            </p:cNvPr>
            <p:cNvSpPr txBox="1"/>
            <p:nvPr/>
          </p:nvSpPr>
          <p:spPr>
            <a:xfrm>
              <a:off x="5962818" y="1893521"/>
              <a:ext cx="1057727"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Entlastung</a:t>
              </a:r>
              <a:endParaRPr lang="de-DE" sz="1200" dirty="0" err="1"/>
            </a:p>
          </p:txBody>
        </p:sp>
        <p:sp>
          <p:nvSpPr>
            <p:cNvPr id="71" name="Ellipse 70">
              <a:extLst>
                <a:ext uri="{FF2B5EF4-FFF2-40B4-BE49-F238E27FC236}">
                  <a16:creationId xmlns="" xmlns:a16="http://schemas.microsoft.com/office/drawing/2014/main" id="{EDDD1B07-47C6-46AD-AF6B-DA30E4223537}"/>
                </a:ext>
              </a:extLst>
            </p:cNvPr>
            <p:cNvSpPr>
              <a:spLocks noChangeAspect="1"/>
            </p:cNvSpPr>
            <p:nvPr/>
          </p:nvSpPr>
          <p:spPr>
            <a:xfrm>
              <a:off x="5708046" y="2122679"/>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72" name="Textfeld 71">
              <a:extLst>
                <a:ext uri="{FF2B5EF4-FFF2-40B4-BE49-F238E27FC236}">
                  <a16:creationId xmlns="" xmlns:a16="http://schemas.microsoft.com/office/drawing/2014/main" id="{70A7C536-E93B-4890-935D-76955ABB0D83}"/>
                </a:ext>
              </a:extLst>
            </p:cNvPr>
            <p:cNvSpPr txBox="1"/>
            <p:nvPr/>
          </p:nvSpPr>
          <p:spPr>
            <a:xfrm>
              <a:off x="5966658" y="2157439"/>
              <a:ext cx="2487315"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Mehrkosten gegenüber alter Rechnung</a:t>
              </a:r>
              <a:endParaRPr lang="de-DE" sz="1200" dirty="0" err="1"/>
            </a:p>
          </p:txBody>
        </p:sp>
        <p:sp>
          <p:nvSpPr>
            <p:cNvPr id="73" name="Ellipse 72">
              <a:extLst>
                <a:ext uri="{FF2B5EF4-FFF2-40B4-BE49-F238E27FC236}">
                  <a16:creationId xmlns="" xmlns:a16="http://schemas.microsoft.com/office/drawing/2014/main" id="{86D07972-E3A5-41EF-A441-0050FCF76CED}"/>
                </a:ext>
              </a:extLst>
            </p:cNvPr>
            <p:cNvSpPr>
              <a:spLocks noChangeAspect="1"/>
            </p:cNvSpPr>
            <p:nvPr/>
          </p:nvSpPr>
          <p:spPr>
            <a:xfrm>
              <a:off x="5713941" y="2389269"/>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74" name="Textfeld 73">
              <a:extLst>
                <a:ext uri="{FF2B5EF4-FFF2-40B4-BE49-F238E27FC236}">
                  <a16:creationId xmlns="" xmlns:a16="http://schemas.microsoft.com/office/drawing/2014/main" id="{BADED13D-0C07-46C0-AB98-CEF562F0A13C}"/>
                </a:ext>
              </a:extLst>
            </p:cNvPr>
            <p:cNvSpPr txBox="1"/>
            <p:nvPr/>
          </p:nvSpPr>
          <p:spPr>
            <a:xfrm>
              <a:off x="5972553" y="2424028"/>
              <a:ext cx="2487315"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alte Rechnung</a:t>
              </a:r>
              <a:endParaRPr lang="de-DE" sz="1200" dirty="0" err="1"/>
            </a:p>
          </p:txBody>
        </p:sp>
        <p:sp>
          <p:nvSpPr>
            <p:cNvPr id="76" name="Ellipse 75">
              <a:extLst>
                <a:ext uri="{FF2B5EF4-FFF2-40B4-BE49-F238E27FC236}">
                  <a16:creationId xmlns="" xmlns:a16="http://schemas.microsoft.com/office/drawing/2014/main" id="{A0290948-6FDC-4E0A-81AD-D6651FCC6CBA}"/>
                </a:ext>
              </a:extLst>
            </p:cNvPr>
            <p:cNvSpPr>
              <a:spLocks noChangeAspect="1"/>
            </p:cNvSpPr>
            <p:nvPr/>
          </p:nvSpPr>
          <p:spPr>
            <a:xfrm>
              <a:off x="7686850" y="3459702"/>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4</a:t>
              </a:r>
              <a:endParaRPr lang="de-DE" sz="1800" dirty="0" err="1">
                <a:solidFill>
                  <a:schemeClr val="tx1"/>
                </a:solidFill>
              </a:endParaRPr>
            </a:p>
          </p:txBody>
        </p:sp>
        <p:sp>
          <p:nvSpPr>
            <p:cNvPr id="77" name="Textfeld 76">
              <a:extLst>
                <a:ext uri="{FF2B5EF4-FFF2-40B4-BE49-F238E27FC236}">
                  <a16:creationId xmlns="" xmlns:a16="http://schemas.microsoft.com/office/drawing/2014/main" id="{67955392-12E9-4A1E-8898-A71DCCCA8225}"/>
                </a:ext>
              </a:extLst>
            </p:cNvPr>
            <p:cNvSpPr txBox="1"/>
            <p:nvPr/>
          </p:nvSpPr>
          <p:spPr>
            <a:xfrm>
              <a:off x="7670086" y="4675926"/>
              <a:ext cx="985847" cy="338554"/>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rgbClr val="00AFD8"/>
                  </a:solidFill>
                </a:rPr>
                <a:t>10% Verbrauchs-</a:t>
              </a:r>
              <a:br>
                <a:rPr lang="de-DE" sz="1100" b="1">
                  <a:solidFill>
                    <a:srgbClr val="00AFD8"/>
                  </a:solidFill>
                </a:rPr>
              </a:br>
              <a:r>
                <a:rPr lang="de-DE" sz="1100" b="1">
                  <a:solidFill>
                    <a:srgbClr val="00AFD8"/>
                  </a:solidFill>
                </a:rPr>
                <a:t>einsparung</a:t>
              </a:r>
              <a:endParaRPr lang="de-DE" sz="1100" b="1" dirty="0" err="1">
                <a:solidFill>
                  <a:srgbClr val="00AFD8"/>
                </a:solidFill>
              </a:endParaRPr>
            </a:p>
          </p:txBody>
        </p:sp>
        <p:sp>
          <p:nvSpPr>
            <p:cNvPr id="78" name="Ellipse 77">
              <a:extLst>
                <a:ext uri="{FF2B5EF4-FFF2-40B4-BE49-F238E27FC236}">
                  <a16:creationId xmlns="" xmlns:a16="http://schemas.microsoft.com/office/drawing/2014/main" id="{5CA5329F-1FF0-4EC0-813E-6E6FA8B9FF3D}"/>
                </a:ext>
              </a:extLst>
            </p:cNvPr>
            <p:cNvSpPr>
              <a:spLocks noChangeAspect="1"/>
            </p:cNvSpPr>
            <p:nvPr/>
          </p:nvSpPr>
          <p:spPr>
            <a:xfrm>
              <a:off x="5719189" y="2669231"/>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4</a:t>
              </a:r>
              <a:endParaRPr lang="de-DE" sz="1800" dirty="0" err="1">
                <a:solidFill>
                  <a:schemeClr val="tx1"/>
                </a:solidFill>
              </a:endParaRPr>
            </a:p>
          </p:txBody>
        </p:sp>
        <p:sp>
          <p:nvSpPr>
            <p:cNvPr id="79" name="Textfeld 78">
              <a:extLst>
                <a:ext uri="{FF2B5EF4-FFF2-40B4-BE49-F238E27FC236}">
                  <a16:creationId xmlns="" xmlns:a16="http://schemas.microsoft.com/office/drawing/2014/main" id="{D93EF44A-D52E-4EDE-BC6B-1D26E2BD87CF}"/>
                </a:ext>
              </a:extLst>
            </p:cNvPr>
            <p:cNvSpPr txBox="1"/>
            <p:nvPr/>
          </p:nvSpPr>
          <p:spPr>
            <a:xfrm>
              <a:off x="5977801" y="2703991"/>
              <a:ext cx="2487315"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Ersparnis durch Verbrauchsreduktion</a:t>
              </a:r>
              <a:endParaRPr lang="de-DE" sz="1200" dirty="0" err="1"/>
            </a:p>
          </p:txBody>
        </p:sp>
        <p:cxnSp>
          <p:nvCxnSpPr>
            <p:cNvPr id="80" name="Gerader Verbinder 79">
              <a:extLst>
                <a:ext uri="{FF2B5EF4-FFF2-40B4-BE49-F238E27FC236}">
                  <a16:creationId xmlns="" xmlns:a16="http://schemas.microsoft.com/office/drawing/2014/main" id="{716951F1-D0AA-4C2D-AACF-E19F751EE286}"/>
                </a:ext>
              </a:extLst>
            </p:cNvPr>
            <p:cNvCxnSpPr/>
            <p:nvPr/>
          </p:nvCxnSpPr>
          <p:spPr>
            <a:xfrm>
              <a:off x="5533448" y="2926975"/>
              <a:ext cx="26718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 xmlns:a16="http://schemas.microsoft.com/office/drawing/2014/main" id="{B474E7C1-4ED8-494E-B790-C4212AC78035}"/>
                </a:ext>
              </a:extLst>
            </p:cNvPr>
            <p:cNvCxnSpPr/>
            <p:nvPr/>
          </p:nvCxnSpPr>
          <p:spPr>
            <a:xfrm flipH="1">
              <a:off x="7752422" y="3241520"/>
              <a:ext cx="172113" cy="0"/>
            </a:xfrm>
            <a:prstGeom prst="straightConnector1">
              <a:avLst/>
            </a:prstGeom>
            <a:ln w="31750">
              <a:solidFill>
                <a:srgbClr val="00AFD8"/>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 xmlns:a16="http://schemas.microsoft.com/office/drawing/2014/main" id="{6EFDDE26-CB95-4615-B68C-CCD0C1DDEF51}"/>
                </a:ext>
              </a:extLst>
            </p:cNvPr>
            <p:cNvCxnSpPr/>
            <p:nvPr/>
          </p:nvCxnSpPr>
          <p:spPr>
            <a:xfrm flipH="1">
              <a:off x="7747974" y="4424119"/>
              <a:ext cx="172113" cy="0"/>
            </a:xfrm>
            <a:prstGeom prst="straightConnector1">
              <a:avLst/>
            </a:prstGeom>
            <a:ln w="3175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 xmlns:a16="http://schemas.microsoft.com/office/drawing/2014/main" id="{23A27810-A18E-45DB-89D0-B2B27D2193B0}"/>
                </a:ext>
              </a:extLst>
            </p:cNvPr>
            <p:cNvSpPr txBox="1">
              <a:spLocks/>
            </p:cNvSpPr>
            <p:nvPr/>
          </p:nvSpPr>
          <p:spPr>
            <a:xfrm>
              <a:off x="5495464" y="1368251"/>
              <a:ext cx="2931700" cy="276999"/>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800">
                  <a:solidFill>
                    <a:schemeClr val="bg2"/>
                  </a:solidFill>
                </a:rPr>
                <a:t>Mit 10% Verbrauchseinsparung</a:t>
              </a:r>
              <a:endParaRPr lang="de-DE" sz="1800" dirty="0" err="1">
                <a:solidFill>
                  <a:schemeClr val="bg2"/>
                </a:solidFill>
              </a:endParaRPr>
            </a:p>
          </p:txBody>
        </p:sp>
      </p:grpSp>
      <p:sp>
        <p:nvSpPr>
          <p:cNvPr id="89" name="Textfeld 88">
            <a:extLst>
              <a:ext uri="{FF2B5EF4-FFF2-40B4-BE49-F238E27FC236}">
                <a16:creationId xmlns="" xmlns:a16="http://schemas.microsoft.com/office/drawing/2014/main" id="{95A8F76C-78C0-4A5D-BF9B-F1E531BC972D}"/>
              </a:ext>
            </a:extLst>
          </p:cNvPr>
          <p:cNvSpPr txBox="1"/>
          <p:nvPr/>
        </p:nvSpPr>
        <p:spPr>
          <a:xfrm>
            <a:off x="3671615" y="4994670"/>
            <a:ext cx="2231380"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 Preise beispielhaft (brutto mit 7% Mwst.)</a:t>
            </a:r>
            <a:endParaRPr lang="de-DE" sz="1000" dirty="0" err="1"/>
          </a:p>
        </p:txBody>
      </p:sp>
      <p:sp>
        <p:nvSpPr>
          <p:cNvPr id="90" name="Textfeld 89">
            <a:extLst>
              <a:ext uri="{FF2B5EF4-FFF2-40B4-BE49-F238E27FC236}">
                <a16:creationId xmlns="" xmlns:a16="http://schemas.microsoft.com/office/drawing/2014/main" id="{9CB62ABF-1643-44F7-90C8-003735D345B0}"/>
              </a:ext>
            </a:extLst>
          </p:cNvPr>
          <p:cNvSpPr txBox="1"/>
          <p:nvPr/>
        </p:nvSpPr>
        <p:spPr>
          <a:xfrm>
            <a:off x="287239" y="5000183"/>
            <a:ext cx="727763"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Quelle: BDEW</a:t>
            </a:r>
            <a:endParaRPr lang="de-DE" sz="1000" dirty="0" err="1"/>
          </a:p>
        </p:txBody>
      </p:sp>
      <p:sp>
        <p:nvSpPr>
          <p:cNvPr id="82" name="Fußzeilenplatzhalter 4">
            <a:extLst>
              <a:ext uri="{FF2B5EF4-FFF2-40B4-BE49-F238E27FC236}">
                <a16:creationId xmlns="" xmlns:a16="http://schemas.microsoft.com/office/drawing/2014/main" id="{C14CC433-A527-4AF1-A491-AC3D2198A3A0}"/>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83" name="Datumsplatzhalter 3">
            <a:extLst>
              <a:ext uri="{FF2B5EF4-FFF2-40B4-BE49-F238E27FC236}">
                <a16:creationId xmlns="" xmlns:a16="http://schemas.microsoft.com/office/drawing/2014/main" id="{DD7C79C0-ED21-4B43-AD11-B61A3C043C79}"/>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1548534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E6C6E76-B571-4C34-98FB-1D7FF659AD6C}"/>
              </a:ext>
            </a:extLst>
          </p:cNvPr>
          <p:cNvSpPr>
            <a:spLocks noGrp="1"/>
          </p:cNvSpPr>
          <p:nvPr>
            <p:ph type="title"/>
          </p:nvPr>
        </p:nvSpPr>
        <p:spPr/>
        <p:txBody>
          <a:bodyPr/>
          <a:lstStyle/>
          <a:p>
            <a:r>
              <a:rPr lang="de-DE"/>
              <a:t>Gaspreisbremse: Beispielrechnung</a:t>
            </a:r>
            <a:br>
              <a:rPr lang="de-DE"/>
            </a:br>
            <a:r>
              <a:rPr kumimoji="0" lang="de-DE" sz="1400" b="1" i="0" u="none" strike="noStrike" kern="1200" cap="none" spc="0" normalizeH="0" baseline="0" noProof="0">
                <a:ln>
                  <a:noFill/>
                </a:ln>
                <a:solidFill>
                  <a:srgbClr val="C20000"/>
                </a:solidFill>
                <a:effectLst/>
                <a:uLnTx/>
                <a:uFillTx/>
                <a:latin typeface="Calibri"/>
                <a:ea typeface="+mj-ea"/>
                <a:cs typeface="Calibri"/>
              </a:rPr>
              <a:t>Einfamilienhaus, 4 Pers., 25.000 kWh/a*</a:t>
            </a:r>
            <a:r>
              <a:rPr kumimoji="0" lang="de-DE" sz="1400" b="0" i="0" u="none" strike="noStrike" kern="1200" cap="none" spc="0" normalizeH="0" baseline="0" noProof="0">
                <a:ln>
                  <a:noFill/>
                </a:ln>
                <a:solidFill>
                  <a:srgbClr val="C20000"/>
                </a:solidFill>
                <a:effectLst/>
                <a:uLnTx/>
                <a:uFillTx/>
                <a:latin typeface="Calibri"/>
                <a:ea typeface="+mj-ea"/>
                <a:cs typeface="Calibri"/>
              </a:rPr>
              <a:t>, Monatsrechnung, alter Tarif 8 ct/kWh* Arbeitspreis,</a:t>
            </a:r>
            <a:br>
              <a:rPr kumimoji="0" lang="de-DE" sz="1400" b="0" i="0" u="none" strike="noStrike" kern="1200" cap="none" spc="0" normalizeH="0" baseline="0" noProof="0">
                <a:ln>
                  <a:noFill/>
                </a:ln>
                <a:solidFill>
                  <a:srgbClr val="C20000"/>
                </a:solidFill>
                <a:effectLst/>
                <a:uLnTx/>
                <a:uFillTx/>
                <a:latin typeface="Calibri"/>
                <a:ea typeface="+mj-ea"/>
                <a:cs typeface="Calibri"/>
              </a:rPr>
            </a:br>
            <a:r>
              <a:rPr kumimoji="0" lang="de-DE" sz="1400" b="0" i="0" u="none" strike="noStrike" kern="1200" cap="none" spc="0" normalizeH="0" baseline="0" noProof="0">
                <a:ln>
                  <a:noFill/>
                </a:ln>
                <a:solidFill>
                  <a:srgbClr val="C20000"/>
                </a:solidFill>
                <a:effectLst/>
                <a:uLnTx/>
                <a:uFillTx/>
                <a:latin typeface="Calibri"/>
                <a:ea typeface="+mj-ea"/>
                <a:cs typeface="Calibri"/>
              </a:rPr>
              <a:t>neuer Tarif 22 ct/kWh* Arbeitspreis, gedeckelter Arbeitspreis 12 ct/kWh, Preise brutto mit 7% Mwst.</a:t>
            </a:r>
            <a:endParaRPr lang="de-DE" sz="1600" b="0"/>
          </a:p>
        </p:txBody>
      </p:sp>
      <p:graphicFrame>
        <p:nvGraphicFramePr>
          <p:cNvPr id="9" name="Inhaltsplatzhalter 8">
            <a:extLst>
              <a:ext uri="{FF2B5EF4-FFF2-40B4-BE49-F238E27FC236}">
                <a16:creationId xmlns="" xmlns:a16="http://schemas.microsoft.com/office/drawing/2014/main" id="{7CAB0844-5003-4CED-A9B5-309FC8A10F1F}"/>
              </a:ext>
            </a:extLst>
          </p:cNvPr>
          <p:cNvGraphicFramePr>
            <a:graphicFrameLocks noGrp="1"/>
          </p:cNvGraphicFramePr>
          <p:nvPr>
            <p:ph idx="1"/>
          </p:nvPr>
        </p:nvGraphicFramePr>
        <p:xfrm>
          <a:off x="431801" y="1584275"/>
          <a:ext cx="7344269" cy="3096339"/>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a:extLst>
              <a:ext uri="{FF2B5EF4-FFF2-40B4-BE49-F238E27FC236}">
                <a16:creationId xmlns="" xmlns:a16="http://schemas.microsoft.com/office/drawing/2014/main" id="{80855C25-C5CA-460E-9546-C274D69567DA}"/>
              </a:ext>
            </a:extLst>
          </p:cNvPr>
          <p:cNvSpPr>
            <a:spLocks noGrp="1"/>
          </p:cNvSpPr>
          <p:nvPr>
            <p:ph type="sldNum" sz="quarter" idx="12"/>
          </p:nvPr>
        </p:nvSpPr>
        <p:spPr/>
        <p:txBody>
          <a:bodyPr/>
          <a:lstStyle/>
          <a:p>
            <a:fld id="{915ABBCB-2658-4656-B2C4-43A1F658563B}" type="slidenum">
              <a:rPr lang="de-DE" smtClean="0"/>
              <a:t>14</a:t>
            </a:fld>
            <a:endParaRPr lang="de-DE"/>
          </a:p>
        </p:txBody>
      </p:sp>
      <p:cxnSp>
        <p:nvCxnSpPr>
          <p:cNvPr id="13" name="Gerader Verbinder 12">
            <a:extLst>
              <a:ext uri="{FF2B5EF4-FFF2-40B4-BE49-F238E27FC236}">
                <a16:creationId xmlns="" xmlns:a16="http://schemas.microsoft.com/office/drawing/2014/main" id="{09F325CD-9776-4432-B9CD-55156BBD5823}"/>
              </a:ext>
            </a:extLst>
          </p:cNvPr>
          <p:cNvCxnSpPr/>
          <p:nvPr/>
        </p:nvCxnSpPr>
        <p:spPr>
          <a:xfrm>
            <a:off x="1107309" y="3072794"/>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 xmlns:a16="http://schemas.microsoft.com/office/drawing/2014/main" id="{33411EEE-D9DD-4A63-908E-5BF3E48E6469}"/>
              </a:ext>
            </a:extLst>
          </p:cNvPr>
          <p:cNvCxnSpPr/>
          <p:nvPr/>
        </p:nvCxnSpPr>
        <p:spPr>
          <a:xfrm>
            <a:off x="4085775" y="1858717"/>
            <a:ext cx="0" cy="708052"/>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 xmlns:a16="http://schemas.microsoft.com/office/drawing/2014/main" id="{60C58686-7E66-4558-99D3-F796834939DE}"/>
              </a:ext>
            </a:extLst>
          </p:cNvPr>
          <p:cNvCxnSpPr>
            <a:cxnSpLocks/>
          </p:cNvCxnSpPr>
          <p:nvPr/>
        </p:nvCxnSpPr>
        <p:spPr>
          <a:xfrm>
            <a:off x="4084915" y="2550987"/>
            <a:ext cx="0" cy="519272"/>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 xmlns:a16="http://schemas.microsoft.com/office/drawing/2014/main" id="{71A7A2AE-080E-4F1F-8BCB-9658AAB58E0B}"/>
              </a:ext>
            </a:extLst>
          </p:cNvPr>
          <p:cNvSpPr txBox="1"/>
          <p:nvPr/>
        </p:nvSpPr>
        <p:spPr>
          <a:xfrm>
            <a:off x="4119429" y="2165752"/>
            <a:ext cx="54021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166 €/m</a:t>
            </a:r>
          </a:p>
        </p:txBody>
      </p:sp>
      <p:sp>
        <p:nvSpPr>
          <p:cNvPr id="27" name="Textfeld 26">
            <a:extLst>
              <a:ext uri="{FF2B5EF4-FFF2-40B4-BE49-F238E27FC236}">
                <a16:creationId xmlns="" xmlns:a16="http://schemas.microsoft.com/office/drawing/2014/main" id="{E0F11784-ADBF-40D2-A037-950327CF8878}"/>
              </a:ext>
            </a:extLst>
          </p:cNvPr>
          <p:cNvSpPr txBox="1"/>
          <p:nvPr/>
        </p:nvSpPr>
        <p:spPr>
          <a:xfrm>
            <a:off x="683255" y="4896627"/>
            <a:ext cx="8172936" cy="216033"/>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cxnSp>
        <p:nvCxnSpPr>
          <p:cNvPr id="32" name="Gerade Verbindung mit Pfeil 31">
            <a:extLst>
              <a:ext uri="{FF2B5EF4-FFF2-40B4-BE49-F238E27FC236}">
                <a16:creationId xmlns="" xmlns:a16="http://schemas.microsoft.com/office/drawing/2014/main" id="{B4B4809C-DEC2-4941-8E86-AF1CF908D725}"/>
              </a:ext>
            </a:extLst>
          </p:cNvPr>
          <p:cNvCxnSpPr/>
          <p:nvPr/>
        </p:nvCxnSpPr>
        <p:spPr>
          <a:xfrm>
            <a:off x="8064103" y="1872307"/>
            <a:ext cx="0" cy="36000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 xmlns:a16="http://schemas.microsoft.com/office/drawing/2014/main" id="{BF58BA15-6641-45E5-B108-150A8D9B2CA0}"/>
              </a:ext>
            </a:extLst>
          </p:cNvPr>
          <p:cNvCxnSpPr>
            <a:cxnSpLocks/>
          </p:cNvCxnSpPr>
          <p:nvPr/>
        </p:nvCxnSpPr>
        <p:spPr>
          <a:xfrm>
            <a:off x="8064103" y="2736403"/>
            <a:ext cx="0" cy="360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 xmlns:a16="http://schemas.microsoft.com/office/drawing/2014/main" id="{B57CBCD8-E6CC-4BEB-883A-86B3E07552DE}"/>
              </a:ext>
            </a:extLst>
          </p:cNvPr>
          <p:cNvSpPr txBox="1"/>
          <p:nvPr/>
        </p:nvSpPr>
        <p:spPr>
          <a:xfrm>
            <a:off x="287239" y="5000183"/>
            <a:ext cx="727763"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Quelle: BDEW</a:t>
            </a:r>
            <a:endParaRPr lang="de-DE" sz="1000" dirty="0" err="1"/>
          </a:p>
        </p:txBody>
      </p:sp>
      <p:cxnSp>
        <p:nvCxnSpPr>
          <p:cNvPr id="37" name="Gerader Verbinder 36">
            <a:extLst>
              <a:ext uri="{FF2B5EF4-FFF2-40B4-BE49-F238E27FC236}">
                <a16:creationId xmlns="" xmlns:a16="http://schemas.microsoft.com/office/drawing/2014/main" id="{357544B5-F2E9-4A5F-9023-CABF685C31B8}"/>
              </a:ext>
            </a:extLst>
          </p:cNvPr>
          <p:cNvCxnSpPr/>
          <p:nvPr/>
        </p:nvCxnSpPr>
        <p:spPr>
          <a:xfrm>
            <a:off x="1086283" y="1856541"/>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 xmlns:a16="http://schemas.microsoft.com/office/drawing/2014/main" id="{5BE0167D-5CEB-4748-AE62-A114C8710CFD}"/>
              </a:ext>
            </a:extLst>
          </p:cNvPr>
          <p:cNvSpPr txBox="1"/>
          <p:nvPr/>
        </p:nvSpPr>
        <p:spPr>
          <a:xfrm>
            <a:off x="4128373" y="2703636"/>
            <a:ext cx="54021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125 €/m</a:t>
            </a:r>
          </a:p>
        </p:txBody>
      </p:sp>
      <p:sp>
        <p:nvSpPr>
          <p:cNvPr id="39" name="Textfeld 38">
            <a:extLst>
              <a:ext uri="{FF2B5EF4-FFF2-40B4-BE49-F238E27FC236}">
                <a16:creationId xmlns="" xmlns:a16="http://schemas.microsoft.com/office/drawing/2014/main" id="{20A9C880-85C8-4B0F-91C9-A0BAE1D99972}"/>
              </a:ext>
            </a:extLst>
          </p:cNvPr>
          <p:cNvSpPr txBox="1"/>
          <p:nvPr/>
        </p:nvSpPr>
        <p:spPr>
          <a:xfrm>
            <a:off x="8137172" y="1975673"/>
            <a:ext cx="67653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Entlastung</a:t>
            </a:r>
          </a:p>
        </p:txBody>
      </p:sp>
      <p:cxnSp>
        <p:nvCxnSpPr>
          <p:cNvPr id="40" name="Gerade Verbindung mit Pfeil 39">
            <a:extLst>
              <a:ext uri="{FF2B5EF4-FFF2-40B4-BE49-F238E27FC236}">
                <a16:creationId xmlns="" xmlns:a16="http://schemas.microsoft.com/office/drawing/2014/main" id="{4007E1DD-2733-4516-97FB-20884DFCB2ED}"/>
              </a:ext>
            </a:extLst>
          </p:cNvPr>
          <p:cNvCxnSpPr/>
          <p:nvPr/>
        </p:nvCxnSpPr>
        <p:spPr>
          <a:xfrm>
            <a:off x="8064103" y="2320161"/>
            <a:ext cx="0" cy="360000"/>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 xmlns:a16="http://schemas.microsoft.com/office/drawing/2014/main" id="{511976C4-917D-4819-AD76-3E70A600148F}"/>
              </a:ext>
            </a:extLst>
          </p:cNvPr>
          <p:cNvSpPr txBox="1"/>
          <p:nvPr/>
        </p:nvSpPr>
        <p:spPr>
          <a:xfrm>
            <a:off x="8148314" y="2421907"/>
            <a:ext cx="711733"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Einsparung</a:t>
            </a:r>
          </a:p>
        </p:txBody>
      </p:sp>
      <p:sp>
        <p:nvSpPr>
          <p:cNvPr id="44" name="Textfeld 43">
            <a:extLst>
              <a:ext uri="{FF2B5EF4-FFF2-40B4-BE49-F238E27FC236}">
                <a16:creationId xmlns="" xmlns:a16="http://schemas.microsoft.com/office/drawing/2014/main" id="{ED44EFEC-BB87-40CC-A566-A1214060283E}"/>
              </a:ext>
            </a:extLst>
          </p:cNvPr>
          <p:cNvSpPr txBox="1"/>
          <p:nvPr/>
        </p:nvSpPr>
        <p:spPr>
          <a:xfrm>
            <a:off x="8151877" y="2767761"/>
            <a:ext cx="843372" cy="369332"/>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verbleibende</a:t>
            </a:r>
            <a:br>
              <a:rPr lang="de-DE" sz="1200" b="1">
                <a:solidFill>
                  <a:srgbClr val="C20000"/>
                </a:solidFill>
              </a:rPr>
            </a:br>
            <a:r>
              <a:rPr lang="de-DE" sz="1200" b="1">
                <a:solidFill>
                  <a:srgbClr val="C20000"/>
                </a:solidFill>
              </a:rPr>
              <a:t>Mehrkosten</a:t>
            </a:r>
          </a:p>
        </p:txBody>
      </p:sp>
      <p:cxnSp>
        <p:nvCxnSpPr>
          <p:cNvPr id="45" name="Gerade Verbindung mit Pfeil 44">
            <a:extLst>
              <a:ext uri="{FF2B5EF4-FFF2-40B4-BE49-F238E27FC236}">
                <a16:creationId xmlns="" xmlns:a16="http://schemas.microsoft.com/office/drawing/2014/main" id="{B79D903F-01E5-4604-8CE0-C91BA7CBA18E}"/>
              </a:ext>
            </a:extLst>
          </p:cNvPr>
          <p:cNvCxnSpPr/>
          <p:nvPr/>
        </p:nvCxnSpPr>
        <p:spPr>
          <a:xfrm>
            <a:off x="6273984" y="1856541"/>
            <a:ext cx="0" cy="708052"/>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 xmlns:a16="http://schemas.microsoft.com/office/drawing/2014/main" id="{92E29841-7FEE-4160-84A1-CC3B9C33FB05}"/>
              </a:ext>
            </a:extLst>
          </p:cNvPr>
          <p:cNvCxnSpPr>
            <a:cxnSpLocks/>
          </p:cNvCxnSpPr>
          <p:nvPr/>
        </p:nvCxnSpPr>
        <p:spPr>
          <a:xfrm>
            <a:off x="6273292" y="2723705"/>
            <a:ext cx="0" cy="347312"/>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 xmlns:a16="http://schemas.microsoft.com/office/drawing/2014/main" id="{92244C42-B512-4A06-AC63-7AEEA9FC73C4}"/>
              </a:ext>
            </a:extLst>
          </p:cNvPr>
          <p:cNvSpPr txBox="1"/>
          <p:nvPr/>
        </p:nvSpPr>
        <p:spPr>
          <a:xfrm>
            <a:off x="6307638" y="2163576"/>
            <a:ext cx="54021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166 €/m</a:t>
            </a:r>
          </a:p>
        </p:txBody>
      </p:sp>
      <p:sp>
        <p:nvSpPr>
          <p:cNvPr id="48" name="Textfeld 47">
            <a:extLst>
              <a:ext uri="{FF2B5EF4-FFF2-40B4-BE49-F238E27FC236}">
                <a16:creationId xmlns="" xmlns:a16="http://schemas.microsoft.com/office/drawing/2014/main" id="{39A71440-95C7-4ABA-AB75-9541FDE9860F}"/>
              </a:ext>
            </a:extLst>
          </p:cNvPr>
          <p:cNvSpPr txBox="1"/>
          <p:nvPr/>
        </p:nvSpPr>
        <p:spPr>
          <a:xfrm>
            <a:off x="6355997" y="2775644"/>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79 €/m</a:t>
            </a:r>
          </a:p>
        </p:txBody>
      </p:sp>
      <p:cxnSp>
        <p:nvCxnSpPr>
          <p:cNvPr id="49" name="Gerade Verbindung mit Pfeil 48">
            <a:extLst>
              <a:ext uri="{FF2B5EF4-FFF2-40B4-BE49-F238E27FC236}">
                <a16:creationId xmlns="" xmlns:a16="http://schemas.microsoft.com/office/drawing/2014/main" id="{7CB3C6FD-756A-453D-A004-942CC0B1119A}"/>
              </a:ext>
            </a:extLst>
          </p:cNvPr>
          <p:cNvCxnSpPr/>
          <p:nvPr/>
        </p:nvCxnSpPr>
        <p:spPr>
          <a:xfrm>
            <a:off x="6274278" y="2561164"/>
            <a:ext cx="0" cy="190932"/>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 xmlns:a16="http://schemas.microsoft.com/office/drawing/2014/main" id="{B3919859-C799-4A9C-BE47-CD69B6FAE49D}"/>
              </a:ext>
            </a:extLst>
          </p:cNvPr>
          <p:cNvSpPr txBox="1"/>
          <p:nvPr/>
        </p:nvSpPr>
        <p:spPr>
          <a:xfrm>
            <a:off x="6354936" y="2551737"/>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46 €/m</a:t>
            </a:r>
          </a:p>
        </p:txBody>
      </p:sp>
      <p:cxnSp>
        <p:nvCxnSpPr>
          <p:cNvPr id="51" name="Gerade Verbindung mit Pfeil 50">
            <a:extLst>
              <a:ext uri="{FF2B5EF4-FFF2-40B4-BE49-F238E27FC236}">
                <a16:creationId xmlns="" xmlns:a16="http://schemas.microsoft.com/office/drawing/2014/main" id="{AC3D72ED-A8A8-4C92-A7E6-621FE9BA639E}"/>
              </a:ext>
            </a:extLst>
          </p:cNvPr>
          <p:cNvCxnSpPr/>
          <p:nvPr/>
        </p:nvCxnSpPr>
        <p:spPr>
          <a:xfrm>
            <a:off x="7361987" y="1856541"/>
            <a:ext cx="0" cy="708052"/>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 xmlns:a16="http://schemas.microsoft.com/office/drawing/2014/main" id="{782A5094-D789-4924-AC58-C9F31377C45A}"/>
              </a:ext>
            </a:extLst>
          </p:cNvPr>
          <p:cNvCxnSpPr>
            <a:cxnSpLocks/>
          </p:cNvCxnSpPr>
          <p:nvPr/>
        </p:nvCxnSpPr>
        <p:spPr>
          <a:xfrm>
            <a:off x="7359789" y="2921663"/>
            <a:ext cx="0" cy="15359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 xmlns:a16="http://schemas.microsoft.com/office/drawing/2014/main" id="{152BD346-C845-4AF0-9527-79C91F22A186}"/>
              </a:ext>
            </a:extLst>
          </p:cNvPr>
          <p:cNvSpPr txBox="1"/>
          <p:nvPr/>
        </p:nvSpPr>
        <p:spPr>
          <a:xfrm>
            <a:off x="7395641" y="2163576"/>
            <a:ext cx="54021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166 €/m</a:t>
            </a:r>
          </a:p>
        </p:txBody>
      </p:sp>
      <p:sp>
        <p:nvSpPr>
          <p:cNvPr id="54" name="Textfeld 53">
            <a:extLst>
              <a:ext uri="{FF2B5EF4-FFF2-40B4-BE49-F238E27FC236}">
                <a16:creationId xmlns="" xmlns:a16="http://schemas.microsoft.com/office/drawing/2014/main" id="{B3BC0242-F1BF-4119-95C7-5AFF2BF103AC}"/>
              </a:ext>
            </a:extLst>
          </p:cNvPr>
          <p:cNvSpPr txBox="1"/>
          <p:nvPr/>
        </p:nvSpPr>
        <p:spPr>
          <a:xfrm>
            <a:off x="7444000" y="2903894"/>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33 €/m</a:t>
            </a:r>
          </a:p>
        </p:txBody>
      </p:sp>
      <p:cxnSp>
        <p:nvCxnSpPr>
          <p:cNvPr id="55" name="Gerade Verbindung mit Pfeil 54">
            <a:extLst>
              <a:ext uri="{FF2B5EF4-FFF2-40B4-BE49-F238E27FC236}">
                <a16:creationId xmlns="" xmlns:a16="http://schemas.microsoft.com/office/drawing/2014/main" id="{64D0B613-D2E9-4C99-885A-3D5EC68FE6A9}"/>
              </a:ext>
            </a:extLst>
          </p:cNvPr>
          <p:cNvCxnSpPr/>
          <p:nvPr/>
        </p:nvCxnSpPr>
        <p:spPr>
          <a:xfrm>
            <a:off x="7362281" y="2559687"/>
            <a:ext cx="0" cy="366276"/>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 xmlns:a16="http://schemas.microsoft.com/office/drawing/2014/main" id="{768E75B5-B13B-4D85-888B-901433C0DBF6}"/>
              </a:ext>
            </a:extLst>
          </p:cNvPr>
          <p:cNvSpPr txBox="1"/>
          <p:nvPr/>
        </p:nvSpPr>
        <p:spPr>
          <a:xfrm>
            <a:off x="7442939" y="2592213"/>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92 €/m</a:t>
            </a:r>
          </a:p>
        </p:txBody>
      </p:sp>
      <p:pic>
        <p:nvPicPr>
          <p:cNvPr id="42" name="Grafik 41">
            <a:extLst>
              <a:ext uri="{FF2B5EF4-FFF2-40B4-BE49-F238E27FC236}">
                <a16:creationId xmlns="" xmlns:a16="http://schemas.microsoft.com/office/drawing/2014/main" id="{1D8C54A9-4BEA-4AE1-B23C-CDF570556FB0}"/>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896107" y="3476002"/>
            <a:ext cx="1215852" cy="1215401"/>
          </a:xfrm>
          <a:prstGeom prst="rect">
            <a:avLst/>
          </a:prstGeom>
        </p:spPr>
      </p:pic>
      <p:sp>
        <p:nvSpPr>
          <p:cNvPr id="60" name="Textfeld 59">
            <a:extLst>
              <a:ext uri="{FF2B5EF4-FFF2-40B4-BE49-F238E27FC236}">
                <a16:creationId xmlns="" xmlns:a16="http://schemas.microsoft.com/office/drawing/2014/main" id="{872CBCA1-6F6E-4C57-9B0C-8359C278A280}"/>
              </a:ext>
            </a:extLst>
          </p:cNvPr>
          <p:cNvSpPr txBox="1"/>
          <p:nvPr/>
        </p:nvSpPr>
        <p:spPr>
          <a:xfrm>
            <a:off x="3095551" y="4994670"/>
            <a:ext cx="5679440"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 Verbrauch und Preise beispielhaft (brutto mit 7% Mwst.); Entlastung kann im Einzelfall deutlich abweichen</a:t>
            </a:r>
            <a:endParaRPr lang="de-DE" sz="1000" dirty="0" err="1"/>
          </a:p>
        </p:txBody>
      </p:sp>
      <p:sp>
        <p:nvSpPr>
          <p:cNvPr id="43" name="Textfeld 42">
            <a:extLst>
              <a:ext uri="{FF2B5EF4-FFF2-40B4-BE49-F238E27FC236}">
                <a16:creationId xmlns="" xmlns:a16="http://schemas.microsoft.com/office/drawing/2014/main" id="{0DC67068-6F05-4A9E-9CD3-4D376514EE7D}"/>
              </a:ext>
            </a:extLst>
          </p:cNvPr>
          <p:cNvSpPr txBox="1"/>
          <p:nvPr/>
        </p:nvSpPr>
        <p:spPr>
          <a:xfrm>
            <a:off x="695638" y="4606814"/>
            <a:ext cx="1823849" cy="369332"/>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b="1">
                <a:solidFill>
                  <a:schemeClr val="accent4"/>
                </a:solidFill>
              </a:rPr>
              <a:t>zusätzliche Entlastung</a:t>
            </a:r>
            <a:br>
              <a:rPr lang="de-DE" sz="1200" b="1">
                <a:solidFill>
                  <a:schemeClr val="accent4"/>
                </a:solidFill>
              </a:rPr>
            </a:br>
            <a:r>
              <a:rPr lang="de-DE" sz="1200" b="1">
                <a:solidFill>
                  <a:schemeClr val="accent4"/>
                </a:solidFill>
              </a:rPr>
              <a:t>Mehrwertsteuerabsenkung:</a:t>
            </a:r>
            <a:endParaRPr lang="de-DE" sz="1200" b="1" dirty="0" err="1">
              <a:solidFill>
                <a:schemeClr val="accent4"/>
              </a:solidFill>
            </a:endParaRPr>
          </a:p>
        </p:txBody>
      </p:sp>
      <p:sp>
        <p:nvSpPr>
          <p:cNvPr id="61" name="Textfeld 60">
            <a:extLst>
              <a:ext uri="{FF2B5EF4-FFF2-40B4-BE49-F238E27FC236}">
                <a16:creationId xmlns="" xmlns:a16="http://schemas.microsoft.com/office/drawing/2014/main" id="{83D4B8AC-413F-4726-983E-E67C223E082C}"/>
              </a:ext>
            </a:extLst>
          </p:cNvPr>
          <p:cNvSpPr txBox="1"/>
          <p:nvPr/>
        </p:nvSpPr>
        <p:spPr>
          <a:xfrm>
            <a:off x="2606152" y="4608611"/>
            <a:ext cx="1353495"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bis März 2023: 53€</a:t>
            </a:r>
            <a:br>
              <a:rPr lang="de-DE" sz="1200" b="1">
                <a:solidFill>
                  <a:schemeClr val="accent4"/>
                </a:solidFill>
              </a:rPr>
            </a:br>
            <a:r>
              <a:rPr lang="de-DE" sz="1200" b="1">
                <a:solidFill>
                  <a:schemeClr val="accent4"/>
                </a:solidFill>
              </a:rPr>
              <a:t>ab März 2023: 34€ </a:t>
            </a:r>
            <a:endParaRPr lang="de-DE" sz="1200" b="1" dirty="0" err="1">
              <a:solidFill>
                <a:schemeClr val="accent4"/>
              </a:solidFill>
            </a:endParaRPr>
          </a:p>
        </p:txBody>
      </p:sp>
      <p:sp>
        <p:nvSpPr>
          <p:cNvPr id="62" name="Textfeld 61">
            <a:extLst>
              <a:ext uri="{FF2B5EF4-FFF2-40B4-BE49-F238E27FC236}">
                <a16:creationId xmlns="" xmlns:a16="http://schemas.microsoft.com/office/drawing/2014/main" id="{53744A7A-0991-42F8-9717-C3DAADEF14C9}"/>
              </a:ext>
            </a:extLst>
          </p:cNvPr>
          <p:cNvSpPr txBox="1"/>
          <p:nvPr/>
        </p:nvSpPr>
        <p:spPr>
          <a:xfrm>
            <a:off x="5851624" y="4608611"/>
            <a:ext cx="343213"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48€</a:t>
            </a:r>
            <a:br>
              <a:rPr lang="de-DE" sz="1200" b="1">
                <a:solidFill>
                  <a:schemeClr val="accent4"/>
                </a:solidFill>
              </a:rPr>
            </a:br>
            <a:r>
              <a:rPr lang="de-DE" sz="1200" b="1">
                <a:solidFill>
                  <a:schemeClr val="accent4"/>
                </a:solidFill>
              </a:rPr>
              <a:t>29€ </a:t>
            </a:r>
            <a:endParaRPr lang="de-DE" sz="1200" b="1" dirty="0" err="1">
              <a:solidFill>
                <a:schemeClr val="accent4"/>
              </a:solidFill>
            </a:endParaRPr>
          </a:p>
        </p:txBody>
      </p:sp>
      <p:sp>
        <p:nvSpPr>
          <p:cNvPr id="63" name="Textfeld 62">
            <a:extLst>
              <a:ext uri="{FF2B5EF4-FFF2-40B4-BE49-F238E27FC236}">
                <a16:creationId xmlns="" xmlns:a16="http://schemas.microsoft.com/office/drawing/2014/main" id="{CE4E41BA-3EB0-4E5B-814D-38D6FA7C0D93}"/>
              </a:ext>
            </a:extLst>
          </p:cNvPr>
          <p:cNvSpPr txBox="1"/>
          <p:nvPr/>
        </p:nvSpPr>
        <p:spPr>
          <a:xfrm>
            <a:off x="6955840" y="4608611"/>
            <a:ext cx="343213"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42€</a:t>
            </a:r>
            <a:br>
              <a:rPr lang="de-DE" sz="1200" b="1">
                <a:solidFill>
                  <a:schemeClr val="accent4"/>
                </a:solidFill>
              </a:rPr>
            </a:br>
            <a:r>
              <a:rPr lang="de-DE" sz="1200" b="1">
                <a:solidFill>
                  <a:schemeClr val="accent4"/>
                </a:solidFill>
              </a:rPr>
              <a:t>24€ </a:t>
            </a:r>
            <a:endParaRPr lang="de-DE" sz="1200" b="1" dirty="0" err="1">
              <a:solidFill>
                <a:schemeClr val="accent4"/>
              </a:solidFill>
            </a:endParaRPr>
          </a:p>
        </p:txBody>
      </p:sp>
      <p:sp>
        <p:nvSpPr>
          <p:cNvPr id="57" name="Fußzeilenplatzhalter 4">
            <a:extLst>
              <a:ext uri="{FF2B5EF4-FFF2-40B4-BE49-F238E27FC236}">
                <a16:creationId xmlns="" xmlns:a16="http://schemas.microsoft.com/office/drawing/2014/main" id="{C97AACC7-456E-4E35-9DB4-2FFE7CC1D8C6}"/>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58" name="Datumsplatzhalter 3">
            <a:extLst>
              <a:ext uri="{FF2B5EF4-FFF2-40B4-BE49-F238E27FC236}">
                <a16:creationId xmlns="" xmlns:a16="http://schemas.microsoft.com/office/drawing/2014/main" id="{9F16CD2E-9555-4CD3-BEE0-CACF454BA5E1}"/>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94693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E6C6E76-B571-4C34-98FB-1D7FF659AD6C}"/>
              </a:ext>
            </a:extLst>
          </p:cNvPr>
          <p:cNvSpPr>
            <a:spLocks noGrp="1"/>
          </p:cNvSpPr>
          <p:nvPr>
            <p:ph type="title"/>
          </p:nvPr>
        </p:nvSpPr>
        <p:spPr>
          <a:xfrm>
            <a:off x="431256" y="864639"/>
            <a:ext cx="8563991" cy="647628"/>
          </a:xfrm>
        </p:spPr>
        <p:txBody>
          <a:bodyPr/>
          <a:lstStyle/>
          <a:p>
            <a:r>
              <a:rPr lang="de-DE"/>
              <a:t>Gaspreisbremse: Beispielrechnung</a:t>
            </a:r>
            <a:br>
              <a:rPr lang="de-DE"/>
            </a:br>
            <a:r>
              <a:rPr lang="de-DE" sz="1400"/>
              <a:t>Wohnung in Mehrfamilienhaus, 2 Pers., 12.000 kWh/a*</a:t>
            </a:r>
            <a:r>
              <a:rPr lang="de-DE" sz="1400" b="0"/>
              <a:t>, Monatsrechnung, alter Tarif 8 ct/kWh* Arbeitspreis,</a:t>
            </a:r>
            <a:br>
              <a:rPr lang="de-DE" sz="1400" b="0"/>
            </a:br>
            <a:r>
              <a:rPr lang="de-DE" sz="1400" b="0"/>
              <a:t>neuer Tarif 22 ct/kWh* Arbeitspreis, gedeckelter Arbeitspreis 12 ct/kWh, Preise brutto mit 7% Mwst.</a:t>
            </a:r>
          </a:p>
        </p:txBody>
      </p:sp>
      <p:graphicFrame>
        <p:nvGraphicFramePr>
          <p:cNvPr id="9" name="Inhaltsplatzhalter 8">
            <a:extLst>
              <a:ext uri="{FF2B5EF4-FFF2-40B4-BE49-F238E27FC236}">
                <a16:creationId xmlns="" xmlns:a16="http://schemas.microsoft.com/office/drawing/2014/main" id="{7CAB0844-5003-4CED-A9B5-309FC8A10F1F}"/>
              </a:ext>
            </a:extLst>
          </p:cNvPr>
          <p:cNvGraphicFramePr>
            <a:graphicFrameLocks noGrp="1"/>
          </p:cNvGraphicFramePr>
          <p:nvPr>
            <p:ph idx="1"/>
          </p:nvPr>
        </p:nvGraphicFramePr>
        <p:xfrm>
          <a:off x="431801" y="1584275"/>
          <a:ext cx="7344269" cy="3096339"/>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a:extLst>
              <a:ext uri="{FF2B5EF4-FFF2-40B4-BE49-F238E27FC236}">
                <a16:creationId xmlns="" xmlns:a16="http://schemas.microsoft.com/office/drawing/2014/main" id="{80855C25-C5CA-460E-9546-C274D69567DA}"/>
              </a:ext>
            </a:extLst>
          </p:cNvPr>
          <p:cNvSpPr>
            <a:spLocks noGrp="1"/>
          </p:cNvSpPr>
          <p:nvPr>
            <p:ph type="sldNum" sz="quarter" idx="12"/>
          </p:nvPr>
        </p:nvSpPr>
        <p:spPr/>
        <p:txBody>
          <a:bodyPr/>
          <a:lstStyle/>
          <a:p>
            <a:fld id="{915ABBCB-2658-4656-B2C4-43A1F658563B}" type="slidenum">
              <a:rPr lang="de-DE" smtClean="0"/>
              <a:t>15</a:t>
            </a:fld>
            <a:endParaRPr lang="de-DE"/>
          </a:p>
        </p:txBody>
      </p:sp>
      <p:cxnSp>
        <p:nvCxnSpPr>
          <p:cNvPr id="13" name="Gerader Verbinder 12">
            <a:extLst>
              <a:ext uri="{FF2B5EF4-FFF2-40B4-BE49-F238E27FC236}">
                <a16:creationId xmlns="" xmlns:a16="http://schemas.microsoft.com/office/drawing/2014/main" id="{09F325CD-9776-4432-B9CD-55156BBD5823}"/>
              </a:ext>
            </a:extLst>
          </p:cNvPr>
          <p:cNvCxnSpPr/>
          <p:nvPr/>
        </p:nvCxnSpPr>
        <p:spPr>
          <a:xfrm>
            <a:off x="1086283" y="3318461"/>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 xmlns:a16="http://schemas.microsoft.com/office/drawing/2014/main" id="{33411EEE-D9DD-4A63-908E-5BF3E48E6469}"/>
              </a:ext>
            </a:extLst>
          </p:cNvPr>
          <p:cNvCxnSpPr/>
          <p:nvPr/>
        </p:nvCxnSpPr>
        <p:spPr>
          <a:xfrm>
            <a:off x="4085775" y="2485036"/>
            <a:ext cx="0" cy="497735"/>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 xmlns:a16="http://schemas.microsoft.com/office/drawing/2014/main" id="{60C58686-7E66-4558-99D3-F796834939DE}"/>
              </a:ext>
            </a:extLst>
          </p:cNvPr>
          <p:cNvCxnSpPr>
            <a:cxnSpLocks/>
          </p:cNvCxnSpPr>
          <p:nvPr/>
        </p:nvCxnSpPr>
        <p:spPr>
          <a:xfrm>
            <a:off x="4084915" y="2978480"/>
            <a:ext cx="0" cy="341899"/>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 xmlns:a16="http://schemas.microsoft.com/office/drawing/2014/main" id="{71A7A2AE-080E-4F1F-8BCB-9658AAB58E0B}"/>
              </a:ext>
            </a:extLst>
          </p:cNvPr>
          <p:cNvSpPr txBox="1"/>
          <p:nvPr/>
        </p:nvSpPr>
        <p:spPr>
          <a:xfrm>
            <a:off x="4119429" y="2672104"/>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80 €/m</a:t>
            </a:r>
          </a:p>
        </p:txBody>
      </p:sp>
      <p:cxnSp>
        <p:nvCxnSpPr>
          <p:cNvPr id="32" name="Gerade Verbindung mit Pfeil 31">
            <a:extLst>
              <a:ext uri="{FF2B5EF4-FFF2-40B4-BE49-F238E27FC236}">
                <a16:creationId xmlns="" xmlns:a16="http://schemas.microsoft.com/office/drawing/2014/main" id="{B4B4809C-DEC2-4941-8E86-AF1CF908D725}"/>
              </a:ext>
            </a:extLst>
          </p:cNvPr>
          <p:cNvCxnSpPr/>
          <p:nvPr/>
        </p:nvCxnSpPr>
        <p:spPr>
          <a:xfrm>
            <a:off x="8064103" y="2237934"/>
            <a:ext cx="0" cy="36000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 xmlns:a16="http://schemas.microsoft.com/office/drawing/2014/main" id="{BF58BA15-6641-45E5-B108-150A8D9B2CA0}"/>
              </a:ext>
            </a:extLst>
          </p:cNvPr>
          <p:cNvCxnSpPr>
            <a:cxnSpLocks/>
          </p:cNvCxnSpPr>
          <p:nvPr/>
        </p:nvCxnSpPr>
        <p:spPr>
          <a:xfrm>
            <a:off x="8064103" y="3102030"/>
            <a:ext cx="0" cy="360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 xmlns:a16="http://schemas.microsoft.com/office/drawing/2014/main" id="{B57CBCD8-E6CC-4BEB-883A-86B3E07552DE}"/>
              </a:ext>
            </a:extLst>
          </p:cNvPr>
          <p:cNvSpPr txBox="1"/>
          <p:nvPr/>
        </p:nvSpPr>
        <p:spPr>
          <a:xfrm>
            <a:off x="287239" y="5000183"/>
            <a:ext cx="727763"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Quelle: BDEW</a:t>
            </a:r>
            <a:endParaRPr lang="de-DE" sz="1000" dirty="0" err="1"/>
          </a:p>
        </p:txBody>
      </p:sp>
      <p:cxnSp>
        <p:nvCxnSpPr>
          <p:cNvPr id="37" name="Gerader Verbinder 36">
            <a:extLst>
              <a:ext uri="{FF2B5EF4-FFF2-40B4-BE49-F238E27FC236}">
                <a16:creationId xmlns="" xmlns:a16="http://schemas.microsoft.com/office/drawing/2014/main" id="{357544B5-F2E9-4A5F-9023-CABF685C31B8}"/>
              </a:ext>
            </a:extLst>
          </p:cNvPr>
          <p:cNvCxnSpPr/>
          <p:nvPr/>
        </p:nvCxnSpPr>
        <p:spPr>
          <a:xfrm>
            <a:off x="1086283" y="2483737"/>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 xmlns:a16="http://schemas.microsoft.com/office/drawing/2014/main" id="{5BE0167D-5CEB-4748-AE62-A114C8710CFD}"/>
              </a:ext>
            </a:extLst>
          </p:cNvPr>
          <p:cNvSpPr txBox="1"/>
          <p:nvPr/>
        </p:nvSpPr>
        <p:spPr>
          <a:xfrm>
            <a:off x="4128373" y="3081099"/>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60 €/m</a:t>
            </a:r>
          </a:p>
        </p:txBody>
      </p:sp>
      <p:sp>
        <p:nvSpPr>
          <p:cNvPr id="39" name="Textfeld 38">
            <a:extLst>
              <a:ext uri="{FF2B5EF4-FFF2-40B4-BE49-F238E27FC236}">
                <a16:creationId xmlns="" xmlns:a16="http://schemas.microsoft.com/office/drawing/2014/main" id="{20A9C880-85C8-4B0F-91C9-A0BAE1D99972}"/>
              </a:ext>
            </a:extLst>
          </p:cNvPr>
          <p:cNvSpPr txBox="1"/>
          <p:nvPr/>
        </p:nvSpPr>
        <p:spPr>
          <a:xfrm>
            <a:off x="8137172" y="2341300"/>
            <a:ext cx="67653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Entlastung</a:t>
            </a:r>
          </a:p>
        </p:txBody>
      </p:sp>
      <p:cxnSp>
        <p:nvCxnSpPr>
          <p:cNvPr id="40" name="Gerade Verbindung mit Pfeil 39">
            <a:extLst>
              <a:ext uri="{FF2B5EF4-FFF2-40B4-BE49-F238E27FC236}">
                <a16:creationId xmlns="" xmlns:a16="http://schemas.microsoft.com/office/drawing/2014/main" id="{4007E1DD-2733-4516-97FB-20884DFCB2ED}"/>
              </a:ext>
            </a:extLst>
          </p:cNvPr>
          <p:cNvCxnSpPr/>
          <p:nvPr/>
        </p:nvCxnSpPr>
        <p:spPr>
          <a:xfrm>
            <a:off x="8064103" y="2685788"/>
            <a:ext cx="0" cy="360000"/>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 xmlns:a16="http://schemas.microsoft.com/office/drawing/2014/main" id="{511976C4-917D-4819-AD76-3E70A600148F}"/>
              </a:ext>
            </a:extLst>
          </p:cNvPr>
          <p:cNvSpPr txBox="1"/>
          <p:nvPr/>
        </p:nvSpPr>
        <p:spPr>
          <a:xfrm>
            <a:off x="8148314" y="2787534"/>
            <a:ext cx="711733"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Einsparung</a:t>
            </a:r>
          </a:p>
        </p:txBody>
      </p:sp>
      <p:sp>
        <p:nvSpPr>
          <p:cNvPr id="44" name="Textfeld 43">
            <a:extLst>
              <a:ext uri="{FF2B5EF4-FFF2-40B4-BE49-F238E27FC236}">
                <a16:creationId xmlns="" xmlns:a16="http://schemas.microsoft.com/office/drawing/2014/main" id="{ED44EFEC-BB87-40CC-A566-A1214060283E}"/>
              </a:ext>
            </a:extLst>
          </p:cNvPr>
          <p:cNvSpPr txBox="1"/>
          <p:nvPr/>
        </p:nvSpPr>
        <p:spPr>
          <a:xfrm>
            <a:off x="8151877" y="3133388"/>
            <a:ext cx="843372" cy="369332"/>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verbleibende</a:t>
            </a:r>
            <a:br>
              <a:rPr lang="de-DE" sz="1200" b="1">
                <a:solidFill>
                  <a:srgbClr val="C20000"/>
                </a:solidFill>
              </a:rPr>
            </a:br>
            <a:r>
              <a:rPr lang="de-DE" sz="1200" b="1">
                <a:solidFill>
                  <a:srgbClr val="C20000"/>
                </a:solidFill>
              </a:rPr>
              <a:t>Mehrkosten</a:t>
            </a:r>
          </a:p>
        </p:txBody>
      </p:sp>
      <p:cxnSp>
        <p:nvCxnSpPr>
          <p:cNvPr id="46" name="Gerade Verbindung mit Pfeil 45">
            <a:extLst>
              <a:ext uri="{FF2B5EF4-FFF2-40B4-BE49-F238E27FC236}">
                <a16:creationId xmlns="" xmlns:a16="http://schemas.microsoft.com/office/drawing/2014/main" id="{92E29841-7FEE-4160-84A1-CC3B9C33FB05}"/>
              </a:ext>
            </a:extLst>
          </p:cNvPr>
          <p:cNvCxnSpPr>
            <a:cxnSpLocks/>
          </p:cNvCxnSpPr>
          <p:nvPr/>
        </p:nvCxnSpPr>
        <p:spPr>
          <a:xfrm>
            <a:off x="6273292" y="3101372"/>
            <a:ext cx="0" cy="219752"/>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 xmlns:a16="http://schemas.microsoft.com/office/drawing/2014/main" id="{39A71440-95C7-4ABA-AB75-9541FDE9860F}"/>
              </a:ext>
            </a:extLst>
          </p:cNvPr>
          <p:cNvSpPr txBox="1"/>
          <p:nvPr/>
        </p:nvSpPr>
        <p:spPr>
          <a:xfrm>
            <a:off x="6355997" y="3113359"/>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38 €/m</a:t>
            </a:r>
          </a:p>
        </p:txBody>
      </p:sp>
      <p:cxnSp>
        <p:nvCxnSpPr>
          <p:cNvPr id="49" name="Gerade Verbindung mit Pfeil 48">
            <a:extLst>
              <a:ext uri="{FF2B5EF4-FFF2-40B4-BE49-F238E27FC236}">
                <a16:creationId xmlns="" xmlns:a16="http://schemas.microsoft.com/office/drawing/2014/main" id="{7CB3C6FD-756A-453D-A004-942CC0B1119A}"/>
              </a:ext>
            </a:extLst>
          </p:cNvPr>
          <p:cNvCxnSpPr/>
          <p:nvPr/>
        </p:nvCxnSpPr>
        <p:spPr>
          <a:xfrm>
            <a:off x="6274278" y="2920845"/>
            <a:ext cx="0" cy="184542"/>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 xmlns:a16="http://schemas.microsoft.com/office/drawing/2014/main" id="{B3919859-C799-4A9C-BE47-CD69B6FAE49D}"/>
              </a:ext>
            </a:extLst>
          </p:cNvPr>
          <p:cNvSpPr txBox="1"/>
          <p:nvPr/>
        </p:nvSpPr>
        <p:spPr>
          <a:xfrm>
            <a:off x="6354936" y="2933815"/>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22 €/m</a:t>
            </a:r>
          </a:p>
        </p:txBody>
      </p:sp>
      <p:cxnSp>
        <p:nvCxnSpPr>
          <p:cNvPr id="52" name="Gerade Verbindung mit Pfeil 51">
            <a:extLst>
              <a:ext uri="{FF2B5EF4-FFF2-40B4-BE49-F238E27FC236}">
                <a16:creationId xmlns="" xmlns:a16="http://schemas.microsoft.com/office/drawing/2014/main" id="{782A5094-D789-4924-AC58-C9F31377C45A}"/>
              </a:ext>
            </a:extLst>
          </p:cNvPr>
          <p:cNvCxnSpPr>
            <a:cxnSpLocks/>
          </p:cNvCxnSpPr>
          <p:nvPr/>
        </p:nvCxnSpPr>
        <p:spPr>
          <a:xfrm>
            <a:off x="7359013" y="3207597"/>
            <a:ext cx="0" cy="115206"/>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 xmlns:a16="http://schemas.microsoft.com/office/drawing/2014/main" id="{B3BC0242-F1BF-4119-95C7-5AFF2BF103AC}"/>
              </a:ext>
            </a:extLst>
          </p:cNvPr>
          <p:cNvSpPr txBox="1"/>
          <p:nvPr/>
        </p:nvSpPr>
        <p:spPr>
          <a:xfrm>
            <a:off x="7443224" y="3160394"/>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16 €/m</a:t>
            </a:r>
          </a:p>
        </p:txBody>
      </p:sp>
      <p:cxnSp>
        <p:nvCxnSpPr>
          <p:cNvPr id="55" name="Gerade Verbindung mit Pfeil 54">
            <a:extLst>
              <a:ext uri="{FF2B5EF4-FFF2-40B4-BE49-F238E27FC236}">
                <a16:creationId xmlns="" xmlns:a16="http://schemas.microsoft.com/office/drawing/2014/main" id="{64D0B613-D2E9-4C99-885A-3D5EC68FE6A9}"/>
              </a:ext>
            </a:extLst>
          </p:cNvPr>
          <p:cNvCxnSpPr/>
          <p:nvPr/>
        </p:nvCxnSpPr>
        <p:spPr>
          <a:xfrm>
            <a:off x="7362281" y="2911214"/>
            <a:ext cx="0" cy="318647"/>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 xmlns:a16="http://schemas.microsoft.com/office/drawing/2014/main" id="{768E75B5-B13B-4D85-888B-901433C0DBF6}"/>
              </a:ext>
            </a:extLst>
          </p:cNvPr>
          <p:cNvSpPr txBox="1"/>
          <p:nvPr/>
        </p:nvSpPr>
        <p:spPr>
          <a:xfrm>
            <a:off x="7443327" y="2975902"/>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44 €/m</a:t>
            </a:r>
          </a:p>
        </p:txBody>
      </p:sp>
      <p:pic>
        <p:nvPicPr>
          <p:cNvPr id="10" name="Grafik 9">
            <a:extLst>
              <a:ext uri="{FF2B5EF4-FFF2-40B4-BE49-F238E27FC236}">
                <a16:creationId xmlns="" xmlns:a16="http://schemas.microsoft.com/office/drawing/2014/main" id="{1D09DA39-C790-4714-B359-5563BC5D8AA7}"/>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890258" y="3427197"/>
            <a:ext cx="1231736" cy="1231278"/>
          </a:xfrm>
          <a:prstGeom prst="rect">
            <a:avLst/>
          </a:prstGeom>
        </p:spPr>
      </p:pic>
      <p:cxnSp>
        <p:nvCxnSpPr>
          <p:cNvPr id="42" name="Gerade Verbindung mit Pfeil 41">
            <a:extLst>
              <a:ext uri="{FF2B5EF4-FFF2-40B4-BE49-F238E27FC236}">
                <a16:creationId xmlns="" xmlns:a16="http://schemas.microsoft.com/office/drawing/2014/main" id="{8FC884D8-C86B-4BF4-B5C9-D18B61276CFC}"/>
              </a:ext>
            </a:extLst>
          </p:cNvPr>
          <p:cNvCxnSpPr/>
          <p:nvPr/>
        </p:nvCxnSpPr>
        <p:spPr>
          <a:xfrm>
            <a:off x="6271786" y="2473081"/>
            <a:ext cx="0" cy="497735"/>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 xmlns:a16="http://schemas.microsoft.com/office/drawing/2014/main" id="{C064E22C-DFC9-4D7E-B1DA-914DB020C401}"/>
              </a:ext>
            </a:extLst>
          </p:cNvPr>
          <p:cNvSpPr txBox="1"/>
          <p:nvPr/>
        </p:nvSpPr>
        <p:spPr>
          <a:xfrm>
            <a:off x="6305440" y="2660149"/>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80 €/m</a:t>
            </a:r>
          </a:p>
        </p:txBody>
      </p:sp>
      <p:cxnSp>
        <p:nvCxnSpPr>
          <p:cNvPr id="60" name="Gerade Verbindung mit Pfeil 59">
            <a:extLst>
              <a:ext uri="{FF2B5EF4-FFF2-40B4-BE49-F238E27FC236}">
                <a16:creationId xmlns="" xmlns:a16="http://schemas.microsoft.com/office/drawing/2014/main" id="{8F2ACF60-3E4A-4A80-A434-42617655E5A3}"/>
              </a:ext>
            </a:extLst>
          </p:cNvPr>
          <p:cNvCxnSpPr/>
          <p:nvPr/>
        </p:nvCxnSpPr>
        <p:spPr>
          <a:xfrm>
            <a:off x="7360643" y="2480964"/>
            <a:ext cx="0" cy="497735"/>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 xmlns:a16="http://schemas.microsoft.com/office/drawing/2014/main" id="{2D8F337B-0632-4D33-AE92-D9CD6677BDDB}"/>
              </a:ext>
            </a:extLst>
          </p:cNvPr>
          <p:cNvSpPr txBox="1"/>
          <p:nvPr/>
        </p:nvSpPr>
        <p:spPr>
          <a:xfrm>
            <a:off x="7394297" y="2668032"/>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80 €/m</a:t>
            </a:r>
          </a:p>
        </p:txBody>
      </p:sp>
      <p:sp>
        <p:nvSpPr>
          <p:cNvPr id="62" name="Textfeld 61">
            <a:extLst>
              <a:ext uri="{FF2B5EF4-FFF2-40B4-BE49-F238E27FC236}">
                <a16:creationId xmlns="" xmlns:a16="http://schemas.microsoft.com/office/drawing/2014/main" id="{E0BE7E97-9CE9-41D4-9DC5-5ED84BAECDEB}"/>
              </a:ext>
            </a:extLst>
          </p:cNvPr>
          <p:cNvSpPr txBox="1"/>
          <p:nvPr/>
        </p:nvSpPr>
        <p:spPr>
          <a:xfrm>
            <a:off x="3095551" y="4994670"/>
            <a:ext cx="5679440"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 Verbrauch und Preise beispielhaft (brutto mit 7% Mwst.); Entlastung kann im Einzelfall deutlich abweichen</a:t>
            </a:r>
            <a:endParaRPr lang="de-DE" sz="1000" dirty="0" err="1"/>
          </a:p>
        </p:txBody>
      </p:sp>
      <p:sp>
        <p:nvSpPr>
          <p:cNvPr id="45" name="Textfeld 44">
            <a:extLst>
              <a:ext uri="{FF2B5EF4-FFF2-40B4-BE49-F238E27FC236}">
                <a16:creationId xmlns="" xmlns:a16="http://schemas.microsoft.com/office/drawing/2014/main" id="{1BFA9E9B-A851-4259-9CE3-18792D96EF0B}"/>
              </a:ext>
            </a:extLst>
          </p:cNvPr>
          <p:cNvSpPr txBox="1"/>
          <p:nvPr/>
        </p:nvSpPr>
        <p:spPr>
          <a:xfrm>
            <a:off x="695638" y="4606814"/>
            <a:ext cx="1823849" cy="369332"/>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b="1">
                <a:solidFill>
                  <a:schemeClr val="accent4"/>
                </a:solidFill>
              </a:rPr>
              <a:t>zusätzliche Entlastung</a:t>
            </a:r>
            <a:br>
              <a:rPr lang="de-DE" sz="1200" b="1">
                <a:solidFill>
                  <a:schemeClr val="accent4"/>
                </a:solidFill>
              </a:rPr>
            </a:br>
            <a:r>
              <a:rPr lang="de-DE" sz="1200" b="1">
                <a:solidFill>
                  <a:schemeClr val="accent4"/>
                </a:solidFill>
              </a:rPr>
              <a:t>Mehrwertsteuerabsenkung:</a:t>
            </a:r>
            <a:endParaRPr lang="de-DE" sz="1200" b="1" dirty="0" err="1">
              <a:solidFill>
                <a:schemeClr val="accent4"/>
              </a:solidFill>
            </a:endParaRPr>
          </a:p>
        </p:txBody>
      </p:sp>
      <p:sp>
        <p:nvSpPr>
          <p:cNvPr id="47" name="Textfeld 46">
            <a:extLst>
              <a:ext uri="{FF2B5EF4-FFF2-40B4-BE49-F238E27FC236}">
                <a16:creationId xmlns="" xmlns:a16="http://schemas.microsoft.com/office/drawing/2014/main" id="{C90883D6-85D5-4441-B719-41B86908C4F0}"/>
              </a:ext>
            </a:extLst>
          </p:cNvPr>
          <p:cNvSpPr txBox="1"/>
          <p:nvPr/>
        </p:nvSpPr>
        <p:spPr>
          <a:xfrm>
            <a:off x="2606152" y="4608611"/>
            <a:ext cx="1353495"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bis März 2023: 26€</a:t>
            </a:r>
            <a:br>
              <a:rPr lang="de-DE" sz="1200" b="1">
                <a:solidFill>
                  <a:schemeClr val="accent4"/>
                </a:solidFill>
              </a:rPr>
            </a:br>
            <a:r>
              <a:rPr lang="de-DE" sz="1200" b="1">
                <a:solidFill>
                  <a:schemeClr val="accent4"/>
                </a:solidFill>
              </a:rPr>
              <a:t>ab März 2023: 16€ </a:t>
            </a:r>
            <a:endParaRPr lang="de-DE" sz="1200" b="1" dirty="0" err="1">
              <a:solidFill>
                <a:schemeClr val="accent4"/>
              </a:solidFill>
            </a:endParaRPr>
          </a:p>
        </p:txBody>
      </p:sp>
      <p:sp>
        <p:nvSpPr>
          <p:cNvPr id="51" name="Textfeld 50">
            <a:extLst>
              <a:ext uri="{FF2B5EF4-FFF2-40B4-BE49-F238E27FC236}">
                <a16:creationId xmlns="" xmlns:a16="http://schemas.microsoft.com/office/drawing/2014/main" id="{266CB8DB-07F5-41D7-8023-69F8F4406CD8}"/>
              </a:ext>
            </a:extLst>
          </p:cNvPr>
          <p:cNvSpPr txBox="1"/>
          <p:nvPr/>
        </p:nvSpPr>
        <p:spPr>
          <a:xfrm>
            <a:off x="5851624" y="4608611"/>
            <a:ext cx="343213"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24€</a:t>
            </a:r>
            <a:br>
              <a:rPr lang="de-DE" sz="1200" b="1">
                <a:solidFill>
                  <a:schemeClr val="accent4"/>
                </a:solidFill>
              </a:rPr>
            </a:br>
            <a:r>
              <a:rPr lang="de-DE" sz="1200" b="1">
                <a:solidFill>
                  <a:schemeClr val="accent4"/>
                </a:solidFill>
              </a:rPr>
              <a:t>14€ </a:t>
            </a:r>
            <a:endParaRPr lang="de-DE" sz="1200" b="1" dirty="0" err="1">
              <a:solidFill>
                <a:schemeClr val="accent4"/>
              </a:solidFill>
            </a:endParaRPr>
          </a:p>
        </p:txBody>
      </p:sp>
      <p:sp>
        <p:nvSpPr>
          <p:cNvPr id="53" name="Textfeld 52">
            <a:extLst>
              <a:ext uri="{FF2B5EF4-FFF2-40B4-BE49-F238E27FC236}">
                <a16:creationId xmlns="" xmlns:a16="http://schemas.microsoft.com/office/drawing/2014/main" id="{9BC33B61-8A6A-42B5-A51F-BCF370C220E8}"/>
              </a:ext>
            </a:extLst>
          </p:cNvPr>
          <p:cNvSpPr txBox="1"/>
          <p:nvPr/>
        </p:nvSpPr>
        <p:spPr>
          <a:xfrm>
            <a:off x="6955840" y="4608611"/>
            <a:ext cx="343213"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21€</a:t>
            </a:r>
            <a:br>
              <a:rPr lang="de-DE" sz="1200" b="1">
                <a:solidFill>
                  <a:schemeClr val="accent4"/>
                </a:solidFill>
              </a:rPr>
            </a:br>
            <a:r>
              <a:rPr lang="de-DE" sz="1200" b="1">
                <a:solidFill>
                  <a:schemeClr val="accent4"/>
                </a:solidFill>
              </a:rPr>
              <a:t>11€ </a:t>
            </a:r>
            <a:endParaRPr lang="de-DE" sz="1200" b="1" dirty="0" err="1">
              <a:solidFill>
                <a:schemeClr val="accent4"/>
              </a:solidFill>
            </a:endParaRPr>
          </a:p>
        </p:txBody>
      </p:sp>
      <p:sp>
        <p:nvSpPr>
          <p:cNvPr id="57" name="Fußzeilenplatzhalter 4">
            <a:extLst>
              <a:ext uri="{FF2B5EF4-FFF2-40B4-BE49-F238E27FC236}">
                <a16:creationId xmlns="" xmlns:a16="http://schemas.microsoft.com/office/drawing/2014/main" id="{D28C540C-D714-4569-A3B4-A7FB5F1D4F10}"/>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58" name="Datumsplatzhalter 3">
            <a:extLst>
              <a:ext uri="{FF2B5EF4-FFF2-40B4-BE49-F238E27FC236}">
                <a16:creationId xmlns="" xmlns:a16="http://schemas.microsoft.com/office/drawing/2014/main" id="{30F4DDF7-1D52-4C91-BE3B-8C35844012B7}"/>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423541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E6C6E76-B571-4C34-98FB-1D7FF659AD6C}"/>
              </a:ext>
            </a:extLst>
          </p:cNvPr>
          <p:cNvSpPr>
            <a:spLocks noGrp="1"/>
          </p:cNvSpPr>
          <p:nvPr>
            <p:ph type="title"/>
          </p:nvPr>
        </p:nvSpPr>
        <p:spPr>
          <a:xfrm>
            <a:off x="431256" y="864639"/>
            <a:ext cx="8563991" cy="647628"/>
          </a:xfrm>
        </p:spPr>
        <p:txBody>
          <a:bodyPr/>
          <a:lstStyle/>
          <a:p>
            <a:r>
              <a:rPr lang="de-DE"/>
              <a:t>Gaspreisbremse: Beispielrechnung</a:t>
            </a:r>
            <a:br>
              <a:rPr lang="de-DE"/>
            </a:br>
            <a:r>
              <a:rPr lang="de-DE" sz="1400"/>
              <a:t>Wohnung in Mehrfamilienhaus, 4 Pers., 15.000 kWh/a*</a:t>
            </a:r>
            <a:r>
              <a:rPr lang="de-DE" sz="1400" b="0"/>
              <a:t>, Monatsrechnung, alter Tarif 8 ct/kWh* Arbeitspreis,</a:t>
            </a:r>
            <a:br>
              <a:rPr lang="de-DE" sz="1400" b="0"/>
            </a:br>
            <a:r>
              <a:rPr lang="de-DE" sz="1400" b="0"/>
              <a:t>neuer Tarif 22 ct/kWh* Arbeitspreis, gedeckelter Arbeitspreis 12 ct/kWh, Preise brutto mit 7% Mwst.</a:t>
            </a:r>
          </a:p>
        </p:txBody>
      </p:sp>
      <p:graphicFrame>
        <p:nvGraphicFramePr>
          <p:cNvPr id="9" name="Inhaltsplatzhalter 8">
            <a:extLst>
              <a:ext uri="{FF2B5EF4-FFF2-40B4-BE49-F238E27FC236}">
                <a16:creationId xmlns="" xmlns:a16="http://schemas.microsoft.com/office/drawing/2014/main" id="{7CAB0844-5003-4CED-A9B5-309FC8A10F1F}"/>
              </a:ext>
            </a:extLst>
          </p:cNvPr>
          <p:cNvGraphicFramePr>
            <a:graphicFrameLocks noGrp="1"/>
          </p:cNvGraphicFramePr>
          <p:nvPr>
            <p:ph idx="1"/>
          </p:nvPr>
        </p:nvGraphicFramePr>
        <p:xfrm>
          <a:off x="431801" y="1584275"/>
          <a:ext cx="7344269" cy="3096339"/>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a:extLst>
              <a:ext uri="{FF2B5EF4-FFF2-40B4-BE49-F238E27FC236}">
                <a16:creationId xmlns="" xmlns:a16="http://schemas.microsoft.com/office/drawing/2014/main" id="{80855C25-C5CA-460E-9546-C274D69567DA}"/>
              </a:ext>
            </a:extLst>
          </p:cNvPr>
          <p:cNvSpPr>
            <a:spLocks noGrp="1"/>
          </p:cNvSpPr>
          <p:nvPr>
            <p:ph type="sldNum" sz="quarter" idx="12"/>
          </p:nvPr>
        </p:nvSpPr>
        <p:spPr/>
        <p:txBody>
          <a:bodyPr/>
          <a:lstStyle/>
          <a:p>
            <a:fld id="{915ABBCB-2658-4656-B2C4-43A1F658563B}" type="slidenum">
              <a:rPr lang="de-DE" smtClean="0"/>
              <a:t>16</a:t>
            </a:fld>
            <a:endParaRPr lang="de-DE"/>
          </a:p>
        </p:txBody>
      </p:sp>
      <p:cxnSp>
        <p:nvCxnSpPr>
          <p:cNvPr id="13" name="Gerader Verbinder 12">
            <a:extLst>
              <a:ext uri="{FF2B5EF4-FFF2-40B4-BE49-F238E27FC236}">
                <a16:creationId xmlns="" xmlns:a16="http://schemas.microsoft.com/office/drawing/2014/main" id="{09F325CD-9776-4432-B9CD-55156BBD5823}"/>
              </a:ext>
            </a:extLst>
          </p:cNvPr>
          <p:cNvCxnSpPr/>
          <p:nvPr/>
        </p:nvCxnSpPr>
        <p:spPr>
          <a:xfrm>
            <a:off x="1107309" y="3207692"/>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 xmlns:a16="http://schemas.microsoft.com/office/drawing/2014/main" id="{33411EEE-D9DD-4A63-908E-5BF3E48E6469}"/>
              </a:ext>
            </a:extLst>
          </p:cNvPr>
          <p:cNvCxnSpPr/>
          <p:nvPr/>
        </p:nvCxnSpPr>
        <p:spPr>
          <a:xfrm>
            <a:off x="4085775" y="2170414"/>
            <a:ext cx="0" cy="597864"/>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 xmlns:a16="http://schemas.microsoft.com/office/drawing/2014/main" id="{60C58686-7E66-4558-99D3-F796834939DE}"/>
              </a:ext>
            </a:extLst>
          </p:cNvPr>
          <p:cNvCxnSpPr>
            <a:cxnSpLocks/>
          </p:cNvCxnSpPr>
          <p:nvPr/>
        </p:nvCxnSpPr>
        <p:spPr>
          <a:xfrm>
            <a:off x="4084915" y="2755504"/>
            <a:ext cx="0" cy="447276"/>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 xmlns:a16="http://schemas.microsoft.com/office/drawing/2014/main" id="{71A7A2AE-080E-4F1F-8BCB-9658AAB58E0B}"/>
              </a:ext>
            </a:extLst>
          </p:cNvPr>
          <p:cNvSpPr txBox="1"/>
          <p:nvPr/>
        </p:nvSpPr>
        <p:spPr>
          <a:xfrm>
            <a:off x="4119429" y="2439079"/>
            <a:ext cx="54021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100 €/m</a:t>
            </a:r>
          </a:p>
        </p:txBody>
      </p:sp>
      <p:sp>
        <p:nvSpPr>
          <p:cNvPr id="27" name="Textfeld 26">
            <a:extLst>
              <a:ext uri="{FF2B5EF4-FFF2-40B4-BE49-F238E27FC236}">
                <a16:creationId xmlns="" xmlns:a16="http://schemas.microsoft.com/office/drawing/2014/main" id="{E0F11784-ADBF-40D2-A037-950327CF8878}"/>
              </a:ext>
            </a:extLst>
          </p:cNvPr>
          <p:cNvSpPr txBox="1"/>
          <p:nvPr/>
        </p:nvSpPr>
        <p:spPr>
          <a:xfrm>
            <a:off x="683255" y="4896627"/>
            <a:ext cx="8172936" cy="216033"/>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cxnSp>
        <p:nvCxnSpPr>
          <p:cNvPr id="32" name="Gerade Verbindung mit Pfeil 31">
            <a:extLst>
              <a:ext uri="{FF2B5EF4-FFF2-40B4-BE49-F238E27FC236}">
                <a16:creationId xmlns="" xmlns:a16="http://schemas.microsoft.com/office/drawing/2014/main" id="{B4B4809C-DEC2-4941-8E86-AF1CF908D725}"/>
              </a:ext>
            </a:extLst>
          </p:cNvPr>
          <p:cNvCxnSpPr/>
          <p:nvPr/>
        </p:nvCxnSpPr>
        <p:spPr>
          <a:xfrm>
            <a:off x="8064103" y="2175931"/>
            <a:ext cx="0" cy="36000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 xmlns:a16="http://schemas.microsoft.com/office/drawing/2014/main" id="{BF58BA15-6641-45E5-B108-150A8D9B2CA0}"/>
              </a:ext>
            </a:extLst>
          </p:cNvPr>
          <p:cNvCxnSpPr>
            <a:cxnSpLocks/>
          </p:cNvCxnSpPr>
          <p:nvPr/>
        </p:nvCxnSpPr>
        <p:spPr>
          <a:xfrm>
            <a:off x="8064103" y="3040027"/>
            <a:ext cx="0" cy="360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 xmlns:a16="http://schemas.microsoft.com/office/drawing/2014/main" id="{B57CBCD8-E6CC-4BEB-883A-86B3E07552DE}"/>
              </a:ext>
            </a:extLst>
          </p:cNvPr>
          <p:cNvSpPr txBox="1"/>
          <p:nvPr/>
        </p:nvSpPr>
        <p:spPr>
          <a:xfrm>
            <a:off x="287239" y="5000183"/>
            <a:ext cx="727763"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Quelle: BDEW</a:t>
            </a:r>
            <a:endParaRPr lang="de-DE" sz="1000" dirty="0" err="1"/>
          </a:p>
        </p:txBody>
      </p:sp>
      <p:cxnSp>
        <p:nvCxnSpPr>
          <p:cNvPr id="37" name="Gerader Verbinder 36">
            <a:extLst>
              <a:ext uri="{FF2B5EF4-FFF2-40B4-BE49-F238E27FC236}">
                <a16:creationId xmlns="" xmlns:a16="http://schemas.microsoft.com/office/drawing/2014/main" id="{357544B5-F2E9-4A5F-9023-CABF685C31B8}"/>
              </a:ext>
            </a:extLst>
          </p:cNvPr>
          <p:cNvCxnSpPr/>
          <p:nvPr/>
        </p:nvCxnSpPr>
        <p:spPr>
          <a:xfrm>
            <a:off x="1086283" y="2166987"/>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 xmlns:a16="http://schemas.microsoft.com/office/drawing/2014/main" id="{5BE0167D-5CEB-4748-AE62-A114C8710CFD}"/>
              </a:ext>
            </a:extLst>
          </p:cNvPr>
          <p:cNvSpPr txBox="1"/>
          <p:nvPr/>
        </p:nvSpPr>
        <p:spPr>
          <a:xfrm>
            <a:off x="4128373" y="2894776"/>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75 €/m</a:t>
            </a:r>
          </a:p>
        </p:txBody>
      </p:sp>
      <p:sp>
        <p:nvSpPr>
          <p:cNvPr id="39" name="Textfeld 38">
            <a:extLst>
              <a:ext uri="{FF2B5EF4-FFF2-40B4-BE49-F238E27FC236}">
                <a16:creationId xmlns="" xmlns:a16="http://schemas.microsoft.com/office/drawing/2014/main" id="{20A9C880-85C8-4B0F-91C9-A0BAE1D99972}"/>
              </a:ext>
            </a:extLst>
          </p:cNvPr>
          <p:cNvSpPr txBox="1"/>
          <p:nvPr/>
        </p:nvSpPr>
        <p:spPr>
          <a:xfrm>
            <a:off x="8137172" y="2279297"/>
            <a:ext cx="67653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Entlastung</a:t>
            </a:r>
          </a:p>
        </p:txBody>
      </p:sp>
      <p:cxnSp>
        <p:nvCxnSpPr>
          <p:cNvPr id="40" name="Gerade Verbindung mit Pfeil 39">
            <a:extLst>
              <a:ext uri="{FF2B5EF4-FFF2-40B4-BE49-F238E27FC236}">
                <a16:creationId xmlns="" xmlns:a16="http://schemas.microsoft.com/office/drawing/2014/main" id="{4007E1DD-2733-4516-97FB-20884DFCB2ED}"/>
              </a:ext>
            </a:extLst>
          </p:cNvPr>
          <p:cNvCxnSpPr/>
          <p:nvPr/>
        </p:nvCxnSpPr>
        <p:spPr>
          <a:xfrm>
            <a:off x="8064103" y="2623785"/>
            <a:ext cx="0" cy="360000"/>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 xmlns:a16="http://schemas.microsoft.com/office/drawing/2014/main" id="{511976C4-917D-4819-AD76-3E70A600148F}"/>
              </a:ext>
            </a:extLst>
          </p:cNvPr>
          <p:cNvSpPr txBox="1"/>
          <p:nvPr/>
        </p:nvSpPr>
        <p:spPr>
          <a:xfrm>
            <a:off x="8148314" y="2725531"/>
            <a:ext cx="711733"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Einsparung</a:t>
            </a:r>
          </a:p>
        </p:txBody>
      </p:sp>
      <p:sp>
        <p:nvSpPr>
          <p:cNvPr id="44" name="Textfeld 43">
            <a:extLst>
              <a:ext uri="{FF2B5EF4-FFF2-40B4-BE49-F238E27FC236}">
                <a16:creationId xmlns="" xmlns:a16="http://schemas.microsoft.com/office/drawing/2014/main" id="{ED44EFEC-BB87-40CC-A566-A1214060283E}"/>
              </a:ext>
            </a:extLst>
          </p:cNvPr>
          <p:cNvSpPr txBox="1"/>
          <p:nvPr/>
        </p:nvSpPr>
        <p:spPr>
          <a:xfrm>
            <a:off x="8151877" y="3071385"/>
            <a:ext cx="843372" cy="369332"/>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verbleibende</a:t>
            </a:r>
            <a:br>
              <a:rPr lang="de-DE" sz="1200" b="1">
                <a:solidFill>
                  <a:srgbClr val="C20000"/>
                </a:solidFill>
              </a:rPr>
            </a:br>
            <a:r>
              <a:rPr lang="de-DE" sz="1200" b="1">
                <a:solidFill>
                  <a:srgbClr val="C20000"/>
                </a:solidFill>
              </a:rPr>
              <a:t>Mehrkosten</a:t>
            </a:r>
          </a:p>
        </p:txBody>
      </p:sp>
      <p:cxnSp>
        <p:nvCxnSpPr>
          <p:cNvPr id="46" name="Gerade Verbindung mit Pfeil 45">
            <a:extLst>
              <a:ext uri="{FF2B5EF4-FFF2-40B4-BE49-F238E27FC236}">
                <a16:creationId xmlns="" xmlns:a16="http://schemas.microsoft.com/office/drawing/2014/main" id="{92E29841-7FEE-4160-84A1-CC3B9C33FB05}"/>
              </a:ext>
            </a:extLst>
          </p:cNvPr>
          <p:cNvCxnSpPr>
            <a:cxnSpLocks/>
          </p:cNvCxnSpPr>
          <p:nvPr/>
        </p:nvCxnSpPr>
        <p:spPr>
          <a:xfrm>
            <a:off x="6273292" y="2915854"/>
            <a:ext cx="0" cy="287482"/>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 xmlns:a16="http://schemas.microsoft.com/office/drawing/2014/main" id="{39A71440-95C7-4ABA-AB75-9541FDE9860F}"/>
              </a:ext>
            </a:extLst>
          </p:cNvPr>
          <p:cNvSpPr txBox="1"/>
          <p:nvPr/>
        </p:nvSpPr>
        <p:spPr>
          <a:xfrm>
            <a:off x="6355997" y="2966784"/>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48 €/m</a:t>
            </a:r>
          </a:p>
        </p:txBody>
      </p:sp>
      <p:cxnSp>
        <p:nvCxnSpPr>
          <p:cNvPr id="49" name="Gerade Verbindung mit Pfeil 48">
            <a:extLst>
              <a:ext uri="{FF2B5EF4-FFF2-40B4-BE49-F238E27FC236}">
                <a16:creationId xmlns="" xmlns:a16="http://schemas.microsoft.com/office/drawing/2014/main" id="{7CB3C6FD-756A-453D-A004-942CC0B1119A}"/>
              </a:ext>
            </a:extLst>
          </p:cNvPr>
          <p:cNvCxnSpPr/>
          <p:nvPr/>
        </p:nvCxnSpPr>
        <p:spPr>
          <a:xfrm>
            <a:off x="6274278" y="2722769"/>
            <a:ext cx="0" cy="220738"/>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 xmlns:a16="http://schemas.microsoft.com/office/drawing/2014/main" id="{B3919859-C799-4A9C-BE47-CD69B6FAE49D}"/>
              </a:ext>
            </a:extLst>
          </p:cNvPr>
          <p:cNvSpPr txBox="1"/>
          <p:nvPr/>
        </p:nvSpPr>
        <p:spPr>
          <a:xfrm>
            <a:off x="6354936" y="2719402"/>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27 €/m</a:t>
            </a:r>
          </a:p>
        </p:txBody>
      </p:sp>
      <p:cxnSp>
        <p:nvCxnSpPr>
          <p:cNvPr id="52" name="Gerade Verbindung mit Pfeil 51">
            <a:extLst>
              <a:ext uri="{FF2B5EF4-FFF2-40B4-BE49-F238E27FC236}">
                <a16:creationId xmlns="" xmlns:a16="http://schemas.microsoft.com/office/drawing/2014/main" id="{782A5094-D789-4924-AC58-C9F31377C45A}"/>
              </a:ext>
            </a:extLst>
          </p:cNvPr>
          <p:cNvCxnSpPr>
            <a:cxnSpLocks/>
          </p:cNvCxnSpPr>
          <p:nvPr/>
        </p:nvCxnSpPr>
        <p:spPr>
          <a:xfrm>
            <a:off x="7359789" y="3043163"/>
            <a:ext cx="0" cy="146282"/>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 xmlns:a16="http://schemas.microsoft.com/office/drawing/2014/main" id="{B3BC0242-F1BF-4119-95C7-5AFF2BF103AC}"/>
              </a:ext>
            </a:extLst>
          </p:cNvPr>
          <p:cNvSpPr txBox="1"/>
          <p:nvPr/>
        </p:nvSpPr>
        <p:spPr>
          <a:xfrm>
            <a:off x="7444000" y="3024261"/>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20 €/m</a:t>
            </a:r>
          </a:p>
        </p:txBody>
      </p:sp>
      <p:cxnSp>
        <p:nvCxnSpPr>
          <p:cNvPr id="55" name="Gerade Verbindung mit Pfeil 54">
            <a:extLst>
              <a:ext uri="{FF2B5EF4-FFF2-40B4-BE49-F238E27FC236}">
                <a16:creationId xmlns="" xmlns:a16="http://schemas.microsoft.com/office/drawing/2014/main" id="{64D0B613-D2E9-4C99-885A-3D5EC68FE6A9}"/>
              </a:ext>
            </a:extLst>
          </p:cNvPr>
          <p:cNvCxnSpPr/>
          <p:nvPr/>
        </p:nvCxnSpPr>
        <p:spPr>
          <a:xfrm>
            <a:off x="7359789" y="2720637"/>
            <a:ext cx="0" cy="312368"/>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 xmlns:a16="http://schemas.microsoft.com/office/drawing/2014/main" id="{768E75B5-B13B-4D85-888B-901433C0DBF6}"/>
              </a:ext>
            </a:extLst>
          </p:cNvPr>
          <p:cNvSpPr txBox="1"/>
          <p:nvPr/>
        </p:nvSpPr>
        <p:spPr>
          <a:xfrm>
            <a:off x="7450822" y="2779153"/>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55 €/m</a:t>
            </a:r>
          </a:p>
        </p:txBody>
      </p:sp>
      <p:cxnSp>
        <p:nvCxnSpPr>
          <p:cNvPr id="42" name="Gerade Verbindung mit Pfeil 41">
            <a:extLst>
              <a:ext uri="{FF2B5EF4-FFF2-40B4-BE49-F238E27FC236}">
                <a16:creationId xmlns="" xmlns:a16="http://schemas.microsoft.com/office/drawing/2014/main" id="{606F536A-F3AE-40EA-9FD9-62962256AD35}"/>
              </a:ext>
            </a:extLst>
          </p:cNvPr>
          <p:cNvCxnSpPr/>
          <p:nvPr/>
        </p:nvCxnSpPr>
        <p:spPr>
          <a:xfrm>
            <a:off x="6271786" y="2166987"/>
            <a:ext cx="0" cy="597864"/>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 xmlns:a16="http://schemas.microsoft.com/office/drawing/2014/main" id="{CEF0F203-03CE-490D-946F-CB4119DB5EE1}"/>
              </a:ext>
            </a:extLst>
          </p:cNvPr>
          <p:cNvSpPr txBox="1"/>
          <p:nvPr/>
        </p:nvSpPr>
        <p:spPr>
          <a:xfrm>
            <a:off x="6305440" y="2435652"/>
            <a:ext cx="54021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100 €/m</a:t>
            </a:r>
          </a:p>
        </p:txBody>
      </p:sp>
      <p:cxnSp>
        <p:nvCxnSpPr>
          <p:cNvPr id="60" name="Gerade Verbindung mit Pfeil 59">
            <a:extLst>
              <a:ext uri="{FF2B5EF4-FFF2-40B4-BE49-F238E27FC236}">
                <a16:creationId xmlns="" xmlns:a16="http://schemas.microsoft.com/office/drawing/2014/main" id="{4444276F-C51E-4443-9597-83C6B1226662}"/>
              </a:ext>
            </a:extLst>
          </p:cNvPr>
          <p:cNvCxnSpPr/>
          <p:nvPr/>
        </p:nvCxnSpPr>
        <p:spPr>
          <a:xfrm>
            <a:off x="7361987" y="2163741"/>
            <a:ext cx="0" cy="597864"/>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 xmlns:a16="http://schemas.microsoft.com/office/drawing/2014/main" id="{A3132FE7-AC41-4252-BC36-DEFCBD0E5A57}"/>
              </a:ext>
            </a:extLst>
          </p:cNvPr>
          <p:cNvSpPr txBox="1"/>
          <p:nvPr/>
        </p:nvSpPr>
        <p:spPr>
          <a:xfrm>
            <a:off x="7395641" y="2432406"/>
            <a:ext cx="54021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100 €/m</a:t>
            </a:r>
          </a:p>
        </p:txBody>
      </p:sp>
      <p:pic>
        <p:nvPicPr>
          <p:cNvPr id="10" name="Grafik 9">
            <a:extLst>
              <a:ext uri="{FF2B5EF4-FFF2-40B4-BE49-F238E27FC236}">
                <a16:creationId xmlns="" xmlns:a16="http://schemas.microsoft.com/office/drawing/2014/main" id="{1D09DA39-C790-4714-B359-5563BC5D8AA7}"/>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890258" y="3427197"/>
            <a:ext cx="1231736" cy="1231278"/>
          </a:xfrm>
          <a:prstGeom prst="rect">
            <a:avLst/>
          </a:prstGeom>
        </p:spPr>
      </p:pic>
      <p:sp>
        <p:nvSpPr>
          <p:cNvPr id="45" name="Textfeld 44">
            <a:extLst>
              <a:ext uri="{FF2B5EF4-FFF2-40B4-BE49-F238E27FC236}">
                <a16:creationId xmlns="" xmlns:a16="http://schemas.microsoft.com/office/drawing/2014/main" id="{1604AE0D-A6D2-4875-A85F-10C7A9F39F68}"/>
              </a:ext>
            </a:extLst>
          </p:cNvPr>
          <p:cNvSpPr txBox="1"/>
          <p:nvPr/>
        </p:nvSpPr>
        <p:spPr>
          <a:xfrm>
            <a:off x="3095551" y="4994670"/>
            <a:ext cx="5679440"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 Verbrauch und Preise beispielhaft (brutto mit 7% Mwst.); Entlastung kann im Einzelfall deutlich abweichen</a:t>
            </a:r>
            <a:endParaRPr lang="de-DE" sz="1000" dirty="0" err="1"/>
          </a:p>
        </p:txBody>
      </p:sp>
      <p:sp>
        <p:nvSpPr>
          <p:cNvPr id="47" name="Textfeld 46">
            <a:extLst>
              <a:ext uri="{FF2B5EF4-FFF2-40B4-BE49-F238E27FC236}">
                <a16:creationId xmlns="" xmlns:a16="http://schemas.microsoft.com/office/drawing/2014/main" id="{92EDF86D-D187-4E05-A2E9-DC82BFF852D6}"/>
              </a:ext>
            </a:extLst>
          </p:cNvPr>
          <p:cNvSpPr txBox="1"/>
          <p:nvPr/>
        </p:nvSpPr>
        <p:spPr>
          <a:xfrm>
            <a:off x="695638" y="4606814"/>
            <a:ext cx="1823849" cy="369332"/>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b="1">
                <a:solidFill>
                  <a:schemeClr val="accent4"/>
                </a:solidFill>
              </a:rPr>
              <a:t>zusätzliche Entlastung</a:t>
            </a:r>
            <a:br>
              <a:rPr lang="de-DE" sz="1200" b="1">
                <a:solidFill>
                  <a:schemeClr val="accent4"/>
                </a:solidFill>
              </a:rPr>
            </a:br>
            <a:r>
              <a:rPr lang="de-DE" sz="1200" b="1">
                <a:solidFill>
                  <a:schemeClr val="accent4"/>
                </a:solidFill>
              </a:rPr>
              <a:t>Mehrwertsteuerabsenkung:</a:t>
            </a:r>
            <a:endParaRPr lang="de-DE" sz="1200" b="1" dirty="0" err="1">
              <a:solidFill>
                <a:schemeClr val="accent4"/>
              </a:solidFill>
            </a:endParaRPr>
          </a:p>
        </p:txBody>
      </p:sp>
      <p:sp>
        <p:nvSpPr>
          <p:cNvPr id="51" name="Textfeld 50">
            <a:extLst>
              <a:ext uri="{FF2B5EF4-FFF2-40B4-BE49-F238E27FC236}">
                <a16:creationId xmlns="" xmlns:a16="http://schemas.microsoft.com/office/drawing/2014/main" id="{6598D6B1-366A-491C-B485-1DF8A0C56CC6}"/>
              </a:ext>
            </a:extLst>
          </p:cNvPr>
          <p:cNvSpPr txBox="1"/>
          <p:nvPr/>
        </p:nvSpPr>
        <p:spPr>
          <a:xfrm>
            <a:off x="2606152" y="4608611"/>
            <a:ext cx="1353495"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bis März 2023: 32€</a:t>
            </a:r>
            <a:br>
              <a:rPr lang="de-DE" sz="1200" b="1">
                <a:solidFill>
                  <a:schemeClr val="accent4"/>
                </a:solidFill>
              </a:rPr>
            </a:br>
            <a:r>
              <a:rPr lang="de-DE" sz="1200" b="1">
                <a:solidFill>
                  <a:schemeClr val="accent4"/>
                </a:solidFill>
              </a:rPr>
              <a:t>ab März 2023: 20€ </a:t>
            </a:r>
            <a:endParaRPr lang="de-DE" sz="1200" b="1" dirty="0" err="1">
              <a:solidFill>
                <a:schemeClr val="accent4"/>
              </a:solidFill>
            </a:endParaRPr>
          </a:p>
        </p:txBody>
      </p:sp>
      <p:sp>
        <p:nvSpPr>
          <p:cNvPr id="53" name="Textfeld 52">
            <a:extLst>
              <a:ext uri="{FF2B5EF4-FFF2-40B4-BE49-F238E27FC236}">
                <a16:creationId xmlns="" xmlns:a16="http://schemas.microsoft.com/office/drawing/2014/main" id="{0B1DD20B-685E-499C-9F44-2326776A0B12}"/>
              </a:ext>
            </a:extLst>
          </p:cNvPr>
          <p:cNvSpPr txBox="1"/>
          <p:nvPr/>
        </p:nvSpPr>
        <p:spPr>
          <a:xfrm>
            <a:off x="5851624" y="4608611"/>
            <a:ext cx="343213"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29€</a:t>
            </a:r>
            <a:br>
              <a:rPr lang="de-DE" sz="1200" b="1">
                <a:solidFill>
                  <a:schemeClr val="accent4"/>
                </a:solidFill>
              </a:rPr>
            </a:br>
            <a:r>
              <a:rPr lang="de-DE" sz="1200" b="1">
                <a:solidFill>
                  <a:schemeClr val="accent4"/>
                </a:solidFill>
              </a:rPr>
              <a:t>17€ </a:t>
            </a:r>
            <a:endParaRPr lang="de-DE" sz="1200" b="1" dirty="0" err="1">
              <a:solidFill>
                <a:schemeClr val="accent4"/>
              </a:solidFill>
            </a:endParaRPr>
          </a:p>
        </p:txBody>
      </p:sp>
      <p:sp>
        <p:nvSpPr>
          <p:cNvPr id="62" name="Textfeld 61">
            <a:extLst>
              <a:ext uri="{FF2B5EF4-FFF2-40B4-BE49-F238E27FC236}">
                <a16:creationId xmlns="" xmlns:a16="http://schemas.microsoft.com/office/drawing/2014/main" id="{8C9827F6-610F-45F5-A67A-E0ACFF4C02F0}"/>
              </a:ext>
            </a:extLst>
          </p:cNvPr>
          <p:cNvSpPr txBox="1"/>
          <p:nvPr/>
        </p:nvSpPr>
        <p:spPr>
          <a:xfrm>
            <a:off x="6955840" y="4608611"/>
            <a:ext cx="343213"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26€</a:t>
            </a:r>
            <a:br>
              <a:rPr lang="de-DE" sz="1200" b="1">
                <a:solidFill>
                  <a:schemeClr val="accent4"/>
                </a:solidFill>
              </a:rPr>
            </a:br>
            <a:r>
              <a:rPr lang="de-DE" sz="1200" b="1">
                <a:solidFill>
                  <a:schemeClr val="accent4"/>
                </a:solidFill>
              </a:rPr>
              <a:t>14€ </a:t>
            </a:r>
            <a:endParaRPr lang="de-DE" sz="1200" b="1" dirty="0" err="1">
              <a:solidFill>
                <a:schemeClr val="accent4"/>
              </a:solidFill>
            </a:endParaRPr>
          </a:p>
        </p:txBody>
      </p:sp>
      <p:sp>
        <p:nvSpPr>
          <p:cNvPr id="57" name="Fußzeilenplatzhalter 4">
            <a:extLst>
              <a:ext uri="{FF2B5EF4-FFF2-40B4-BE49-F238E27FC236}">
                <a16:creationId xmlns="" xmlns:a16="http://schemas.microsoft.com/office/drawing/2014/main" id="{17BFF19F-B39D-4F61-B7AF-04C928EDED3F}"/>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58" name="Datumsplatzhalter 3">
            <a:extLst>
              <a:ext uri="{FF2B5EF4-FFF2-40B4-BE49-F238E27FC236}">
                <a16:creationId xmlns="" xmlns:a16="http://schemas.microsoft.com/office/drawing/2014/main" id="{73A41C4E-36CD-49D4-9B00-F4E6B0A9BAA4}"/>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3699979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45741C4-1F22-453A-B17D-9298F570336E}"/>
              </a:ext>
            </a:extLst>
          </p:cNvPr>
          <p:cNvSpPr>
            <a:spLocks noGrp="1"/>
          </p:cNvSpPr>
          <p:nvPr>
            <p:ph type="title"/>
          </p:nvPr>
        </p:nvSpPr>
        <p:spPr/>
        <p:txBody>
          <a:bodyPr/>
          <a:lstStyle/>
          <a:p>
            <a:r>
              <a:rPr lang="de-DE"/>
              <a:t>Fernwärme</a:t>
            </a:r>
          </a:p>
        </p:txBody>
      </p:sp>
      <p:sp>
        <p:nvSpPr>
          <p:cNvPr id="4" name="Datumsplatzhalter 3">
            <a:extLst>
              <a:ext uri="{FF2B5EF4-FFF2-40B4-BE49-F238E27FC236}">
                <a16:creationId xmlns="" xmlns:a16="http://schemas.microsoft.com/office/drawing/2014/main" id="{11826321-68AC-449F-815D-44E4E46AABB5}"/>
              </a:ext>
            </a:extLst>
          </p:cNvPr>
          <p:cNvSpPr>
            <a:spLocks noGrp="1"/>
          </p:cNvSpPr>
          <p:nvPr>
            <p:ph type="dt" sz="half" idx="10"/>
          </p:nvPr>
        </p:nvSpPr>
        <p:spPr>
          <a:xfrm>
            <a:off x="359247" y="4680000"/>
            <a:ext cx="504000" cy="144000"/>
          </a:xfrm>
        </p:spPr>
        <p:txBody>
          <a:bodyPr/>
          <a:lstStyle/>
          <a:p>
            <a:r>
              <a:rPr lang="de-DE" noProof="0" dirty="0"/>
              <a:t>29.11.2022</a:t>
            </a:r>
          </a:p>
        </p:txBody>
      </p:sp>
      <p:sp>
        <p:nvSpPr>
          <p:cNvPr id="6" name="Foliennummernplatzhalter 5">
            <a:extLst>
              <a:ext uri="{FF2B5EF4-FFF2-40B4-BE49-F238E27FC236}">
                <a16:creationId xmlns="" xmlns:a16="http://schemas.microsoft.com/office/drawing/2014/main" id="{9FD3D1B5-C216-4E6A-B3A1-FE7DD18653E9}"/>
              </a:ext>
            </a:extLst>
          </p:cNvPr>
          <p:cNvSpPr>
            <a:spLocks noGrp="1"/>
          </p:cNvSpPr>
          <p:nvPr>
            <p:ph type="sldNum" sz="quarter" idx="12"/>
          </p:nvPr>
        </p:nvSpPr>
        <p:spPr/>
        <p:txBody>
          <a:bodyPr/>
          <a:lstStyle/>
          <a:p>
            <a:fld id="{915ABBCB-2658-4656-B2C4-43A1F658563B}" type="slidenum">
              <a:rPr lang="de-DE" noProof="0" smtClean="0"/>
              <a:t>17</a:t>
            </a:fld>
            <a:endParaRPr lang="de-DE" noProof="0"/>
          </a:p>
        </p:txBody>
      </p:sp>
      <p:sp>
        <p:nvSpPr>
          <p:cNvPr id="7" name="Fußzeilenplatzhalter 4">
            <a:extLst>
              <a:ext uri="{FF2B5EF4-FFF2-40B4-BE49-F238E27FC236}">
                <a16:creationId xmlns="" xmlns:a16="http://schemas.microsoft.com/office/drawing/2014/main" id="{989C5FFB-F987-44B4-A9CF-E2BB308311D5}"/>
              </a:ext>
            </a:extLst>
          </p:cNvPr>
          <p:cNvSpPr>
            <a:spLocks noGrp="1"/>
          </p:cNvSpPr>
          <p:nvPr>
            <p:ph type="ftr" sz="quarter" idx="11"/>
          </p:nvPr>
        </p:nvSpPr>
        <p:spPr>
          <a:xfrm>
            <a:off x="1465273" y="4680000"/>
            <a:ext cx="5256000" cy="144000"/>
          </a:xfrm>
        </p:spPr>
        <p:txBody>
          <a:bodyPr/>
          <a:lstStyle/>
          <a:p>
            <a:r>
              <a:rPr lang="de-DE" dirty="0"/>
              <a:t>Preiskommunikation Foliensammlung</a:t>
            </a:r>
          </a:p>
        </p:txBody>
      </p:sp>
    </p:spTree>
    <p:extLst>
      <p:ext uri="{BB962C8B-B14F-4D97-AF65-F5344CB8AC3E}">
        <p14:creationId xmlns:p14="http://schemas.microsoft.com/office/powerpoint/2010/main" val="112870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04C2744-4B8D-4A8B-B693-EC8A5FF30B54}"/>
              </a:ext>
            </a:extLst>
          </p:cNvPr>
          <p:cNvSpPr>
            <a:spLocks noGrp="1"/>
          </p:cNvSpPr>
          <p:nvPr>
            <p:ph type="title"/>
          </p:nvPr>
        </p:nvSpPr>
        <p:spPr/>
        <p:txBody>
          <a:bodyPr/>
          <a:lstStyle/>
          <a:p>
            <a:r>
              <a:rPr lang="de-DE"/>
              <a:t>Preisbremse Fernwärme: Funktionsweise</a:t>
            </a:r>
            <a:br>
              <a:rPr lang="de-DE"/>
            </a:br>
            <a:endParaRPr lang="de-DE"/>
          </a:p>
        </p:txBody>
      </p:sp>
      <p:sp>
        <p:nvSpPr>
          <p:cNvPr id="6" name="Foliennummernplatzhalter 5">
            <a:extLst>
              <a:ext uri="{FF2B5EF4-FFF2-40B4-BE49-F238E27FC236}">
                <a16:creationId xmlns="" xmlns:a16="http://schemas.microsoft.com/office/drawing/2014/main" id="{29EF031F-423E-4434-9B35-5A827C832345}"/>
              </a:ext>
            </a:extLst>
          </p:cNvPr>
          <p:cNvSpPr>
            <a:spLocks noGrp="1"/>
          </p:cNvSpPr>
          <p:nvPr>
            <p:ph type="sldNum" sz="quarter" idx="12"/>
          </p:nvPr>
        </p:nvSpPr>
        <p:spPr/>
        <p:txBody>
          <a:bodyPr/>
          <a:lstStyle/>
          <a:p>
            <a:fld id="{915ABBCB-2658-4656-B2C4-43A1F658563B}" type="slidenum">
              <a:rPr lang="de-DE" noProof="0" smtClean="0"/>
              <a:t>18</a:t>
            </a:fld>
            <a:endParaRPr lang="de-DE" noProof="0"/>
          </a:p>
        </p:txBody>
      </p:sp>
      <p:grpSp>
        <p:nvGrpSpPr>
          <p:cNvPr id="81" name="Gruppieren 80">
            <a:extLst>
              <a:ext uri="{FF2B5EF4-FFF2-40B4-BE49-F238E27FC236}">
                <a16:creationId xmlns="" xmlns:a16="http://schemas.microsoft.com/office/drawing/2014/main" id="{3696635F-2BDD-49AD-A1D2-9B4790A54087}"/>
              </a:ext>
            </a:extLst>
          </p:cNvPr>
          <p:cNvGrpSpPr>
            <a:grpSpLocks noChangeAspect="1"/>
          </p:cNvGrpSpPr>
          <p:nvPr/>
        </p:nvGrpSpPr>
        <p:grpSpPr>
          <a:xfrm>
            <a:off x="215230" y="1728291"/>
            <a:ext cx="4163955" cy="3227207"/>
            <a:chOff x="-47915" y="1456025"/>
            <a:chExt cx="4670937" cy="3620135"/>
          </a:xfrm>
        </p:grpSpPr>
        <p:cxnSp>
          <p:nvCxnSpPr>
            <p:cNvPr id="8" name="Gerade Verbindung mit Pfeil 7">
              <a:extLst>
                <a:ext uri="{FF2B5EF4-FFF2-40B4-BE49-F238E27FC236}">
                  <a16:creationId xmlns="" xmlns:a16="http://schemas.microsoft.com/office/drawing/2014/main" id="{7699CC18-C24F-4061-8A79-037D2CB96944}"/>
                </a:ext>
              </a:extLst>
            </p:cNvPr>
            <p:cNvCxnSpPr/>
            <p:nvPr/>
          </p:nvCxnSpPr>
          <p:spPr>
            <a:xfrm flipV="1">
              <a:off x="769346" y="1872307"/>
              <a:ext cx="0" cy="28083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 xmlns:a16="http://schemas.microsoft.com/office/drawing/2014/main" id="{B854A2C8-1FB5-4134-9E76-393099F49BE5}"/>
                </a:ext>
              </a:extLst>
            </p:cNvPr>
            <p:cNvCxnSpPr>
              <a:cxnSpLocks/>
            </p:cNvCxnSpPr>
            <p:nvPr/>
          </p:nvCxnSpPr>
          <p:spPr>
            <a:xfrm>
              <a:off x="769346" y="4680619"/>
              <a:ext cx="33843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 xmlns:a16="http://schemas.microsoft.com/office/drawing/2014/main" id="{0FCBCDBE-25D7-43E7-A873-748A5DC672FA}"/>
                </a:ext>
              </a:extLst>
            </p:cNvPr>
            <p:cNvSpPr txBox="1"/>
            <p:nvPr/>
          </p:nvSpPr>
          <p:spPr>
            <a:xfrm>
              <a:off x="3887640" y="4752627"/>
              <a:ext cx="735382" cy="207150"/>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Verbrauch</a:t>
              </a:r>
              <a:endParaRPr lang="de-DE" sz="1200" b="1" dirty="0" err="1"/>
            </a:p>
          </p:txBody>
        </p:sp>
        <p:sp>
          <p:nvSpPr>
            <p:cNvPr id="13" name="Textfeld 12">
              <a:extLst>
                <a:ext uri="{FF2B5EF4-FFF2-40B4-BE49-F238E27FC236}">
                  <a16:creationId xmlns="" xmlns:a16="http://schemas.microsoft.com/office/drawing/2014/main" id="{80F09315-B6E1-434F-9B41-E29C0B34E912}"/>
                </a:ext>
              </a:extLst>
            </p:cNvPr>
            <p:cNvSpPr txBox="1"/>
            <p:nvPr/>
          </p:nvSpPr>
          <p:spPr>
            <a:xfrm>
              <a:off x="194412" y="1689508"/>
              <a:ext cx="537655" cy="414300"/>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Preis in</a:t>
              </a:r>
              <a:br>
                <a:rPr lang="de-DE" sz="1200" b="1"/>
              </a:br>
              <a:r>
                <a:rPr lang="de-DE" sz="1200" b="1"/>
                <a:t>ct/kWh</a:t>
              </a:r>
              <a:endParaRPr lang="de-DE" sz="1200" b="1" dirty="0" err="1"/>
            </a:p>
          </p:txBody>
        </p:sp>
        <p:sp>
          <p:nvSpPr>
            <p:cNvPr id="14" name="Rechteck 13">
              <a:extLst>
                <a:ext uri="{FF2B5EF4-FFF2-40B4-BE49-F238E27FC236}">
                  <a16:creationId xmlns="" xmlns:a16="http://schemas.microsoft.com/office/drawing/2014/main" id="{28EB1E23-F08F-4C59-AA6D-18A568F45286}"/>
                </a:ext>
              </a:extLst>
            </p:cNvPr>
            <p:cNvSpPr/>
            <p:nvPr/>
          </p:nvSpPr>
          <p:spPr>
            <a:xfrm>
              <a:off x="792995" y="3584733"/>
              <a:ext cx="2160000" cy="10801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15" name="Rechteck 14">
              <a:extLst>
                <a:ext uri="{FF2B5EF4-FFF2-40B4-BE49-F238E27FC236}">
                  <a16:creationId xmlns="" xmlns:a16="http://schemas.microsoft.com/office/drawing/2014/main" id="{26A4BF10-5349-4F01-85C0-327E685B8CC0}"/>
                </a:ext>
              </a:extLst>
            </p:cNvPr>
            <p:cNvSpPr/>
            <p:nvPr/>
          </p:nvSpPr>
          <p:spPr>
            <a:xfrm>
              <a:off x="2968760" y="3140553"/>
              <a:ext cx="540000" cy="15135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16" name="Textfeld 15">
              <a:extLst>
                <a:ext uri="{FF2B5EF4-FFF2-40B4-BE49-F238E27FC236}">
                  <a16:creationId xmlns="" xmlns:a16="http://schemas.microsoft.com/office/drawing/2014/main" id="{CD911EDB-8352-4A39-8AB8-8F948BBFA19F}"/>
                </a:ext>
              </a:extLst>
            </p:cNvPr>
            <p:cNvSpPr txBox="1"/>
            <p:nvPr/>
          </p:nvSpPr>
          <p:spPr>
            <a:xfrm>
              <a:off x="-47915" y="3010289"/>
              <a:ext cx="805583" cy="293535"/>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12 ct/kWh*</a:t>
              </a:r>
              <a:br>
                <a:rPr lang="de-DE" sz="1100"/>
              </a:br>
              <a:r>
                <a:rPr lang="de-DE" sz="1100"/>
                <a:t>(neuer Tarif)</a:t>
              </a:r>
              <a:endParaRPr lang="de-DE" sz="1100" dirty="0" err="1"/>
            </a:p>
          </p:txBody>
        </p:sp>
        <p:sp>
          <p:nvSpPr>
            <p:cNvPr id="17" name="Textfeld 16">
              <a:extLst>
                <a:ext uri="{FF2B5EF4-FFF2-40B4-BE49-F238E27FC236}">
                  <a16:creationId xmlns="" xmlns:a16="http://schemas.microsoft.com/office/drawing/2014/main" id="{19007C5F-8182-498C-AA83-B86ACAB97CAA}"/>
                </a:ext>
              </a:extLst>
            </p:cNvPr>
            <p:cNvSpPr txBox="1"/>
            <p:nvPr/>
          </p:nvSpPr>
          <p:spPr>
            <a:xfrm>
              <a:off x="-6033" y="3371153"/>
              <a:ext cx="755234" cy="437389"/>
            </a:xfrm>
            <a:prstGeom prst="rect">
              <a:avLst/>
            </a:prstGeom>
          </p:spPr>
          <p:txBody>
            <a:bodyPr vert="horz" wrap="none" lIns="0" tIns="0" rIns="0" bIns="0" rtlCol="0" anchor="t" anchorCtr="0">
              <a:spAutoFit/>
            </a:bodyPr>
            <a:lstStyle/>
            <a:p>
              <a:pPr algn="ctr">
                <a:lnSpc>
                  <a:spcPts val="1000"/>
                </a:lnSpc>
                <a:buClr>
                  <a:schemeClr val="bg2"/>
                </a:buClr>
              </a:pPr>
              <a:r>
                <a:rPr lang="de-DE" sz="1100"/>
                <a:t>gedeckelter</a:t>
              </a:r>
              <a:br>
                <a:rPr lang="de-DE" sz="1100"/>
              </a:br>
              <a:r>
                <a:rPr lang="de-DE" sz="1100"/>
                <a:t>Preis:</a:t>
              </a:r>
              <a:br>
                <a:rPr lang="de-DE" sz="1100"/>
              </a:br>
              <a:r>
                <a:rPr lang="de-DE" sz="1100"/>
                <a:t>9,5 ct/kWh</a:t>
              </a:r>
              <a:endParaRPr lang="de-DE" sz="1100" dirty="0" err="1"/>
            </a:p>
          </p:txBody>
        </p:sp>
        <p:sp>
          <p:nvSpPr>
            <p:cNvPr id="18" name="Textfeld 17">
              <a:extLst>
                <a:ext uri="{FF2B5EF4-FFF2-40B4-BE49-F238E27FC236}">
                  <a16:creationId xmlns="" xmlns:a16="http://schemas.microsoft.com/office/drawing/2014/main" id="{8F5533E0-02DD-45D5-8583-CD3A82B73C50}"/>
                </a:ext>
              </a:extLst>
            </p:cNvPr>
            <p:cNvSpPr txBox="1"/>
            <p:nvPr/>
          </p:nvSpPr>
          <p:spPr>
            <a:xfrm>
              <a:off x="-6824" y="3872289"/>
              <a:ext cx="724665" cy="293535"/>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7 ct/kWh*</a:t>
              </a:r>
              <a:br>
                <a:rPr lang="de-DE" sz="1100"/>
              </a:br>
              <a:r>
                <a:rPr lang="de-DE" sz="1100"/>
                <a:t>(alter Tarif)</a:t>
              </a:r>
              <a:endParaRPr lang="de-DE" sz="1100" dirty="0" err="1"/>
            </a:p>
          </p:txBody>
        </p:sp>
        <p:sp>
          <p:nvSpPr>
            <p:cNvPr id="19" name="Rechteck 18">
              <a:extLst>
                <a:ext uri="{FF2B5EF4-FFF2-40B4-BE49-F238E27FC236}">
                  <a16:creationId xmlns="" xmlns:a16="http://schemas.microsoft.com/office/drawing/2014/main" id="{2DCAA015-22AB-4E95-8AF9-642B2CD04B8D}"/>
                </a:ext>
              </a:extLst>
            </p:cNvPr>
            <p:cNvSpPr/>
            <p:nvPr/>
          </p:nvSpPr>
          <p:spPr>
            <a:xfrm>
              <a:off x="791296" y="3134516"/>
              <a:ext cx="2160000" cy="428140"/>
            </a:xfrm>
            <a:prstGeom prst="rect">
              <a:avLst/>
            </a:prstGeom>
            <a:pattFill prst="pct10">
              <a:fgClr>
                <a:schemeClr val="accent5"/>
              </a:fgClr>
              <a:bgClr>
                <a:schemeClr val="bg1"/>
              </a:bgClr>
            </a:patt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cxnSp>
          <p:nvCxnSpPr>
            <p:cNvPr id="22" name="Gerader Verbinder 21">
              <a:extLst>
                <a:ext uri="{FF2B5EF4-FFF2-40B4-BE49-F238E27FC236}">
                  <a16:creationId xmlns="" xmlns:a16="http://schemas.microsoft.com/office/drawing/2014/main" id="{C76CD8DE-1046-4869-B0A4-0A44B94EE43A}"/>
                </a:ext>
              </a:extLst>
            </p:cNvPr>
            <p:cNvCxnSpPr/>
            <p:nvPr/>
          </p:nvCxnSpPr>
          <p:spPr>
            <a:xfrm>
              <a:off x="775529" y="3936890"/>
              <a:ext cx="30921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 xmlns:a16="http://schemas.microsoft.com/office/drawing/2014/main" id="{C8939CC5-CB37-4D01-9974-4ADE75868398}"/>
                </a:ext>
              </a:extLst>
            </p:cNvPr>
            <p:cNvCxnSpPr/>
            <p:nvPr/>
          </p:nvCxnSpPr>
          <p:spPr>
            <a:xfrm>
              <a:off x="774468" y="3584733"/>
              <a:ext cx="30921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 xmlns:a16="http://schemas.microsoft.com/office/drawing/2014/main" id="{4E4BF8D4-2AE7-472F-862B-45B0B7E8DFC8}"/>
                </a:ext>
              </a:extLst>
            </p:cNvPr>
            <p:cNvCxnSpPr/>
            <p:nvPr/>
          </p:nvCxnSpPr>
          <p:spPr>
            <a:xfrm>
              <a:off x="769208" y="3133431"/>
              <a:ext cx="30921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Ellipse 26">
              <a:extLst>
                <a:ext uri="{FF2B5EF4-FFF2-40B4-BE49-F238E27FC236}">
                  <a16:creationId xmlns="" xmlns:a16="http://schemas.microsoft.com/office/drawing/2014/main" id="{2E3BDB35-5FAF-4718-9070-9CED836BDB9B}"/>
                </a:ext>
              </a:extLst>
            </p:cNvPr>
            <p:cNvSpPr>
              <a:spLocks noChangeAspect="1"/>
            </p:cNvSpPr>
            <p:nvPr/>
          </p:nvSpPr>
          <p:spPr>
            <a:xfrm>
              <a:off x="1798347" y="3214164"/>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29" name="Ellipse 28">
              <a:extLst>
                <a:ext uri="{FF2B5EF4-FFF2-40B4-BE49-F238E27FC236}">
                  <a16:creationId xmlns="" xmlns:a16="http://schemas.microsoft.com/office/drawing/2014/main" id="{65A3B9F1-EBD2-4053-96D8-EFF581F71C9D}"/>
                </a:ext>
              </a:extLst>
            </p:cNvPr>
            <p:cNvSpPr>
              <a:spLocks noChangeAspect="1"/>
            </p:cNvSpPr>
            <p:nvPr/>
          </p:nvSpPr>
          <p:spPr>
            <a:xfrm>
              <a:off x="1799407" y="3636531"/>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30" name="Ellipse 29">
              <a:extLst>
                <a:ext uri="{FF2B5EF4-FFF2-40B4-BE49-F238E27FC236}">
                  <a16:creationId xmlns="" xmlns:a16="http://schemas.microsoft.com/office/drawing/2014/main" id="{CB6B2361-6105-4351-8ABD-B69F6061FB8F}"/>
                </a:ext>
              </a:extLst>
            </p:cNvPr>
            <p:cNvSpPr>
              <a:spLocks noChangeAspect="1"/>
            </p:cNvSpPr>
            <p:nvPr/>
          </p:nvSpPr>
          <p:spPr>
            <a:xfrm>
              <a:off x="3103434" y="3636531"/>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31" name="Ellipse 30">
              <a:extLst>
                <a:ext uri="{FF2B5EF4-FFF2-40B4-BE49-F238E27FC236}">
                  <a16:creationId xmlns="" xmlns:a16="http://schemas.microsoft.com/office/drawing/2014/main" id="{6A3AA48D-AB83-43C5-A175-EBCC8459BADA}"/>
                </a:ext>
              </a:extLst>
            </p:cNvPr>
            <p:cNvSpPr>
              <a:spLocks noChangeAspect="1"/>
            </p:cNvSpPr>
            <p:nvPr/>
          </p:nvSpPr>
          <p:spPr>
            <a:xfrm>
              <a:off x="3103434" y="3232251"/>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32" name="Ellipse 31">
              <a:extLst>
                <a:ext uri="{FF2B5EF4-FFF2-40B4-BE49-F238E27FC236}">
                  <a16:creationId xmlns="" xmlns:a16="http://schemas.microsoft.com/office/drawing/2014/main" id="{F3DBCAFA-8E9D-41B6-97E2-B72D31E0D9B1}"/>
                </a:ext>
              </a:extLst>
            </p:cNvPr>
            <p:cNvSpPr>
              <a:spLocks noChangeAspect="1"/>
            </p:cNvSpPr>
            <p:nvPr/>
          </p:nvSpPr>
          <p:spPr>
            <a:xfrm>
              <a:off x="1791524" y="4212595"/>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33" name="Ellipse 32">
              <a:extLst>
                <a:ext uri="{FF2B5EF4-FFF2-40B4-BE49-F238E27FC236}">
                  <a16:creationId xmlns="" xmlns:a16="http://schemas.microsoft.com/office/drawing/2014/main" id="{4AC81AA8-FA9C-412A-9867-2B82B48BC6D2}"/>
                </a:ext>
              </a:extLst>
            </p:cNvPr>
            <p:cNvSpPr>
              <a:spLocks noChangeAspect="1"/>
            </p:cNvSpPr>
            <p:nvPr/>
          </p:nvSpPr>
          <p:spPr>
            <a:xfrm>
              <a:off x="3103434" y="4200212"/>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34" name="Textfeld 33">
              <a:extLst>
                <a:ext uri="{FF2B5EF4-FFF2-40B4-BE49-F238E27FC236}">
                  <a16:creationId xmlns="" xmlns:a16="http://schemas.microsoft.com/office/drawing/2014/main" id="{F0A3E747-E2A7-49C9-9170-5FC2AEA8829C}"/>
                </a:ext>
              </a:extLst>
            </p:cNvPr>
            <p:cNvSpPr txBox="1"/>
            <p:nvPr/>
          </p:nvSpPr>
          <p:spPr>
            <a:xfrm>
              <a:off x="1409251" y="4696385"/>
              <a:ext cx="1059126" cy="379775"/>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chemeClr val="accent5"/>
                  </a:solidFill>
                </a:rPr>
                <a:t>Verbrauch mit</a:t>
              </a:r>
              <a:br>
                <a:rPr lang="de-DE" sz="1100" b="1">
                  <a:solidFill>
                    <a:schemeClr val="accent5"/>
                  </a:solidFill>
                </a:rPr>
              </a:br>
              <a:r>
                <a:rPr lang="de-DE" sz="1100" b="1">
                  <a:solidFill>
                    <a:schemeClr val="accent5"/>
                  </a:solidFill>
                </a:rPr>
                <a:t>Preisdeckel 80%</a:t>
              </a:r>
              <a:endParaRPr lang="de-DE" sz="1100" b="1" dirty="0" err="1">
                <a:solidFill>
                  <a:schemeClr val="accent5"/>
                </a:solidFill>
              </a:endParaRPr>
            </a:p>
          </p:txBody>
        </p:sp>
        <p:sp>
          <p:nvSpPr>
            <p:cNvPr id="35" name="Textfeld 34">
              <a:extLst>
                <a:ext uri="{FF2B5EF4-FFF2-40B4-BE49-F238E27FC236}">
                  <a16:creationId xmlns="" xmlns:a16="http://schemas.microsoft.com/office/drawing/2014/main" id="{1EFDF8F1-6BB6-41C7-B6EC-B930DE361648}"/>
                </a:ext>
              </a:extLst>
            </p:cNvPr>
            <p:cNvSpPr txBox="1"/>
            <p:nvPr/>
          </p:nvSpPr>
          <p:spPr>
            <a:xfrm>
              <a:off x="2881383" y="4688502"/>
              <a:ext cx="681510" cy="379775"/>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rgbClr val="00AFD8"/>
                  </a:solidFill>
                </a:rPr>
                <a:t>restlicher</a:t>
              </a:r>
              <a:br>
                <a:rPr lang="de-DE" sz="1100" b="1">
                  <a:solidFill>
                    <a:srgbClr val="00AFD8"/>
                  </a:solidFill>
                </a:rPr>
              </a:br>
              <a:r>
                <a:rPr lang="de-DE" sz="1100" b="1">
                  <a:solidFill>
                    <a:srgbClr val="00AFD8"/>
                  </a:solidFill>
                </a:rPr>
                <a:t>Verbrauch</a:t>
              </a:r>
              <a:endParaRPr lang="de-DE" sz="1100" b="1" dirty="0" err="1">
                <a:solidFill>
                  <a:srgbClr val="00AFD8"/>
                </a:solidFill>
              </a:endParaRPr>
            </a:p>
          </p:txBody>
        </p:sp>
        <p:sp>
          <p:nvSpPr>
            <p:cNvPr id="36" name="Ellipse 35">
              <a:extLst>
                <a:ext uri="{FF2B5EF4-FFF2-40B4-BE49-F238E27FC236}">
                  <a16:creationId xmlns="" xmlns:a16="http://schemas.microsoft.com/office/drawing/2014/main" id="{B4D88219-0C31-4C33-AECC-59D8B2AB5F30}"/>
                </a:ext>
              </a:extLst>
            </p:cNvPr>
            <p:cNvSpPr>
              <a:spLocks noChangeAspect="1"/>
            </p:cNvSpPr>
            <p:nvPr/>
          </p:nvSpPr>
          <p:spPr>
            <a:xfrm>
              <a:off x="986473" y="1456025"/>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37" name="Textfeld 36">
              <a:extLst>
                <a:ext uri="{FF2B5EF4-FFF2-40B4-BE49-F238E27FC236}">
                  <a16:creationId xmlns="" xmlns:a16="http://schemas.microsoft.com/office/drawing/2014/main" id="{C070E285-D1E8-4E77-B042-B27A682AA90C}"/>
                </a:ext>
              </a:extLst>
            </p:cNvPr>
            <p:cNvSpPr txBox="1"/>
            <p:nvPr/>
          </p:nvSpPr>
          <p:spPr>
            <a:xfrm>
              <a:off x="1285772" y="1491396"/>
              <a:ext cx="1224135" cy="207150"/>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Entlastung</a:t>
              </a:r>
              <a:endParaRPr lang="de-DE" sz="1200" dirty="0" err="1"/>
            </a:p>
          </p:txBody>
        </p:sp>
        <p:sp>
          <p:nvSpPr>
            <p:cNvPr id="44" name="Ellipse 43">
              <a:extLst>
                <a:ext uri="{FF2B5EF4-FFF2-40B4-BE49-F238E27FC236}">
                  <a16:creationId xmlns="" xmlns:a16="http://schemas.microsoft.com/office/drawing/2014/main" id="{F6383F4D-33BE-471D-8F88-0644361D3692}"/>
                </a:ext>
              </a:extLst>
            </p:cNvPr>
            <p:cNvSpPr>
              <a:spLocks noChangeAspect="1"/>
            </p:cNvSpPr>
            <p:nvPr/>
          </p:nvSpPr>
          <p:spPr>
            <a:xfrm>
              <a:off x="990917" y="1764034"/>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45" name="Textfeld 44">
              <a:extLst>
                <a:ext uri="{FF2B5EF4-FFF2-40B4-BE49-F238E27FC236}">
                  <a16:creationId xmlns="" xmlns:a16="http://schemas.microsoft.com/office/drawing/2014/main" id="{FCE7CD37-CFC1-4AF0-98F9-D796867AF94C}"/>
                </a:ext>
              </a:extLst>
            </p:cNvPr>
            <p:cNvSpPr txBox="1"/>
            <p:nvPr/>
          </p:nvSpPr>
          <p:spPr>
            <a:xfrm>
              <a:off x="1290215" y="1796835"/>
              <a:ext cx="2878634" cy="207150"/>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Mehrkosten gegenüber alter Rechnung</a:t>
              </a:r>
              <a:endParaRPr lang="de-DE" sz="1200" dirty="0" err="1"/>
            </a:p>
          </p:txBody>
        </p:sp>
        <p:sp>
          <p:nvSpPr>
            <p:cNvPr id="46" name="Ellipse 45">
              <a:extLst>
                <a:ext uri="{FF2B5EF4-FFF2-40B4-BE49-F238E27FC236}">
                  <a16:creationId xmlns="" xmlns:a16="http://schemas.microsoft.com/office/drawing/2014/main" id="{96578982-50AD-4BDB-BA62-8DA8CF0F35A8}"/>
                </a:ext>
              </a:extLst>
            </p:cNvPr>
            <p:cNvSpPr>
              <a:spLocks noChangeAspect="1"/>
            </p:cNvSpPr>
            <p:nvPr/>
          </p:nvSpPr>
          <p:spPr>
            <a:xfrm>
              <a:off x="997739" y="2071504"/>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47" name="Textfeld 46">
              <a:extLst>
                <a:ext uri="{FF2B5EF4-FFF2-40B4-BE49-F238E27FC236}">
                  <a16:creationId xmlns="" xmlns:a16="http://schemas.microsoft.com/office/drawing/2014/main" id="{443CDC9C-1613-43B8-B1A1-C2A8BC993FA4}"/>
                </a:ext>
              </a:extLst>
            </p:cNvPr>
            <p:cNvSpPr txBox="1"/>
            <p:nvPr/>
          </p:nvSpPr>
          <p:spPr>
            <a:xfrm>
              <a:off x="1297037" y="2096524"/>
              <a:ext cx="2878634" cy="207150"/>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alte Rechnung</a:t>
              </a:r>
              <a:endParaRPr lang="de-DE" sz="1200" dirty="0" err="1"/>
            </a:p>
          </p:txBody>
        </p:sp>
      </p:grpSp>
      <p:sp>
        <p:nvSpPr>
          <p:cNvPr id="86" name="Textfeld 85">
            <a:extLst>
              <a:ext uri="{FF2B5EF4-FFF2-40B4-BE49-F238E27FC236}">
                <a16:creationId xmlns="" xmlns:a16="http://schemas.microsoft.com/office/drawing/2014/main" id="{2775C2C1-54FD-4B46-A826-51ED868E268E}"/>
              </a:ext>
            </a:extLst>
          </p:cNvPr>
          <p:cNvSpPr txBox="1">
            <a:spLocks/>
          </p:cNvSpPr>
          <p:nvPr/>
        </p:nvSpPr>
        <p:spPr>
          <a:xfrm>
            <a:off x="924001" y="1379284"/>
            <a:ext cx="2531590" cy="276999"/>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800">
                <a:solidFill>
                  <a:schemeClr val="bg2"/>
                </a:solidFill>
              </a:rPr>
              <a:t>Ohne Verbrauchsreduktion</a:t>
            </a:r>
            <a:endParaRPr lang="de-DE" sz="1800" dirty="0" err="1">
              <a:solidFill>
                <a:schemeClr val="bg2"/>
              </a:solidFill>
            </a:endParaRPr>
          </a:p>
        </p:txBody>
      </p:sp>
      <p:grpSp>
        <p:nvGrpSpPr>
          <p:cNvPr id="88" name="Gruppieren 87">
            <a:extLst>
              <a:ext uri="{FF2B5EF4-FFF2-40B4-BE49-F238E27FC236}">
                <a16:creationId xmlns="" xmlns:a16="http://schemas.microsoft.com/office/drawing/2014/main" id="{9031DAB7-3965-427A-BE7F-F371AD3BB7C2}"/>
              </a:ext>
            </a:extLst>
          </p:cNvPr>
          <p:cNvGrpSpPr/>
          <p:nvPr/>
        </p:nvGrpSpPr>
        <p:grpSpPr>
          <a:xfrm>
            <a:off x="4800509" y="1368251"/>
            <a:ext cx="4203558" cy="3650068"/>
            <a:chOff x="4800509" y="1368251"/>
            <a:chExt cx="4203558" cy="3650068"/>
          </a:xfrm>
        </p:grpSpPr>
        <p:sp>
          <p:nvSpPr>
            <p:cNvPr id="75" name="Rechteck 74">
              <a:extLst>
                <a:ext uri="{FF2B5EF4-FFF2-40B4-BE49-F238E27FC236}">
                  <a16:creationId xmlns="" xmlns:a16="http://schemas.microsoft.com/office/drawing/2014/main" id="{2BFD7E7D-64CC-408C-9070-2C8858B1D4B1}"/>
                </a:ext>
              </a:extLst>
            </p:cNvPr>
            <p:cNvSpPr/>
            <p:nvPr/>
          </p:nvSpPr>
          <p:spPr>
            <a:xfrm>
              <a:off x="7677067" y="3253850"/>
              <a:ext cx="233296" cy="1388228"/>
            </a:xfrm>
            <a:prstGeom prst="rect">
              <a:avLst/>
            </a:prstGeom>
            <a:pattFill prst="pct10">
              <a:fgClr>
                <a:srgbClr val="00B0F0"/>
              </a:fgClr>
              <a:bgClr>
                <a:schemeClr val="bg1"/>
              </a:bgClr>
            </a:pattFill>
            <a:ln w="6350">
              <a:solidFill>
                <a:srgbClr val="00A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cxnSp>
          <p:nvCxnSpPr>
            <p:cNvPr id="48" name="Gerade Verbindung mit Pfeil 47">
              <a:extLst>
                <a:ext uri="{FF2B5EF4-FFF2-40B4-BE49-F238E27FC236}">
                  <a16:creationId xmlns="" xmlns:a16="http://schemas.microsoft.com/office/drawing/2014/main" id="{E5A9F1AE-F25C-49AF-8F80-E7B776EA6E85}"/>
                </a:ext>
              </a:extLst>
            </p:cNvPr>
            <p:cNvCxnSpPr/>
            <p:nvPr/>
          </p:nvCxnSpPr>
          <p:spPr>
            <a:xfrm flipV="1">
              <a:off x="5529669" y="2239591"/>
              <a:ext cx="0" cy="24265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 xmlns:a16="http://schemas.microsoft.com/office/drawing/2014/main" id="{16895DAC-0674-448D-A20D-4D5BB8437309}"/>
                </a:ext>
              </a:extLst>
            </p:cNvPr>
            <p:cNvCxnSpPr>
              <a:cxnSpLocks/>
            </p:cNvCxnSpPr>
            <p:nvPr/>
          </p:nvCxnSpPr>
          <p:spPr>
            <a:xfrm>
              <a:off x="5529669" y="4666143"/>
              <a:ext cx="29243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 xmlns:a16="http://schemas.microsoft.com/office/drawing/2014/main" id="{A9463C5B-16B9-4C09-931D-C80B8F6DDDEE}"/>
                </a:ext>
              </a:extLst>
            </p:cNvPr>
            <p:cNvSpPr txBox="1"/>
            <p:nvPr/>
          </p:nvSpPr>
          <p:spPr>
            <a:xfrm>
              <a:off x="8348503" y="4468834"/>
              <a:ext cx="655564" cy="184666"/>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Verbrauch</a:t>
              </a:r>
              <a:endParaRPr lang="de-DE" sz="1200" b="1" dirty="0" err="1"/>
            </a:p>
          </p:txBody>
        </p:sp>
        <p:sp>
          <p:nvSpPr>
            <p:cNvPr id="51" name="Textfeld 50">
              <a:extLst>
                <a:ext uri="{FF2B5EF4-FFF2-40B4-BE49-F238E27FC236}">
                  <a16:creationId xmlns="" xmlns:a16="http://schemas.microsoft.com/office/drawing/2014/main" id="{AEBA4082-A45A-4E89-B580-E5160724C72E}"/>
                </a:ext>
              </a:extLst>
            </p:cNvPr>
            <p:cNvSpPr txBox="1"/>
            <p:nvPr/>
          </p:nvSpPr>
          <p:spPr>
            <a:xfrm>
              <a:off x="5031340" y="2088331"/>
              <a:ext cx="479298" cy="369332"/>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Preis in</a:t>
              </a:r>
              <a:br>
                <a:rPr lang="de-DE" sz="1200" b="1"/>
              </a:br>
              <a:r>
                <a:rPr lang="de-DE" sz="1200" b="1"/>
                <a:t>ct/kWh</a:t>
              </a:r>
              <a:endParaRPr lang="de-DE" sz="1200" b="1" dirty="0" err="1"/>
            </a:p>
          </p:txBody>
        </p:sp>
        <p:sp>
          <p:nvSpPr>
            <p:cNvPr id="52" name="Rechteck 51">
              <a:extLst>
                <a:ext uri="{FF2B5EF4-FFF2-40B4-BE49-F238E27FC236}">
                  <a16:creationId xmlns="" xmlns:a16="http://schemas.microsoft.com/office/drawing/2014/main" id="{5F8FDB6F-2E2C-4F1E-A87E-3A76539D00C3}"/>
                </a:ext>
              </a:extLst>
            </p:cNvPr>
            <p:cNvSpPr/>
            <p:nvPr/>
          </p:nvSpPr>
          <p:spPr>
            <a:xfrm>
              <a:off x="5550103" y="3632482"/>
              <a:ext cx="1866372" cy="9964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53" name="Rechteck 52">
              <a:extLst>
                <a:ext uri="{FF2B5EF4-FFF2-40B4-BE49-F238E27FC236}">
                  <a16:creationId xmlns="" xmlns:a16="http://schemas.microsoft.com/office/drawing/2014/main" id="{02398346-DB15-4A70-9F8B-250CC206AF10}"/>
                </a:ext>
              </a:extLst>
            </p:cNvPr>
            <p:cNvSpPr/>
            <p:nvPr/>
          </p:nvSpPr>
          <p:spPr>
            <a:xfrm>
              <a:off x="7430097" y="3237904"/>
              <a:ext cx="233296" cy="14021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54" name="Textfeld 53">
              <a:extLst>
                <a:ext uri="{FF2B5EF4-FFF2-40B4-BE49-F238E27FC236}">
                  <a16:creationId xmlns="" xmlns:a16="http://schemas.microsoft.com/office/drawing/2014/main" id="{54DE89EA-25C6-469A-961C-FD7E9087A0C9}"/>
                </a:ext>
              </a:extLst>
            </p:cNvPr>
            <p:cNvSpPr txBox="1"/>
            <p:nvPr/>
          </p:nvSpPr>
          <p:spPr>
            <a:xfrm>
              <a:off x="4800509" y="3124751"/>
              <a:ext cx="718145" cy="261675"/>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12 ct/kWh*</a:t>
              </a:r>
              <a:br>
                <a:rPr lang="de-DE" sz="1100"/>
              </a:br>
              <a:r>
                <a:rPr lang="de-DE" sz="1100"/>
                <a:t>(neuer Tarif)</a:t>
              </a:r>
              <a:endParaRPr lang="de-DE" sz="1100" dirty="0" err="1"/>
            </a:p>
          </p:txBody>
        </p:sp>
        <p:sp>
          <p:nvSpPr>
            <p:cNvPr id="55" name="Textfeld 54">
              <a:extLst>
                <a:ext uri="{FF2B5EF4-FFF2-40B4-BE49-F238E27FC236}">
                  <a16:creationId xmlns="" xmlns:a16="http://schemas.microsoft.com/office/drawing/2014/main" id="{B5A3859C-1973-4794-984F-66F83B4F503B}"/>
                </a:ext>
              </a:extLst>
            </p:cNvPr>
            <p:cNvSpPr txBox="1"/>
            <p:nvPr/>
          </p:nvSpPr>
          <p:spPr>
            <a:xfrm>
              <a:off x="4823743" y="3431773"/>
              <a:ext cx="673261" cy="389915"/>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gedeckelter</a:t>
              </a:r>
              <a:br>
                <a:rPr lang="de-DE" sz="1100"/>
              </a:br>
              <a:r>
                <a:rPr lang="de-DE" sz="1100"/>
                <a:t>Preis:</a:t>
              </a:r>
              <a:br>
                <a:rPr lang="de-DE" sz="1100"/>
              </a:br>
              <a:r>
                <a:rPr lang="de-DE" sz="1100"/>
                <a:t>9,5 ct/kWh</a:t>
              </a:r>
              <a:endParaRPr lang="de-DE" sz="1100" dirty="0" err="1"/>
            </a:p>
          </p:txBody>
        </p:sp>
        <p:sp>
          <p:nvSpPr>
            <p:cNvPr id="56" name="Textfeld 55">
              <a:extLst>
                <a:ext uri="{FF2B5EF4-FFF2-40B4-BE49-F238E27FC236}">
                  <a16:creationId xmlns="" xmlns:a16="http://schemas.microsoft.com/office/drawing/2014/main" id="{73721D46-702D-4FAE-9F68-0532EB168449}"/>
                </a:ext>
              </a:extLst>
            </p:cNvPr>
            <p:cNvSpPr txBox="1"/>
            <p:nvPr/>
          </p:nvSpPr>
          <p:spPr>
            <a:xfrm>
              <a:off x="4855180" y="3884417"/>
              <a:ext cx="646010" cy="261675"/>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7 ct/kWh*</a:t>
              </a:r>
              <a:br>
                <a:rPr lang="de-DE" sz="1100"/>
              </a:br>
              <a:r>
                <a:rPr lang="de-DE" sz="1100"/>
                <a:t>(alter Tarif)</a:t>
              </a:r>
              <a:endParaRPr lang="de-DE" sz="1100" dirty="0" err="1"/>
            </a:p>
          </p:txBody>
        </p:sp>
        <p:sp>
          <p:nvSpPr>
            <p:cNvPr id="57" name="Rechteck 56">
              <a:extLst>
                <a:ext uri="{FF2B5EF4-FFF2-40B4-BE49-F238E27FC236}">
                  <a16:creationId xmlns="" xmlns:a16="http://schemas.microsoft.com/office/drawing/2014/main" id="{B016041F-D781-402C-9538-C7A6A219FC2D}"/>
                </a:ext>
              </a:extLst>
            </p:cNvPr>
            <p:cNvSpPr/>
            <p:nvPr/>
          </p:nvSpPr>
          <p:spPr>
            <a:xfrm>
              <a:off x="5548634" y="3240459"/>
              <a:ext cx="1866372" cy="351984"/>
            </a:xfrm>
            <a:prstGeom prst="rect">
              <a:avLst/>
            </a:prstGeom>
            <a:pattFill prst="pct10">
              <a:fgClr>
                <a:schemeClr val="accent5"/>
              </a:fgClr>
              <a:bgClr>
                <a:schemeClr val="bg1"/>
              </a:bgClr>
            </a:patt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cxnSp>
          <p:nvCxnSpPr>
            <p:cNvPr id="58" name="Gerader Verbinder 57">
              <a:extLst>
                <a:ext uri="{FF2B5EF4-FFF2-40B4-BE49-F238E27FC236}">
                  <a16:creationId xmlns="" xmlns:a16="http://schemas.microsoft.com/office/drawing/2014/main" id="{B8BF5101-CD1F-49DB-902C-A8F288376EDE}"/>
                </a:ext>
              </a:extLst>
            </p:cNvPr>
            <p:cNvCxnSpPr/>
            <p:nvPr/>
          </p:nvCxnSpPr>
          <p:spPr>
            <a:xfrm>
              <a:off x="5535011" y="3980395"/>
              <a:ext cx="26718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 xmlns:a16="http://schemas.microsoft.com/office/drawing/2014/main" id="{1FADED6C-2090-4424-9CE3-EEAEEF20ED5D}"/>
                </a:ext>
              </a:extLst>
            </p:cNvPr>
            <p:cNvCxnSpPr/>
            <p:nvPr/>
          </p:nvCxnSpPr>
          <p:spPr>
            <a:xfrm>
              <a:off x="5534094" y="3624148"/>
              <a:ext cx="26718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Ellipse 60">
              <a:extLst>
                <a:ext uri="{FF2B5EF4-FFF2-40B4-BE49-F238E27FC236}">
                  <a16:creationId xmlns="" xmlns:a16="http://schemas.microsoft.com/office/drawing/2014/main" id="{7ED268A5-0250-46B7-B029-F0AAC19A38CC}"/>
                </a:ext>
              </a:extLst>
            </p:cNvPr>
            <p:cNvSpPr>
              <a:spLocks noChangeAspect="1"/>
            </p:cNvSpPr>
            <p:nvPr/>
          </p:nvSpPr>
          <p:spPr>
            <a:xfrm>
              <a:off x="6418787" y="3312467"/>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62" name="Ellipse 61">
              <a:extLst>
                <a:ext uri="{FF2B5EF4-FFF2-40B4-BE49-F238E27FC236}">
                  <a16:creationId xmlns="" xmlns:a16="http://schemas.microsoft.com/office/drawing/2014/main" id="{ED3D9781-F255-4F5E-9B4E-D5B8AB67E93E}"/>
                </a:ext>
              </a:extLst>
            </p:cNvPr>
            <p:cNvSpPr>
              <a:spLocks noChangeAspect="1"/>
            </p:cNvSpPr>
            <p:nvPr/>
          </p:nvSpPr>
          <p:spPr>
            <a:xfrm>
              <a:off x="6419704" y="3720866"/>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63" name="Ellipse 62">
              <a:extLst>
                <a:ext uri="{FF2B5EF4-FFF2-40B4-BE49-F238E27FC236}">
                  <a16:creationId xmlns="" xmlns:a16="http://schemas.microsoft.com/office/drawing/2014/main" id="{20F58E30-D289-41C9-8802-A0A2AEF8EBCA}"/>
                </a:ext>
              </a:extLst>
            </p:cNvPr>
            <p:cNvSpPr>
              <a:spLocks noChangeAspect="1"/>
            </p:cNvSpPr>
            <p:nvPr/>
          </p:nvSpPr>
          <p:spPr>
            <a:xfrm>
              <a:off x="7440896" y="3720866"/>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64" name="Ellipse 63">
              <a:extLst>
                <a:ext uri="{FF2B5EF4-FFF2-40B4-BE49-F238E27FC236}">
                  <a16:creationId xmlns="" xmlns:a16="http://schemas.microsoft.com/office/drawing/2014/main" id="{759BA1CD-C361-4352-9F22-E2421A813E01}"/>
                </a:ext>
              </a:extLst>
            </p:cNvPr>
            <p:cNvSpPr>
              <a:spLocks noChangeAspect="1"/>
            </p:cNvSpPr>
            <p:nvPr/>
          </p:nvSpPr>
          <p:spPr>
            <a:xfrm>
              <a:off x="7440896" y="3328096"/>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65" name="Ellipse 64">
              <a:extLst>
                <a:ext uri="{FF2B5EF4-FFF2-40B4-BE49-F238E27FC236}">
                  <a16:creationId xmlns="" xmlns:a16="http://schemas.microsoft.com/office/drawing/2014/main" id="{310DB392-5028-4362-819F-41CEBDCB7B82}"/>
                </a:ext>
              </a:extLst>
            </p:cNvPr>
            <p:cNvSpPr>
              <a:spLocks noChangeAspect="1"/>
            </p:cNvSpPr>
            <p:nvPr/>
          </p:nvSpPr>
          <p:spPr>
            <a:xfrm>
              <a:off x="6412893" y="4261742"/>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66" name="Ellipse 65">
              <a:extLst>
                <a:ext uri="{FF2B5EF4-FFF2-40B4-BE49-F238E27FC236}">
                  <a16:creationId xmlns="" xmlns:a16="http://schemas.microsoft.com/office/drawing/2014/main" id="{1BFDE6E4-C83A-43F6-9BEE-5645DB8BE34F}"/>
                </a:ext>
              </a:extLst>
            </p:cNvPr>
            <p:cNvSpPr>
              <a:spLocks noChangeAspect="1"/>
            </p:cNvSpPr>
            <p:nvPr/>
          </p:nvSpPr>
          <p:spPr>
            <a:xfrm>
              <a:off x="7440896" y="4251042"/>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67" name="Textfeld 66">
              <a:extLst>
                <a:ext uri="{FF2B5EF4-FFF2-40B4-BE49-F238E27FC236}">
                  <a16:creationId xmlns="" xmlns:a16="http://schemas.microsoft.com/office/drawing/2014/main" id="{44ABE4AE-635E-4804-93FB-503286502268}"/>
                </a:ext>
              </a:extLst>
            </p:cNvPr>
            <p:cNvSpPr txBox="1"/>
            <p:nvPr/>
          </p:nvSpPr>
          <p:spPr>
            <a:xfrm>
              <a:off x="6068076" y="4679765"/>
              <a:ext cx="944169" cy="338554"/>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chemeClr val="accent5"/>
                  </a:solidFill>
                </a:rPr>
                <a:t>Verbrauch mit</a:t>
              </a:r>
              <a:br>
                <a:rPr lang="de-DE" sz="1100" b="1">
                  <a:solidFill>
                    <a:schemeClr val="accent5"/>
                  </a:solidFill>
                </a:rPr>
              </a:br>
              <a:r>
                <a:rPr lang="de-DE" sz="1100" b="1">
                  <a:solidFill>
                    <a:schemeClr val="accent5"/>
                  </a:solidFill>
                </a:rPr>
                <a:t>Preisdeckel 80%</a:t>
              </a:r>
              <a:endParaRPr lang="de-DE" sz="1100" b="1" dirty="0" err="1">
                <a:solidFill>
                  <a:schemeClr val="accent5"/>
                </a:solidFill>
              </a:endParaRPr>
            </a:p>
          </p:txBody>
        </p:sp>
        <p:sp>
          <p:nvSpPr>
            <p:cNvPr id="68" name="Textfeld 67">
              <a:extLst>
                <a:ext uri="{FF2B5EF4-FFF2-40B4-BE49-F238E27FC236}">
                  <a16:creationId xmlns="" xmlns:a16="http://schemas.microsoft.com/office/drawing/2014/main" id="{D4F0B2AE-5972-4EA5-B3FF-A70BFE728CA3}"/>
                </a:ext>
              </a:extLst>
            </p:cNvPr>
            <p:cNvSpPr txBox="1"/>
            <p:nvPr/>
          </p:nvSpPr>
          <p:spPr>
            <a:xfrm>
              <a:off x="7051658" y="4672954"/>
              <a:ext cx="607539" cy="338554"/>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rgbClr val="00AFD8"/>
                  </a:solidFill>
                </a:rPr>
                <a:t>restlicher</a:t>
              </a:r>
              <a:br>
                <a:rPr lang="de-DE" sz="1100" b="1">
                  <a:solidFill>
                    <a:srgbClr val="00AFD8"/>
                  </a:solidFill>
                </a:rPr>
              </a:br>
              <a:r>
                <a:rPr lang="de-DE" sz="1100" b="1">
                  <a:solidFill>
                    <a:srgbClr val="00AFD8"/>
                  </a:solidFill>
                </a:rPr>
                <a:t>Verbrauch</a:t>
              </a:r>
              <a:endParaRPr lang="de-DE" sz="1100" b="1" dirty="0" err="1">
                <a:solidFill>
                  <a:srgbClr val="00AFD8"/>
                </a:solidFill>
              </a:endParaRPr>
            </a:p>
          </p:txBody>
        </p:sp>
        <p:sp>
          <p:nvSpPr>
            <p:cNvPr id="69" name="Ellipse 68">
              <a:extLst>
                <a:ext uri="{FF2B5EF4-FFF2-40B4-BE49-F238E27FC236}">
                  <a16:creationId xmlns="" xmlns:a16="http://schemas.microsoft.com/office/drawing/2014/main" id="{6C9563ED-1F6B-463D-B0CF-087FBC71CF3F}"/>
                </a:ext>
              </a:extLst>
            </p:cNvPr>
            <p:cNvSpPr>
              <a:spLocks noChangeAspect="1"/>
            </p:cNvSpPr>
            <p:nvPr/>
          </p:nvSpPr>
          <p:spPr>
            <a:xfrm>
              <a:off x="5704206" y="1856541"/>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70" name="Textfeld 69">
              <a:extLst>
                <a:ext uri="{FF2B5EF4-FFF2-40B4-BE49-F238E27FC236}">
                  <a16:creationId xmlns="" xmlns:a16="http://schemas.microsoft.com/office/drawing/2014/main" id="{DD4B44F8-DD57-438B-97AA-AA4D9AEA312D}"/>
                </a:ext>
              </a:extLst>
            </p:cNvPr>
            <p:cNvSpPr txBox="1"/>
            <p:nvPr/>
          </p:nvSpPr>
          <p:spPr>
            <a:xfrm>
              <a:off x="5962818" y="1893521"/>
              <a:ext cx="1057727"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Entlastung</a:t>
              </a:r>
              <a:endParaRPr lang="de-DE" sz="1200" dirty="0" err="1"/>
            </a:p>
          </p:txBody>
        </p:sp>
        <p:sp>
          <p:nvSpPr>
            <p:cNvPr id="71" name="Ellipse 70">
              <a:extLst>
                <a:ext uri="{FF2B5EF4-FFF2-40B4-BE49-F238E27FC236}">
                  <a16:creationId xmlns="" xmlns:a16="http://schemas.microsoft.com/office/drawing/2014/main" id="{EDDD1B07-47C6-46AD-AF6B-DA30E4223537}"/>
                </a:ext>
              </a:extLst>
            </p:cNvPr>
            <p:cNvSpPr>
              <a:spLocks noChangeAspect="1"/>
            </p:cNvSpPr>
            <p:nvPr/>
          </p:nvSpPr>
          <p:spPr>
            <a:xfrm>
              <a:off x="5708046" y="2122679"/>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72" name="Textfeld 71">
              <a:extLst>
                <a:ext uri="{FF2B5EF4-FFF2-40B4-BE49-F238E27FC236}">
                  <a16:creationId xmlns="" xmlns:a16="http://schemas.microsoft.com/office/drawing/2014/main" id="{70A7C536-E93B-4890-935D-76955ABB0D83}"/>
                </a:ext>
              </a:extLst>
            </p:cNvPr>
            <p:cNvSpPr txBox="1"/>
            <p:nvPr/>
          </p:nvSpPr>
          <p:spPr>
            <a:xfrm>
              <a:off x="5966658" y="2157439"/>
              <a:ext cx="2487315"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Mehrkosten gegenüber alter Rechnung</a:t>
              </a:r>
              <a:endParaRPr lang="de-DE" sz="1200" dirty="0" err="1"/>
            </a:p>
          </p:txBody>
        </p:sp>
        <p:sp>
          <p:nvSpPr>
            <p:cNvPr id="73" name="Ellipse 72">
              <a:extLst>
                <a:ext uri="{FF2B5EF4-FFF2-40B4-BE49-F238E27FC236}">
                  <a16:creationId xmlns="" xmlns:a16="http://schemas.microsoft.com/office/drawing/2014/main" id="{86D07972-E3A5-41EF-A441-0050FCF76CED}"/>
                </a:ext>
              </a:extLst>
            </p:cNvPr>
            <p:cNvSpPr>
              <a:spLocks noChangeAspect="1"/>
            </p:cNvSpPr>
            <p:nvPr/>
          </p:nvSpPr>
          <p:spPr>
            <a:xfrm>
              <a:off x="5713941" y="2389269"/>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74" name="Textfeld 73">
              <a:extLst>
                <a:ext uri="{FF2B5EF4-FFF2-40B4-BE49-F238E27FC236}">
                  <a16:creationId xmlns="" xmlns:a16="http://schemas.microsoft.com/office/drawing/2014/main" id="{BADED13D-0C07-46C0-AB98-CEF562F0A13C}"/>
                </a:ext>
              </a:extLst>
            </p:cNvPr>
            <p:cNvSpPr txBox="1"/>
            <p:nvPr/>
          </p:nvSpPr>
          <p:spPr>
            <a:xfrm>
              <a:off x="5972553" y="2424028"/>
              <a:ext cx="2487315"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alte Rechnung</a:t>
              </a:r>
              <a:endParaRPr lang="de-DE" sz="1200" dirty="0" err="1"/>
            </a:p>
          </p:txBody>
        </p:sp>
        <p:sp>
          <p:nvSpPr>
            <p:cNvPr id="76" name="Ellipse 75">
              <a:extLst>
                <a:ext uri="{FF2B5EF4-FFF2-40B4-BE49-F238E27FC236}">
                  <a16:creationId xmlns="" xmlns:a16="http://schemas.microsoft.com/office/drawing/2014/main" id="{A0290948-6FDC-4E0A-81AD-D6651FCC6CBA}"/>
                </a:ext>
              </a:extLst>
            </p:cNvPr>
            <p:cNvSpPr>
              <a:spLocks noChangeAspect="1"/>
            </p:cNvSpPr>
            <p:nvPr/>
          </p:nvSpPr>
          <p:spPr>
            <a:xfrm>
              <a:off x="7686850" y="3617357"/>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4</a:t>
              </a:r>
              <a:endParaRPr lang="de-DE" sz="1800" dirty="0" err="1">
                <a:solidFill>
                  <a:schemeClr val="tx1"/>
                </a:solidFill>
              </a:endParaRPr>
            </a:p>
          </p:txBody>
        </p:sp>
        <p:sp>
          <p:nvSpPr>
            <p:cNvPr id="77" name="Textfeld 76">
              <a:extLst>
                <a:ext uri="{FF2B5EF4-FFF2-40B4-BE49-F238E27FC236}">
                  <a16:creationId xmlns="" xmlns:a16="http://schemas.microsoft.com/office/drawing/2014/main" id="{67955392-12E9-4A1E-8898-A71DCCCA8225}"/>
                </a:ext>
              </a:extLst>
            </p:cNvPr>
            <p:cNvSpPr txBox="1"/>
            <p:nvPr/>
          </p:nvSpPr>
          <p:spPr>
            <a:xfrm>
              <a:off x="7670086" y="4675926"/>
              <a:ext cx="985847" cy="338554"/>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rgbClr val="00AFD8"/>
                  </a:solidFill>
                </a:rPr>
                <a:t>10% Verbrauchs-</a:t>
              </a:r>
              <a:br>
                <a:rPr lang="de-DE" sz="1100" b="1">
                  <a:solidFill>
                    <a:srgbClr val="00AFD8"/>
                  </a:solidFill>
                </a:rPr>
              </a:br>
              <a:r>
                <a:rPr lang="de-DE" sz="1100" b="1">
                  <a:solidFill>
                    <a:srgbClr val="00AFD8"/>
                  </a:solidFill>
                </a:rPr>
                <a:t>einsparung</a:t>
              </a:r>
              <a:endParaRPr lang="de-DE" sz="1100" b="1" dirty="0" err="1">
                <a:solidFill>
                  <a:srgbClr val="00AFD8"/>
                </a:solidFill>
              </a:endParaRPr>
            </a:p>
          </p:txBody>
        </p:sp>
        <p:sp>
          <p:nvSpPr>
            <p:cNvPr id="78" name="Ellipse 77">
              <a:extLst>
                <a:ext uri="{FF2B5EF4-FFF2-40B4-BE49-F238E27FC236}">
                  <a16:creationId xmlns="" xmlns:a16="http://schemas.microsoft.com/office/drawing/2014/main" id="{5CA5329F-1FF0-4EC0-813E-6E6FA8B9FF3D}"/>
                </a:ext>
              </a:extLst>
            </p:cNvPr>
            <p:cNvSpPr>
              <a:spLocks noChangeAspect="1"/>
            </p:cNvSpPr>
            <p:nvPr/>
          </p:nvSpPr>
          <p:spPr>
            <a:xfrm>
              <a:off x="5719189" y="2669231"/>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4</a:t>
              </a:r>
              <a:endParaRPr lang="de-DE" sz="1800" dirty="0" err="1">
                <a:solidFill>
                  <a:schemeClr val="tx1"/>
                </a:solidFill>
              </a:endParaRPr>
            </a:p>
          </p:txBody>
        </p:sp>
        <p:sp>
          <p:nvSpPr>
            <p:cNvPr id="79" name="Textfeld 78">
              <a:extLst>
                <a:ext uri="{FF2B5EF4-FFF2-40B4-BE49-F238E27FC236}">
                  <a16:creationId xmlns="" xmlns:a16="http://schemas.microsoft.com/office/drawing/2014/main" id="{D93EF44A-D52E-4EDE-BC6B-1D26E2BD87CF}"/>
                </a:ext>
              </a:extLst>
            </p:cNvPr>
            <p:cNvSpPr txBox="1"/>
            <p:nvPr/>
          </p:nvSpPr>
          <p:spPr>
            <a:xfrm>
              <a:off x="5977801" y="2703991"/>
              <a:ext cx="2487315"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Ersparnis durch Verbrauchsreduktion</a:t>
              </a:r>
              <a:endParaRPr lang="de-DE" sz="1200" dirty="0" err="1"/>
            </a:p>
          </p:txBody>
        </p:sp>
        <p:cxnSp>
          <p:nvCxnSpPr>
            <p:cNvPr id="80" name="Gerader Verbinder 79">
              <a:extLst>
                <a:ext uri="{FF2B5EF4-FFF2-40B4-BE49-F238E27FC236}">
                  <a16:creationId xmlns="" xmlns:a16="http://schemas.microsoft.com/office/drawing/2014/main" id="{716951F1-D0AA-4C2D-AACF-E19F751EE286}"/>
                </a:ext>
              </a:extLst>
            </p:cNvPr>
            <p:cNvCxnSpPr/>
            <p:nvPr/>
          </p:nvCxnSpPr>
          <p:spPr>
            <a:xfrm>
              <a:off x="5533448" y="3240459"/>
              <a:ext cx="26718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 xmlns:a16="http://schemas.microsoft.com/office/drawing/2014/main" id="{B474E7C1-4ED8-494E-B790-C4212AC78035}"/>
                </a:ext>
              </a:extLst>
            </p:cNvPr>
            <p:cNvCxnSpPr/>
            <p:nvPr/>
          </p:nvCxnSpPr>
          <p:spPr>
            <a:xfrm flipH="1">
              <a:off x="7752422" y="3431773"/>
              <a:ext cx="172113" cy="0"/>
            </a:xfrm>
            <a:prstGeom prst="straightConnector1">
              <a:avLst/>
            </a:prstGeom>
            <a:ln w="31750">
              <a:solidFill>
                <a:srgbClr val="00AFD8"/>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 xmlns:a16="http://schemas.microsoft.com/office/drawing/2014/main" id="{6EFDDE26-CB95-4615-B68C-CCD0C1DDEF51}"/>
                </a:ext>
              </a:extLst>
            </p:cNvPr>
            <p:cNvCxnSpPr/>
            <p:nvPr/>
          </p:nvCxnSpPr>
          <p:spPr>
            <a:xfrm flipH="1">
              <a:off x="7747974" y="4424119"/>
              <a:ext cx="172113" cy="0"/>
            </a:xfrm>
            <a:prstGeom prst="straightConnector1">
              <a:avLst/>
            </a:prstGeom>
            <a:ln w="3175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 xmlns:a16="http://schemas.microsoft.com/office/drawing/2014/main" id="{23A27810-A18E-45DB-89D0-B2B27D2193B0}"/>
                </a:ext>
              </a:extLst>
            </p:cNvPr>
            <p:cNvSpPr txBox="1">
              <a:spLocks/>
            </p:cNvSpPr>
            <p:nvPr/>
          </p:nvSpPr>
          <p:spPr>
            <a:xfrm>
              <a:off x="5495464" y="1368251"/>
              <a:ext cx="2931700" cy="276999"/>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800">
                  <a:solidFill>
                    <a:schemeClr val="bg2"/>
                  </a:solidFill>
                </a:rPr>
                <a:t>Mit 10% Verbrauchseinsparung</a:t>
              </a:r>
              <a:endParaRPr lang="de-DE" sz="1800" dirty="0" err="1">
                <a:solidFill>
                  <a:schemeClr val="bg2"/>
                </a:solidFill>
              </a:endParaRPr>
            </a:p>
          </p:txBody>
        </p:sp>
      </p:grpSp>
      <p:sp>
        <p:nvSpPr>
          <p:cNvPr id="89" name="Textfeld 88">
            <a:extLst>
              <a:ext uri="{FF2B5EF4-FFF2-40B4-BE49-F238E27FC236}">
                <a16:creationId xmlns="" xmlns:a16="http://schemas.microsoft.com/office/drawing/2014/main" id="{95A8F76C-78C0-4A5D-BF9B-F1E531BC972D}"/>
              </a:ext>
            </a:extLst>
          </p:cNvPr>
          <p:cNvSpPr txBox="1"/>
          <p:nvPr/>
        </p:nvSpPr>
        <p:spPr>
          <a:xfrm>
            <a:off x="3671615" y="4994670"/>
            <a:ext cx="2231380"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 Preise beispielhaft (brutto mit 7% Mwst.)</a:t>
            </a:r>
            <a:endParaRPr lang="de-DE" sz="1000" dirty="0" err="1"/>
          </a:p>
        </p:txBody>
      </p:sp>
      <p:sp>
        <p:nvSpPr>
          <p:cNvPr id="90" name="Textfeld 89">
            <a:extLst>
              <a:ext uri="{FF2B5EF4-FFF2-40B4-BE49-F238E27FC236}">
                <a16:creationId xmlns="" xmlns:a16="http://schemas.microsoft.com/office/drawing/2014/main" id="{9CB62ABF-1643-44F7-90C8-003735D345B0}"/>
              </a:ext>
            </a:extLst>
          </p:cNvPr>
          <p:cNvSpPr txBox="1"/>
          <p:nvPr/>
        </p:nvSpPr>
        <p:spPr>
          <a:xfrm>
            <a:off x="287239" y="5000183"/>
            <a:ext cx="727763"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Quelle: BDEW</a:t>
            </a:r>
            <a:endParaRPr lang="de-DE" sz="1000" dirty="0" err="1"/>
          </a:p>
        </p:txBody>
      </p:sp>
      <p:sp>
        <p:nvSpPr>
          <p:cNvPr id="82" name="Fußzeilenplatzhalter 4">
            <a:extLst>
              <a:ext uri="{FF2B5EF4-FFF2-40B4-BE49-F238E27FC236}">
                <a16:creationId xmlns="" xmlns:a16="http://schemas.microsoft.com/office/drawing/2014/main" id="{A841A07C-5920-4DF0-9198-5A6EBB0BD269}"/>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83" name="Datumsplatzhalter 3">
            <a:extLst>
              <a:ext uri="{FF2B5EF4-FFF2-40B4-BE49-F238E27FC236}">
                <a16:creationId xmlns="" xmlns:a16="http://schemas.microsoft.com/office/drawing/2014/main" id="{BD6A46F8-2275-4D1E-80FB-F9845E008C58}"/>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1462780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E6C6E76-B571-4C34-98FB-1D7FF659AD6C}"/>
              </a:ext>
            </a:extLst>
          </p:cNvPr>
          <p:cNvSpPr>
            <a:spLocks noGrp="1"/>
          </p:cNvSpPr>
          <p:nvPr>
            <p:ph type="title"/>
          </p:nvPr>
        </p:nvSpPr>
        <p:spPr/>
        <p:txBody>
          <a:bodyPr/>
          <a:lstStyle/>
          <a:p>
            <a:r>
              <a:rPr lang="de-DE"/>
              <a:t>Preisbremse Fernwärme: Beispielrechnung</a:t>
            </a:r>
            <a:br>
              <a:rPr lang="de-DE"/>
            </a:br>
            <a:r>
              <a:rPr kumimoji="0" lang="de-DE" sz="1400" b="1" i="0" u="none" strike="noStrike" kern="1200" cap="none" spc="0" normalizeH="0" baseline="0" noProof="0">
                <a:ln>
                  <a:noFill/>
                </a:ln>
                <a:solidFill>
                  <a:srgbClr val="C20000"/>
                </a:solidFill>
                <a:effectLst/>
                <a:uLnTx/>
                <a:uFillTx/>
                <a:latin typeface="Calibri"/>
                <a:ea typeface="+mj-ea"/>
                <a:cs typeface="Calibri"/>
              </a:rPr>
              <a:t>Einfamilienhaus, 22.000 kWh/a*</a:t>
            </a:r>
            <a:r>
              <a:rPr kumimoji="0" lang="de-DE" sz="1400" b="0" i="0" u="none" strike="noStrike" kern="1200" cap="none" spc="0" normalizeH="0" baseline="0" noProof="0">
                <a:ln>
                  <a:noFill/>
                </a:ln>
                <a:solidFill>
                  <a:srgbClr val="C20000"/>
                </a:solidFill>
                <a:effectLst/>
                <a:uLnTx/>
                <a:uFillTx/>
                <a:latin typeface="Calibri"/>
                <a:ea typeface="+mj-ea"/>
                <a:cs typeface="Calibri"/>
              </a:rPr>
              <a:t>, Monatsrechnung, alter Tarif 7 ct/kWh* Arbeitspreis, neuer Tarif 12 ct/kWh* Arbeitspreis, gedeckelter Arbeitspreis 9,5 ct/kWh, Preise brutto mit 7% Mwst.</a:t>
            </a:r>
            <a:endParaRPr lang="de-DE" sz="1600" b="0"/>
          </a:p>
        </p:txBody>
      </p:sp>
      <p:graphicFrame>
        <p:nvGraphicFramePr>
          <p:cNvPr id="9" name="Inhaltsplatzhalter 8">
            <a:extLst>
              <a:ext uri="{FF2B5EF4-FFF2-40B4-BE49-F238E27FC236}">
                <a16:creationId xmlns="" xmlns:a16="http://schemas.microsoft.com/office/drawing/2014/main" id="{7CAB0844-5003-4CED-A9B5-309FC8A10F1F}"/>
              </a:ext>
            </a:extLst>
          </p:cNvPr>
          <p:cNvGraphicFramePr>
            <a:graphicFrameLocks noGrp="1"/>
          </p:cNvGraphicFramePr>
          <p:nvPr>
            <p:ph idx="1"/>
          </p:nvPr>
        </p:nvGraphicFramePr>
        <p:xfrm>
          <a:off x="431801" y="1584275"/>
          <a:ext cx="7344269" cy="3096339"/>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a:extLst>
              <a:ext uri="{FF2B5EF4-FFF2-40B4-BE49-F238E27FC236}">
                <a16:creationId xmlns="" xmlns:a16="http://schemas.microsoft.com/office/drawing/2014/main" id="{80855C25-C5CA-460E-9546-C274D69567DA}"/>
              </a:ext>
            </a:extLst>
          </p:cNvPr>
          <p:cNvSpPr>
            <a:spLocks noGrp="1"/>
          </p:cNvSpPr>
          <p:nvPr>
            <p:ph type="sldNum" sz="quarter" idx="12"/>
          </p:nvPr>
        </p:nvSpPr>
        <p:spPr/>
        <p:txBody>
          <a:bodyPr/>
          <a:lstStyle/>
          <a:p>
            <a:fld id="{915ABBCB-2658-4656-B2C4-43A1F658563B}" type="slidenum">
              <a:rPr lang="de-DE" smtClean="0"/>
              <a:t>19</a:t>
            </a:fld>
            <a:endParaRPr lang="de-DE"/>
          </a:p>
        </p:txBody>
      </p:sp>
      <p:cxnSp>
        <p:nvCxnSpPr>
          <p:cNvPr id="13" name="Gerader Verbinder 12">
            <a:extLst>
              <a:ext uri="{FF2B5EF4-FFF2-40B4-BE49-F238E27FC236}">
                <a16:creationId xmlns="" xmlns:a16="http://schemas.microsoft.com/office/drawing/2014/main" id="{09F325CD-9776-4432-B9CD-55156BBD5823}"/>
              </a:ext>
            </a:extLst>
          </p:cNvPr>
          <p:cNvCxnSpPr/>
          <p:nvPr/>
        </p:nvCxnSpPr>
        <p:spPr>
          <a:xfrm>
            <a:off x="1087210" y="2647568"/>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 xmlns:a16="http://schemas.microsoft.com/office/drawing/2014/main" id="{33411EEE-D9DD-4A63-908E-5BF3E48E6469}"/>
              </a:ext>
            </a:extLst>
          </p:cNvPr>
          <p:cNvCxnSpPr/>
          <p:nvPr/>
        </p:nvCxnSpPr>
        <p:spPr>
          <a:xfrm>
            <a:off x="4085775" y="2006692"/>
            <a:ext cx="0" cy="286299"/>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 xmlns:a16="http://schemas.microsoft.com/office/drawing/2014/main" id="{60C58686-7E66-4558-99D3-F796834939DE}"/>
              </a:ext>
            </a:extLst>
          </p:cNvPr>
          <p:cNvCxnSpPr>
            <a:cxnSpLocks/>
          </p:cNvCxnSpPr>
          <p:nvPr/>
        </p:nvCxnSpPr>
        <p:spPr>
          <a:xfrm>
            <a:off x="4080014" y="2270518"/>
            <a:ext cx="0" cy="370228"/>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 xmlns:a16="http://schemas.microsoft.com/office/drawing/2014/main" id="{71A7A2AE-080E-4F1F-8BCB-9658AAB58E0B}"/>
              </a:ext>
            </a:extLst>
          </p:cNvPr>
          <p:cNvSpPr txBox="1"/>
          <p:nvPr/>
        </p:nvSpPr>
        <p:spPr>
          <a:xfrm>
            <a:off x="4119429" y="2047681"/>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37 €/m</a:t>
            </a:r>
          </a:p>
        </p:txBody>
      </p:sp>
      <p:sp>
        <p:nvSpPr>
          <p:cNvPr id="27" name="Textfeld 26">
            <a:extLst>
              <a:ext uri="{FF2B5EF4-FFF2-40B4-BE49-F238E27FC236}">
                <a16:creationId xmlns="" xmlns:a16="http://schemas.microsoft.com/office/drawing/2014/main" id="{E0F11784-ADBF-40D2-A037-950327CF8878}"/>
              </a:ext>
            </a:extLst>
          </p:cNvPr>
          <p:cNvSpPr txBox="1"/>
          <p:nvPr/>
        </p:nvSpPr>
        <p:spPr>
          <a:xfrm>
            <a:off x="683255" y="4896627"/>
            <a:ext cx="8172936" cy="216033"/>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cxnSp>
        <p:nvCxnSpPr>
          <p:cNvPr id="32" name="Gerade Verbindung mit Pfeil 31">
            <a:extLst>
              <a:ext uri="{FF2B5EF4-FFF2-40B4-BE49-F238E27FC236}">
                <a16:creationId xmlns="" xmlns:a16="http://schemas.microsoft.com/office/drawing/2014/main" id="{B4B4809C-DEC2-4941-8E86-AF1CF908D725}"/>
              </a:ext>
            </a:extLst>
          </p:cNvPr>
          <p:cNvCxnSpPr/>
          <p:nvPr/>
        </p:nvCxnSpPr>
        <p:spPr>
          <a:xfrm>
            <a:off x="8064103" y="1728291"/>
            <a:ext cx="0" cy="36000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 xmlns:a16="http://schemas.microsoft.com/office/drawing/2014/main" id="{BF58BA15-6641-45E5-B108-150A8D9B2CA0}"/>
              </a:ext>
            </a:extLst>
          </p:cNvPr>
          <p:cNvCxnSpPr>
            <a:cxnSpLocks/>
          </p:cNvCxnSpPr>
          <p:nvPr/>
        </p:nvCxnSpPr>
        <p:spPr>
          <a:xfrm>
            <a:off x="8064103" y="2592387"/>
            <a:ext cx="0" cy="360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 xmlns:a16="http://schemas.microsoft.com/office/drawing/2014/main" id="{B57CBCD8-E6CC-4BEB-883A-86B3E07552DE}"/>
              </a:ext>
            </a:extLst>
          </p:cNvPr>
          <p:cNvSpPr txBox="1"/>
          <p:nvPr/>
        </p:nvSpPr>
        <p:spPr>
          <a:xfrm>
            <a:off x="287239" y="5000183"/>
            <a:ext cx="727763"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Quelle: BDEW</a:t>
            </a:r>
            <a:endParaRPr lang="de-DE" sz="1000" dirty="0" err="1"/>
          </a:p>
        </p:txBody>
      </p:sp>
      <p:cxnSp>
        <p:nvCxnSpPr>
          <p:cNvPr id="37" name="Gerader Verbinder 36">
            <a:extLst>
              <a:ext uri="{FF2B5EF4-FFF2-40B4-BE49-F238E27FC236}">
                <a16:creationId xmlns="" xmlns:a16="http://schemas.microsoft.com/office/drawing/2014/main" id="{357544B5-F2E9-4A5F-9023-CABF685C31B8}"/>
              </a:ext>
            </a:extLst>
          </p:cNvPr>
          <p:cNvCxnSpPr/>
          <p:nvPr/>
        </p:nvCxnSpPr>
        <p:spPr>
          <a:xfrm>
            <a:off x="1087210" y="2016323"/>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 xmlns:a16="http://schemas.microsoft.com/office/drawing/2014/main" id="{5BE0167D-5CEB-4748-AE62-A114C8710CFD}"/>
              </a:ext>
            </a:extLst>
          </p:cNvPr>
          <p:cNvSpPr txBox="1"/>
          <p:nvPr/>
        </p:nvSpPr>
        <p:spPr>
          <a:xfrm>
            <a:off x="4128373" y="2384246"/>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55 €/m</a:t>
            </a:r>
          </a:p>
        </p:txBody>
      </p:sp>
      <p:sp>
        <p:nvSpPr>
          <p:cNvPr id="39" name="Textfeld 38">
            <a:extLst>
              <a:ext uri="{FF2B5EF4-FFF2-40B4-BE49-F238E27FC236}">
                <a16:creationId xmlns="" xmlns:a16="http://schemas.microsoft.com/office/drawing/2014/main" id="{20A9C880-85C8-4B0F-91C9-A0BAE1D99972}"/>
              </a:ext>
            </a:extLst>
          </p:cNvPr>
          <p:cNvSpPr txBox="1"/>
          <p:nvPr/>
        </p:nvSpPr>
        <p:spPr>
          <a:xfrm>
            <a:off x="8137172" y="1831657"/>
            <a:ext cx="67653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Entlastung</a:t>
            </a:r>
          </a:p>
        </p:txBody>
      </p:sp>
      <p:cxnSp>
        <p:nvCxnSpPr>
          <p:cNvPr id="40" name="Gerade Verbindung mit Pfeil 39">
            <a:extLst>
              <a:ext uri="{FF2B5EF4-FFF2-40B4-BE49-F238E27FC236}">
                <a16:creationId xmlns="" xmlns:a16="http://schemas.microsoft.com/office/drawing/2014/main" id="{4007E1DD-2733-4516-97FB-20884DFCB2ED}"/>
              </a:ext>
            </a:extLst>
          </p:cNvPr>
          <p:cNvCxnSpPr/>
          <p:nvPr/>
        </p:nvCxnSpPr>
        <p:spPr>
          <a:xfrm>
            <a:off x="8064103" y="2176145"/>
            <a:ext cx="0" cy="360000"/>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 xmlns:a16="http://schemas.microsoft.com/office/drawing/2014/main" id="{511976C4-917D-4819-AD76-3E70A600148F}"/>
              </a:ext>
            </a:extLst>
          </p:cNvPr>
          <p:cNvSpPr txBox="1"/>
          <p:nvPr/>
        </p:nvSpPr>
        <p:spPr>
          <a:xfrm>
            <a:off x="8148314" y="2277891"/>
            <a:ext cx="711733"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Einsparung</a:t>
            </a:r>
          </a:p>
        </p:txBody>
      </p:sp>
      <p:sp>
        <p:nvSpPr>
          <p:cNvPr id="44" name="Textfeld 43">
            <a:extLst>
              <a:ext uri="{FF2B5EF4-FFF2-40B4-BE49-F238E27FC236}">
                <a16:creationId xmlns="" xmlns:a16="http://schemas.microsoft.com/office/drawing/2014/main" id="{ED44EFEC-BB87-40CC-A566-A1214060283E}"/>
              </a:ext>
            </a:extLst>
          </p:cNvPr>
          <p:cNvSpPr txBox="1"/>
          <p:nvPr/>
        </p:nvSpPr>
        <p:spPr>
          <a:xfrm>
            <a:off x="8151877" y="2623745"/>
            <a:ext cx="843372" cy="369332"/>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verbleibende</a:t>
            </a:r>
            <a:br>
              <a:rPr lang="de-DE" sz="1200" b="1">
                <a:solidFill>
                  <a:srgbClr val="C20000"/>
                </a:solidFill>
              </a:rPr>
            </a:br>
            <a:r>
              <a:rPr lang="de-DE" sz="1200" b="1">
                <a:solidFill>
                  <a:srgbClr val="C20000"/>
                </a:solidFill>
              </a:rPr>
              <a:t>Mehrkosten</a:t>
            </a:r>
          </a:p>
        </p:txBody>
      </p:sp>
      <p:cxnSp>
        <p:nvCxnSpPr>
          <p:cNvPr id="46" name="Gerade Verbindung mit Pfeil 45">
            <a:extLst>
              <a:ext uri="{FF2B5EF4-FFF2-40B4-BE49-F238E27FC236}">
                <a16:creationId xmlns="" xmlns:a16="http://schemas.microsoft.com/office/drawing/2014/main" id="{92E29841-7FEE-4160-84A1-CC3B9C33FB05}"/>
              </a:ext>
            </a:extLst>
          </p:cNvPr>
          <p:cNvCxnSpPr>
            <a:cxnSpLocks/>
          </p:cNvCxnSpPr>
          <p:nvPr/>
        </p:nvCxnSpPr>
        <p:spPr>
          <a:xfrm>
            <a:off x="6271786" y="2441572"/>
            <a:ext cx="0" cy="202937"/>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 xmlns:a16="http://schemas.microsoft.com/office/drawing/2014/main" id="{39A71440-95C7-4ABA-AB75-9541FDE9860F}"/>
              </a:ext>
            </a:extLst>
          </p:cNvPr>
          <p:cNvSpPr txBox="1"/>
          <p:nvPr/>
        </p:nvSpPr>
        <p:spPr>
          <a:xfrm>
            <a:off x="6355997" y="2467717"/>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33 €/m</a:t>
            </a:r>
          </a:p>
        </p:txBody>
      </p:sp>
      <p:cxnSp>
        <p:nvCxnSpPr>
          <p:cNvPr id="49" name="Gerade Verbindung mit Pfeil 48">
            <a:extLst>
              <a:ext uri="{FF2B5EF4-FFF2-40B4-BE49-F238E27FC236}">
                <a16:creationId xmlns="" xmlns:a16="http://schemas.microsoft.com/office/drawing/2014/main" id="{7CB3C6FD-756A-453D-A004-942CC0B1119A}"/>
              </a:ext>
            </a:extLst>
          </p:cNvPr>
          <p:cNvCxnSpPr/>
          <p:nvPr/>
        </p:nvCxnSpPr>
        <p:spPr>
          <a:xfrm>
            <a:off x="6274278" y="2269091"/>
            <a:ext cx="0" cy="169443"/>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 xmlns:a16="http://schemas.microsoft.com/office/drawing/2014/main" id="{B3919859-C799-4A9C-BE47-CD69B6FAE49D}"/>
              </a:ext>
            </a:extLst>
          </p:cNvPr>
          <p:cNvSpPr txBox="1"/>
          <p:nvPr/>
        </p:nvSpPr>
        <p:spPr>
          <a:xfrm>
            <a:off x="6354936" y="2304355"/>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22 €/m</a:t>
            </a:r>
          </a:p>
        </p:txBody>
      </p:sp>
      <p:cxnSp>
        <p:nvCxnSpPr>
          <p:cNvPr id="52" name="Gerade Verbindung mit Pfeil 51">
            <a:extLst>
              <a:ext uri="{FF2B5EF4-FFF2-40B4-BE49-F238E27FC236}">
                <a16:creationId xmlns="" xmlns:a16="http://schemas.microsoft.com/office/drawing/2014/main" id="{782A5094-D789-4924-AC58-C9F31377C45A}"/>
              </a:ext>
            </a:extLst>
          </p:cNvPr>
          <p:cNvCxnSpPr>
            <a:cxnSpLocks/>
          </p:cNvCxnSpPr>
          <p:nvPr/>
        </p:nvCxnSpPr>
        <p:spPr>
          <a:xfrm>
            <a:off x="7359789" y="2537206"/>
            <a:ext cx="0" cy="108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 xmlns:a16="http://schemas.microsoft.com/office/drawing/2014/main" id="{B3BC0242-F1BF-4119-95C7-5AFF2BF103AC}"/>
              </a:ext>
            </a:extLst>
          </p:cNvPr>
          <p:cNvSpPr txBox="1"/>
          <p:nvPr/>
        </p:nvSpPr>
        <p:spPr>
          <a:xfrm>
            <a:off x="7444000" y="2472020"/>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11 €/m</a:t>
            </a:r>
          </a:p>
        </p:txBody>
      </p:sp>
      <p:cxnSp>
        <p:nvCxnSpPr>
          <p:cNvPr id="55" name="Gerade Verbindung mit Pfeil 54">
            <a:extLst>
              <a:ext uri="{FF2B5EF4-FFF2-40B4-BE49-F238E27FC236}">
                <a16:creationId xmlns="" xmlns:a16="http://schemas.microsoft.com/office/drawing/2014/main" id="{64D0B613-D2E9-4C99-885A-3D5EC68FE6A9}"/>
              </a:ext>
            </a:extLst>
          </p:cNvPr>
          <p:cNvCxnSpPr/>
          <p:nvPr/>
        </p:nvCxnSpPr>
        <p:spPr>
          <a:xfrm>
            <a:off x="7362281" y="2303704"/>
            <a:ext cx="0" cy="253464"/>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 xmlns:a16="http://schemas.microsoft.com/office/drawing/2014/main" id="{768E75B5-B13B-4D85-888B-901433C0DBF6}"/>
              </a:ext>
            </a:extLst>
          </p:cNvPr>
          <p:cNvSpPr txBox="1"/>
          <p:nvPr/>
        </p:nvSpPr>
        <p:spPr>
          <a:xfrm>
            <a:off x="7442939" y="2344831"/>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44 €/m</a:t>
            </a:r>
          </a:p>
        </p:txBody>
      </p:sp>
      <p:pic>
        <p:nvPicPr>
          <p:cNvPr id="42" name="Grafik 41">
            <a:extLst>
              <a:ext uri="{FF2B5EF4-FFF2-40B4-BE49-F238E27FC236}">
                <a16:creationId xmlns="" xmlns:a16="http://schemas.microsoft.com/office/drawing/2014/main" id="{1D8C54A9-4BEA-4AE1-B23C-CDF570556FB0}"/>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927742" y="3431760"/>
            <a:ext cx="1215852" cy="1215401"/>
          </a:xfrm>
          <a:prstGeom prst="rect">
            <a:avLst/>
          </a:prstGeom>
        </p:spPr>
      </p:pic>
      <p:sp>
        <p:nvSpPr>
          <p:cNvPr id="43" name="Textfeld 42">
            <a:extLst>
              <a:ext uri="{FF2B5EF4-FFF2-40B4-BE49-F238E27FC236}">
                <a16:creationId xmlns="" xmlns:a16="http://schemas.microsoft.com/office/drawing/2014/main" id="{7DDBAD14-0DC1-4E56-988A-CED91D4445CB}"/>
              </a:ext>
            </a:extLst>
          </p:cNvPr>
          <p:cNvSpPr txBox="1"/>
          <p:nvPr/>
        </p:nvSpPr>
        <p:spPr>
          <a:xfrm>
            <a:off x="3095551" y="4994670"/>
            <a:ext cx="5679440"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 Verbrauch und Preise beispielhaft (brutto mit 7% Mwst.); Entlastung kann im Einzelfall deutlich abweichen</a:t>
            </a:r>
            <a:endParaRPr lang="de-DE" sz="1000" dirty="0" err="1"/>
          </a:p>
        </p:txBody>
      </p:sp>
      <p:cxnSp>
        <p:nvCxnSpPr>
          <p:cNvPr id="60" name="Gerade Verbindung mit Pfeil 59">
            <a:extLst>
              <a:ext uri="{FF2B5EF4-FFF2-40B4-BE49-F238E27FC236}">
                <a16:creationId xmlns="" xmlns:a16="http://schemas.microsoft.com/office/drawing/2014/main" id="{FACBAFA3-30C4-44C7-913E-7D5B40E30BCC}"/>
              </a:ext>
            </a:extLst>
          </p:cNvPr>
          <p:cNvCxnSpPr/>
          <p:nvPr/>
        </p:nvCxnSpPr>
        <p:spPr>
          <a:xfrm>
            <a:off x="6271786" y="2008440"/>
            <a:ext cx="0" cy="286299"/>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 xmlns:a16="http://schemas.microsoft.com/office/drawing/2014/main" id="{8CA9BC45-573E-44B5-8F10-D1CCB330F526}"/>
              </a:ext>
            </a:extLst>
          </p:cNvPr>
          <p:cNvSpPr txBox="1"/>
          <p:nvPr/>
        </p:nvSpPr>
        <p:spPr>
          <a:xfrm>
            <a:off x="6305440" y="2049429"/>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37 €/m</a:t>
            </a:r>
          </a:p>
        </p:txBody>
      </p:sp>
      <p:cxnSp>
        <p:nvCxnSpPr>
          <p:cNvPr id="62" name="Gerade Verbindung mit Pfeil 61">
            <a:extLst>
              <a:ext uri="{FF2B5EF4-FFF2-40B4-BE49-F238E27FC236}">
                <a16:creationId xmlns="" xmlns:a16="http://schemas.microsoft.com/office/drawing/2014/main" id="{2FAC0061-C102-4576-AF3E-3C67924B6D63}"/>
              </a:ext>
            </a:extLst>
          </p:cNvPr>
          <p:cNvCxnSpPr/>
          <p:nvPr/>
        </p:nvCxnSpPr>
        <p:spPr>
          <a:xfrm>
            <a:off x="7360643" y="2016323"/>
            <a:ext cx="0" cy="286299"/>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 xmlns:a16="http://schemas.microsoft.com/office/drawing/2014/main" id="{AA83846D-A563-49A2-B588-4ABEC60D856E}"/>
              </a:ext>
            </a:extLst>
          </p:cNvPr>
          <p:cNvSpPr txBox="1"/>
          <p:nvPr/>
        </p:nvSpPr>
        <p:spPr>
          <a:xfrm>
            <a:off x="7394297" y="2057312"/>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37 €/m</a:t>
            </a:r>
          </a:p>
        </p:txBody>
      </p:sp>
      <p:sp>
        <p:nvSpPr>
          <p:cNvPr id="45" name="Textfeld 44">
            <a:extLst>
              <a:ext uri="{FF2B5EF4-FFF2-40B4-BE49-F238E27FC236}">
                <a16:creationId xmlns="" xmlns:a16="http://schemas.microsoft.com/office/drawing/2014/main" id="{FCA8EB39-A757-45FE-956A-78EBD933AE76}"/>
              </a:ext>
            </a:extLst>
          </p:cNvPr>
          <p:cNvSpPr txBox="1"/>
          <p:nvPr/>
        </p:nvSpPr>
        <p:spPr>
          <a:xfrm>
            <a:off x="695638" y="4606814"/>
            <a:ext cx="1823849" cy="369332"/>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b="1">
                <a:solidFill>
                  <a:schemeClr val="accent4"/>
                </a:solidFill>
              </a:rPr>
              <a:t>zusätzliche Entlastung</a:t>
            </a:r>
            <a:br>
              <a:rPr lang="de-DE" sz="1200" b="1">
                <a:solidFill>
                  <a:schemeClr val="accent4"/>
                </a:solidFill>
              </a:rPr>
            </a:br>
            <a:r>
              <a:rPr lang="de-DE" sz="1200" b="1">
                <a:solidFill>
                  <a:schemeClr val="accent4"/>
                </a:solidFill>
              </a:rPr>
              <a:t>Mehrwertsteuerabsenkung:</a:t>
            </a:r>
            <a:endParaRPr lang="de-DE" sz="1200" b="1" dirty="0" err="1">
              <a:solidFill>
                <a:schemeClr val="accent4"/>
              </a:solidFill>
            </a:endParaRPr>
          </a:p>
        </p:txBody>
      </p:sp>
      <p:sp>
        <p:nvSpPr>
          <p:cNvPr id="47" name="Textfeld 46">
            <a:extLst>
              <a:ext uri="{FF2B5EF4-FFF2-40B4-BE49-F238E27FC236}">
                <a16:creationId xmlns="" xmlns:a16="http://schemas.microsoft.com/office/drawing/2014/main" id="{C685EEC6-1B99-4621-B2A6-537BA9610CF5}"/>
              </a:ext>
            </a:extLst>
          </p:cNvPr>
          <p:cNvSpPr txBox="1"/>
          <p:nvPr/>
        </p:nvSpPr>
        <p:spPr>
          <a:xfrm>
            <a:off x="2606152" y="4608611"/>
            <a:ext cx="1353495"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bis März 2023: 29€</a:t>
            </a:r>
            <a:br>
              <a:rPr lang="de-DE" sz="1200" b="1">
                <a:solidFill>
                  <a:schemeClr val="accent4"/>
                </a:solidFill>
              </a:rPr>
            </a:br>
            <a:r>
              <a:rPr lang="de-DE" sz="1200" b="1">
                <a:solidFill>
                  <a:schemeClr val="accent4"/>
                </a:solidFill>
              </a:rPr>
              <a:t>ab März 2023: 25€ </a:t>
            </a:r>
            <a:endParaRPr lang="de-DE" sz="1200" b="1" dirty="0" err="1">
              <a:solidFill>
                <a:schemeClr val="accent4"/>
              </a:solidFill>
            </a:endParaRPr>
          </a:p>
        </p:txBody>
      </p:sp>
      <p:sp>
        <p:nvSpPr>
          <p:cNvPr id="51" name="Textfeld 50">
            <a:extLst>
              <a:ext uri="{FF2B5EF4-FFF2-40B4-BE49-F238E27FC236}">
                <a16:creationId xmlns="" xmlns:a16="http://schemas.microsoft.com/office/drawing/2014/main" id="{5391BDF5-131A-4DF7-BC6F-43B2304642F5}"/>
              </a:ext>
            </a:extLst>
          </p:cNvPr>
          <p:cNvSpPr txBox="1"/>
          <p:nvPr/>
        </p:nvSpPr>
        <p:spPr>
          <a:xfrm>
            <a:off x="5851624" y="4608611"/>
            <a:ext cx="343213"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27€</a:t>
            </a:r>
            <a:br>
              <a:rPr lang="de-DE" sz="1200" b="1">
                <a:solidFill>
                  <a:schemeClr val="accent4"/>
                </a:solidFill>
              </a:rPr>
            </a:br>
            <a:r>
              <a:rPr lang="de-DE" sz="1200" b="1">
                <a:solidFill>
                  <a:schemeClr val="accent4"/>
                </a:solidFill>
              </a:rPr>
              <a:t>23€ </a:t>
            </a:r>
            <a:endParaRPr lang="de-DE" sz="1200" b="1" dirty="0" err="1">
              <a:solidFill>
                <a:schemeClr val="accent4"/>
              </a:solidFill>
            </a:endParaRPr>
          </a:p>
        </p:txBody>
      </p:sp>
      <p:sp>
        <p:nvSpPr>
          <p:cNvPr id="53" name="Textfeld 52">
            <a:extLst>
              <a:ext uri="{FF2B5EF4-FFF2-40B4-BE49-F238E27FC236}">
                <a16:creationId xmlns="" xmlns:a16="http://schemas.microsoft.com/office/drawing/2014/main" id="{3A1776D6-FDC4-4FCA-B866-50CE5FC056C1}"/>
              </a:ext>
            </a:extLst>
          </p:cNvPr>
          <p:cNvSpPr txBox="1"/>
          <p:nvPr/>
        </p:nvSpPr>
        <p:spPr>
          <a:xfrm>
            <a:off x="6955840" y="4608611"/>
            <a:ext cx="343213"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24€</a:t>
            </a:r>
            <a:br>
              <a:rPr lang="de-DE" sz="1200" b="1">
                <a:solidFill>
                  <a:schemeClr val="accent4"/>
                </a:solidFill>
              </a:rPr>
            </a:br>
            <a:r>
              <a:rPr lang="de-DE" sz="1200" b="1">
                <a:solidFill>
                  <a:schemeClr val="accent4"/>
                </a:solidFill>
              </a:rPr>
              <a:t>20€ </a:t>
            </a:r>
            <a:endParaRPr lang="de-DE" sz="1200" b="1" dirty="0" err="1">
              <a:solidFill>
                <a:schemeClr val="accent4"/>
              </a:solidFill>
            </a:endParaRPr>
          </a:p>
        </p:txBody>
      </p:sp>
      <p:sp>
        <p:nvSpPr>
          <p:cNvPr id="57" name="Fußzeilenplatzhalter 4">
            <a:extLst>
              <a:ext uri="{FF2B5EF4-FFF2-40B4-BE49-F238E27FC236}">
                <a16:creationId xmlns="" xmlns:a16="http://schemas.microsoft.com/office/drawing/2014/main" id="{E1C816AF-5910-4960-BB58-4523C6781D75}"/>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58" name="Datumsplatzhalter 3">
            <a:extLst>
              <a:ext uri="{FF2B5EF4-FFF2-40B4-BE49-F238E27FC236}">
                <a16:creationId xmlns="" xmlns:a16="http://schemas.microsoft.com/office/drawing/2014/main" id="{C8567DB7-557F-4160-B42C-464DA410C9FD}"/>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318101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CBE5123-4072-4528-8780-6B4E582357FC}"/>
              </a:ext>
            </a:extLst>
          </p:cNvPr>
          <p:cNvSpPr>
            <a:spLocks noGrp="1"/>
          </p:cNvSpPr>
          <p:nvPr>
            <p:ph type="ctrTitle"/>
          </p:nvPr>
        </p:nvSpPr>
        <p:spPr>
          <a:xfrm>
            <a:off x="503263" y="2808411"/>
            <a:ext cx="8208912" cy="1224144"/>
          </a:xfrm>
        </p:spPr>
        <p:txBody>
          <a:bodyPr/>
          <a:lstStyle/>
          <a:p>
            <a:r>
              <a:rPr lang="de-DE" dirty="0">
                <a:effectLst/>
                <a:ea typeface="Times New Roman" panose="02020603050405020304" pitchFamily="18" charset="0"/>
                <a:cs typeface="Times New Roman" panose="02020603050405020304" pitchFamily="18" charset="0"/>
              </a:rPr>
              <a:t>Daten zur Energiepreisentwicklung</a:t>
            </a:r>
            <a:endParaRPr lang="de-DE" dirty="0"/>
          </a:p>
        </p:txBody>
      </p:sp>
      <p:sp>
        <p:nvSpPr>
          <p:cNvPr id="4" name="Datumsplatzhalter 3">
            <a:extLst>
              <a:ext uri="{FF2B5EF4-FFF2-40B4-BE49-F238E27FC236}">
                <a16:creationId xmlns="" xmlns:a16="http://schemas.microsoft.com/office/drawing/2014/main" id="{3C0DEBE9-3DF1-4F8D-A304-05F7C39A8B84}"/>
              </a:ext>
            </a:extLst>
          </p:cNvPr>
          <p:cNvSpPr>
            <a:spLocks noGrp="1"/>
          </p:cNvSpPr>
          <p:nvPr>
            <p:ph type="dt" sz="half" idx="10"/>
          </p:nvPr>
        </p:nvSpPr>
        <p:spPr/>
        <p:txBody>
          <a:bodyPr/>
          <a:lstStyle/>
          <a:p>
            <a:r>
              <a:rPr lang="de-DE" dirty="0"/>
              <a:t>29.11.2022</a:t>
            </a:r>
          </a:p>
        </p:txBody>
      </p:sp>
    </p:spTree>
    <p:extLst>
      <p:ext uri="{BB962C8B-B14F-4D97-AF65-F5344CB8AC3E}">
        <p14:creationId xmlns:p14="http://schemas.microsoft.com/office/powerpoint/2010/main" val="2403385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fik 44">
            <a:extLst>
              <a:ext uri="{FF2B5EF4-FFF2-40B4-BE49-F238E27FC236}">
                <a16:creationId xmlns="" xmlns:a16="http://schemas.microsoft.com/office/drawing/2014/main" id="{3FE08981-6527-4628-B8B6-BB0CAB9DD07C}"/>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7890258" y="3427197"/>
            <a:ext cx="1231736" cy="1231278"/>
          </a:xfrm>
          <a:prstGeom prst="rect">
            <a:avLst/>
          </a:prstGeom>
        </p:spPr>
      </p:pic>
      <p:sp>
        <p:nvSpPr>
          <p:cNvPr id="2" name="Titel 1">
            <a:extLst>
              <a:ext uri="{FF2B5EF4-FFF2-40B4-BE49-F238E27FC236}">
                <a16:creationId xmlns="" xmlns:a16="http://schemas.microsoft.com/office/drawing/2014/main" id="{9E6C6E76-B571-4C34-98FB-1D7FF659AD6C}"/>
              </a:ext>
            </a:extLst>
          </p:cNvPr>
          <p:cNvSpPr>
            <a:spLocks noGrp="1"/>
          </p:cNvSpPr>
          <p:nvPr>
            <p:ph type="title"/>
          </p:nvPr>
        </p:nvSpPr>
        <p:spPr/>
        <p:txBody>
          <a:bodyPr/>
          <a:lstStyle/>
          <a:p>
            <a:r>
              <a:rPr lang="de-DE"/>
              <a:t>Preisbremse Fernwärme: Beispielrechnung</a:t>
            </a:r>
            <a:br>
              <a:rPr lang="de-DE"/>
            </a:br>
            <a:r>
              <a:rPr kumimoji="0" lang="de-DE" sz="1400" b="1" i="0" u="none" strike="noStrike" kern="1200" cap="none" spc="0" normalizeH="0" baseline="0" noProof="0">
                <a:ln>
                  <a:noFill/>
                </a:ln>
                <a:solidFill>
                  <a:srgbClr val="C20000"/>
                </a:solidFill>
                <a:effectLst/>
                <a:uLnTx/>
                <a:uFillTx/>
                <a:latin typeface="Calibri"/>
                <a:ea typeface="+mj-ea"/>
                <a:cs typeface="Calibri"/>
              </a:rPr>
              <a:t>Wohnung in Mehrfamilienhaus, 13.000 kWh/a*</a:t>
            </a:r>
            <a:r>
              <a:rPr kumimoji="0" lang="de-DE" sz="1400" b="0" i="0" u="none" strike="noStrike" kern="1200" cap="none" spc="0" normalizeH="0" baseline="0" noProof="0">
                <a:ln>
                  <a:noFill/>
                </a:ln>
                <a:solidFill>
                  <a:srgbClr val="C20000"/>
                </a:solidFill>
                <a:effectLst/>
                <a:uLnTx/>
                <a:uFillTx/>
                <a:latin typeface="Calibri"/>
                <a:ea typeface="+mj-ea"/>
                <a:cs typeface="Calibri"/>
              </a:rPr>
              <a:t>, Monatsrechnung, alter Tarif 7 ct/kWh* Arbeitspreis,</a:t>
            </a:r>
            <a:br>
              <a:rPr kumimoji="0" lang="de-DE" sz="1400" b="0" i="0" u="none" strike="noStrike" kern="1200" cap="none" spc="0" normalizeH="0" baseline="0" noProof="0">
                <a:ln>
                  <a:noFill/>
                </a:ln>
                <a:solidFill>
                  <a:srgbClr val="C20000"/>
                </a:solidFill>
                <a:effectLst/>
                <a:uLnTx/>
                <a:uFillTx/>
                <a:latin typeface="Calibri"/>
                <a:ea typeface="+mj-ea"/>
                <a:cs typeface="Calibri"/>
              </a:rPr>
            </a:br>
            <a:r>
              <a:rPr kumimoji="0" lang="de-DE" sz="1400" b="0" i="0" u="none" strike="noStrike" kern="1200" cap="none" spc="0" normalizeH="0" baseline="0" noProof="0">
                <a:ln>
                  <a:noFill/>
                </a:ln>
                <a:solidFill>
                  <a:srgbClr val="C20000"/>
                </a:solidFill>
                <a:effectLst/>
                <a:uLnTx/>
                <a:uFillTx/>
                <a:latin typeface="Calibri"/>
                <a:ea typeface="+mj-ea"/>
                <a:cs typeface="Calibri"/>
              </a:rPr>
              <a:t>neuer Tarif 12 ct/kWh* Arbeitspreis, gedeckelter Arbeitspreis 9,5 ct/kWh, Preise brutto mit 7% Mwst.</a:t>
            </a:r>
            <a:endParaRPr lang="de-DE" sz="1600" b="0"/>
          </a:p>
        </p:txBody>
      </p:sp>
      <p:graphicFrame>
        <p:nvGraphicFramePr>
          <p:cNvPr id="9" name="Inhaltsplatzhalter 8">
            <a:extLst>
              <a:ext uri="{FF2B5EF4-FFF2-40B4-BE49-F238E27FC236}">
                <a16:creationId xmlns="" xmlns:a16="http://schemas.microsoft.com/office/drawing/2014/main" id="{7CAB0844-5003-4CED-A9B5-309FC8A10F1F}"/>
              </a:ext>
            </a:extLst>
          </p:cNvPr>
          <p:cNvGraphicFramePr>
            <a:graphicFrameLocks noGrp="1"/>
          </p:cNvGraphicFramePr>
          <p:nvPr>
            <p:ph idx="1"/>
          </p:nvPr>
        </p:nvGraphicFramePr>
        <p:xfrm>
          <a:off x="431801" y="1584275"/>
          <a:ext cx="7344269" cy="3096339"/>
        </p:xfrm>
        <a:graphic>
          <a:graphicData uri="http://schemas.openxmlformats.org/drawingml/2006/chart">
            <c:chart xmlns:c="http://schemas.openxmlformats.org/drawingml/2006/chart" xmlns:r="http://schemas.openxmlformats.org/officeDocument/2006/relationships" r:id="rId4"/>
          </a:graphicData>
        </a:graphic>
      </p:graphicFrame>
      <p:sp>
        <p:nvSpPr>
          <p:cNvPr id="6" name="Foliennummernplatzhalter 5">
            <a:extLst>
              <a:ext uri="{FF2B5EF4-FFF2-40B4-BE49-F238E27FC236}">
                <a16:creationId xmlns="" xmlns:a16="http://schemas.microsoft.com/office/drawing/2014/main" id="{80855C25-C5CA-460E-9546-C274D69567DA}"/>
              </a:ext>
            </a:extLst>
          </p:cNvPr>
          <p:cNvSpPr>
            <a:spLocks noGrp="1"/>
          </p:cNvSpPr>
          <p:nvPr>
            <p:ph type="sldNum" sz="quarter" idx="12"/>
          </p:nvPr>
        </p:nvSpPr>
        <p:spPr/>
        <p:txBody>
          <a:bodyPr/>
          <a:lstStyle/>
          <a:p>
            <a:fld id="{915ABBCB-2658-4656-B2C4-43A1F658563B}" type="slidenum">
              <a:rPr lang="de-DE" smtClean="0"/>
              <a:t>20</a:t>
            </a:fld>
            <a:endParaRPr lang="de-DE"/>
          </a:p>
        </p:txBody>
      </p:sp>
      <p:cxnSp>
        <p:nvCxnSpPr>
          <p:cNvPr id="13" name="Gerader Verbinder 12">
            <a:extLst>
              <a:ext uri="{FF2B5EF4-FFF2-40B4-BE49-F238E27FC236}">
                <a16:creationId xmlns="" xmlns:a16="http://schemas.microsoft.com/office/drawing/2014/main" id="{09F325CD-9776-4432-B9CD-55156BBD5823}"/>
              </a:ext>
            </a:extLst>
          </p:cNvPr>
          <p:cNvCxnSpPr/>
          <p:nvPr/>
        </p:nvCxnSpPr>
        <p:spPr>
          <a:xfrm>
            <a:off x="1087210" y="2896185"/>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 xmlns:a16="http://schemas.microsoft.com/office/drawing/2014/main" id="{33411EEE-D9DD-4A63-908E-5BF3E48E6469}"/>
              </a:ext>
            </a:extLst>
          </p:cNvPr>
          <p:cNvCxnSpPr/>
          <p:nvPr/>
        </p:nvCxnSpPr>
        <p:spPr>
          <a:xfrm>
            <a:off x="4085775" y="2335323"/>
            <a:ext cx="0" cy="275127"/>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 xmlns:a16="http://schemas.microsoft.com/office/drawing/2014/main" id="{60C58686-7E66-4558-99D3-F796834939DE}"/>
              </a:ext>
            </a:extLst>
          </p:cNvPr>
          <p:cNvCxnSpPr>
            <a:cxnSpLocks/>
          </p:cNvCxnSpPr>
          <p:nvPr/>
        </p:nvCxnSpPr>
        <p:spPr>
          <a:xfrm>
            <a:off x="4080014" y="2572511"/>
            <a:ext cx="0" cy="309517"/>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 xmlns:a16="http://schemas.microsoft.com/office/drawing/2014/main" id="{71A7A2AE-080E-4F1F-8BCB-9658AAB58E0B}"/>
              </a:ext>
            </a:extLst>
          </p:cNvPr>
          <p:cNvSpPr txBox="1"/>
          <p:nvPr/>
        </p:nvSpPr>
        <p:spPr>
          <a:xfrm>
            <a:off x="4127312" y="2362843"/>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22 €/m</a:t>
            </a:r>
          </a:p>
        </p:txBody>
      </p:sp>
      <p:sp>
        <p:nvSpPr>
          <p:cNvPr id="27" name="Textfeld 26">
            <a:extLst>
              <a:ext uri="{FF2B5EF4-FFF2-40B4-BE49-F238E27FC236}">
                <a16:creationId xmlns="" xmlns:a16="http://schemas.microsoft.com/office/drawing/2014/main" id="{E0F11784-ADBF-40D2-A037-950327CF8878}"/>
              </a:ext>
            </a:extLst>
          </p:cNvPr>
          <p:cNvSpPr txBox="1"/>
          <p:nvPr/>
        </p:nvSpPr>
        <p:spPr>
          <a:xfrm>
            <a:off x="683255" y="4896627"/>
            <a:ext cx="8172936" cy="216033"/>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cxnSp>
        <p:nvCxnSpPr>
          <p:cNvPr id="32" name="Gerade Verbindung mit Pfeil 31">
            <a:extLst>
              <a:ext uri="{FF2B5EF4-FFF2-40B4-BE49-F238E27FC236}">
                <a16:creationId xmlns="" xmlns:a16="http://schemas.microsoft.com/office/drawing/2014/main" id="{B4B4809C-DEC2-4941-8E86-AF1CF908D725}"/>
              </a:ext>
            </a:extLst>
          </p:cNvPr>
          <p:cNvCxnSpPr/>
          <p:nvPr/>
        </p:nvCxnSpPr>
        <p:spPr>
          <a:xfrm>
            <a:off x="8064103" y="1944315"/>
            <a:ext cx="0" cy="36000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 xmlns:a16="http://schemas.microsoft.com/office/drawing/2014/main" id="{BF58BA15-6641-45E5-B108-150A8D9B2CA0}"/>
              </a:ext>
            </a:extLst>
          </p:cNvPr>
          <p:cNvCxnSpPr>
            <a:cxnSpLocks/>
          </p:cNvCxnSpPr>
          <p:nvPr/>
        </p:nvCxnSpPr>
        <p:spPr>
          <a:xfrm>
            <a:off x="8064103" y="2808411"/>
            <a:ext cx="0" cy="360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 xmlns:a16="http://schemas.microsoft.com/office/drawing/2014/main" id="{B57CBCD8-E6CC-4BEB-883A-86B3E07552DE}"/>
              </a:ext>
            </a:extLst>
          </p:cNvPr>
          <p:cNvSpPr txBox="1"/>
          <p:nvPr/>
        </p:nvSpPr>
        <p:spPr>
          <a:xfrm>
            <a:off x="287239" y="5000183"/>
            <a:ext cx="727763"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Quelle: BDEW</a:t>
            </a:r>
            <a:endParaRPr lang="de-DE" sz="1000" dirty="0" err="1"/>
          </a:p>
        </p:txBody>
      </p:sp>
      <p:cxnSp>
        <p:nvCxnSpPr>
          <p:cNvPr id="37" name="Gerader Verbinder 36">
            <a:extLst>
              <a:ext uri="{FF2B5EF4-FFF2-40B4-BE49-F238E27FC236}">
                <a16:creationId xmlns="" xmlns:a16="http://schemas.microsoft.com/office/drawing/2014/main" id="{357544B5-F2E9-4A5F-9023-CABF685C31B8}"/>
              </a:ext>
            </a:extLst>
          </p:cNvPr>
          <p:cNvCxnSpPr/>
          <p:nvPr/>
        </p:nvCxnSpPr>
        <p:spPr>
          <a:xfrm>
            <a:off x="1087210" y="2336948"/>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 xmlns:a16="http://schemas.microsoft.com/office/drawing/2014/main" id="{5BE0167D-5CEB-4748-AE62-A114C8710CFD}"/>
              </a:ext>
            </a:extLst>
          </p:cNvPr>
          <p:cNvSpPr txBox="1"/>
          <p:nvPr/>
        </p:nvSpPr>
        <p:spPr>
          <a:xfrm>
            <a:off x="4128373" y="2663334"/>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32 €/m</a:t>
            </a:r>
          </a:p>
        </p:txBody>
      </p:sp>
      <p:sp>
        <p:nvSpPr>
          <p:cNvPr id="39" name="Textfeld 38">
            <a:extLst>
              <a:ext uri="{FF2B5EF4-FFF2-40B4-BE49-F238E27FC236}">
                <a16:creationId xmlns="" xmlns:a16="http://schemas.microsoft.com/office/drawing/2014/main" id="{20A9C880-85C8-4B0F-91C9-A0BAE1D99972}"/>
              </a:ext>
            </a:extLst>
          </p:cNvPr>
          <p:cNvSpPr txBox="1"/>
          <p:nvPr/>
        </p:nvSpPr>
        <p:spPr>
          <a:xfrm>
            <a:off x="8137172" y="2047681"/>
            <a:ext cx="67653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Entlastung</a:t>
            </a:r>
          </a:p>
        </p:txBody>
      </p:sp>
      <p:cxnSp>
        <p:nvCxnSpPr>
          <p:cNvPr id="40" name="Gerade Verbindung mit Pfeil 39">
            <a:extLst>
              <a:ext uri="{FF2B5EF4-FFF2-40B4-BE49-F238E27FC236}">
                <a16:creationId xmlns="" xmlns:a16="http://schemas.microsoft.com/office/drawing/2014/main" id="{4007E1DD-2733-4516-97FB-20884DFCB2ED}"/>
              </a:ext>
            </a:extLst>
          </p:cNvPr>
          <p:cNvCxnSpPr/>
          <p:nvPr/>
        </p:nvCxnSpPr>
        <p:spPr>
          <a:xfrm>
            <a:off x="8064103" y="2392169"/>
            <a:ext cx="0" cy="360000"/>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 xmlns:a16="http://schemas.microsoft.com/office/drawing/2014/main" id="{511976C4-917D-4819-AD76-3E70A600148F}"/>
              </a:ext>
            </a:extLst>
          </p:cNvPr>
          <p:cNvSpPr txBox="1"/>
          <p:nvPr/>
        </p:nvSpPr>
        <p:spPr>
          <a:xfrm>
            <a:off x="8148314" y="2493915"/>
            <a:ext cx="711733"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Einsparung</a:t>
            </a:r>
          </a:p>
        </p:txBody>
      </p:sp>
      <p:sp>
        <p:nvSpPr>
          <p:cNvPr id="44" name="Textfeld 43">
            <a:extLst>
              <a:ext uri="{FF2B5EF4-FFF2-40B4-BE49-F238E27FC236}">
                <a16:creationId xmlns="" xmlns:a16="http://schemas.microsoft.com/office/drawing/2014/main" id="{ED44EFEC-BB87-40CC-A566-A1214060283E}"/>
              </a:ext>
            </a:extLst>
          </p:cNvPr>
          <p:cNvSpPr txBox="1"/>
          <p:nvPr/>
        </p:nvSpPr>
        <p:spPr>
          <a:xfrm>
            <a:off x="8151877" y="2839769"/>
            <a:ext cx="843372" cy="369332"/>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verbleibende</a:t>
            </a:r>
            <a:br>
              <a:rPr lang="de-DE" sz="1200" b="1">
                <a:solidFill>
                  <a:srgbClr val="C20000"/>
                </a:solidFill>
              </a:rPr>
            </a:br>
            <a:r>
              <a:rPr lang="de-DE" sz="1200" b="1">
                <a:solidFill>
                  <a:srgbClr val="C20000"/>
                </a:solidFill>
              </a:rPr>
              <a:t>Mehrkosten</a:t>
            </a:r>
          </a:p>
        </p:txBody>
      </p:sp>
      <p:cxnSp>
        <p:nvCxnSpPr>
          <p:cNvPr id="46" name="Gerade Verbindung mit Pfeil 45">
            <a:extLst>
              <a:ext uri="{FF2B5EF4-FFF2-40B4-BE49-F238E27FC236}">
                <a16:creationId xmlns="" xmlns:a16="http://schemas.microsoft.com/office/drawing/2014/main" id="{92E29841-7FEE-4160-84A1-CC3B9C33FB05}"/>
              </a:ext>
            </a:extLst>
          </p:cNvPr>
          <p:cNvCxnSpPr>
            <a:cxnSpLocks/>
          </p:cNvCxnSpPr>
          <p:nvPr/>
        </p:nvCxnSpPr>
        <p:spPr>
          <a:xfrm>
            <a:off x="6271786" y="2711092"/>
            <a:ext cx="0" cy="176548"/>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 xmlns:a16="http://schemas.microsoft.com/office/drawing/2014/main" id="{39A71440-95C7-4ABA-AB75-9541FDE9860F}"/>
              </a:ext>
            </a:extLst>
          </p:cNvPr>
          <p:cNvSpPr txBox="1"/>
          <p:nvPr/>
        </p:nvSpPr>
        <p:spPr>
          <a:xfrm>
            <a:off x="6355997" y="2716160"/>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19 €/m</a:t>
            </a:r>
          </a:p>
        </p:txBody>
      </p:sp>
      <p:cxnSp>
        <p:nvCxnSpPr>
          <p:cNvPr id="49" name="Gerade Verbindung mit Pfeil 48">
            <a:extLst>
              <a:ext uri="{FF2B5EF4-FFF2-40B4-BE49-F238E27FC236}">
                <a16:creationId xmlns="" xmlns:a16="http://schemas.microsoft.com/office/drawing/2014/main" id="{7CB3C6FD-756A-453D-A004-942CC0B1119A}"/>
              </a:ext>
            </a:extLst>
          </p:cNvPr>
          <p:cNvCxnSpPr/>
          <p:nvPr/>
        </p:nvCxnSpPr>
        <p:spPr>
          <a:xfrm>
            <a:off x="6274278" y="2548219"/>
            <a:ext cx="0" cy="171137"/>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 xmlns:a16="http://schemas.microsoft.com/office/drawing/2014/main" id="{B3919859-C799-4A9C-BE47-CD69B6FAE49D}"/>
              </a:ext>
            </a:extLst>
          </p:cNvPr>
          <p:cNvSpPr txBox="1"/>
          <p:nvPr/>
        </p:nvSpPr>
        <p:spPr>
          <a:xfrm>
            <a:off x="6354936" y="2560681"/>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13 €/m</a:t>
            </a:r>
          </a:p>
        </p:txBody>
      </p:sp>
      <p:cxnSp>
        <p:nvCxnSpPr>
          <p:cNvPr id="52" name="Gerade Verbindung mit Pfeil 51">
            <a:extLst>
              <a:ext uri="{FF2B5EF4-FFF2-40B4-BE49-F238E27FC236}">
                <a16:creationId xmlns="" xmlns:a16="http://schemas.microsoft.com/office/drawing/2014/main" id="{782A5094-D789-4924-AC58-C9F31377C45A}"/>
              </a:ext>
            </a:extLst>
          </p:cNvPr>
          <p:cNvCxnSpPr>
            <a:cxnSpLocks/>
          </p:cNvCxnSpPr>
          <p:nvPr/>
        </p:nvCxnSpPr>
        <p:spPr>
          <a:xfrm>
            <a:off x="7359789" y="2793532"/>
            <a:ext cx="0" cy="108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 xmlns:a16="http://schemas.microsoft.com/office/drawing/2014/main" id="{B3BC0242-F1BF-4119-95C7-5AFF2BF103AC}"/>
              </a:ext>
            </a:extLst>
          </p:cNvPr>
          <p:cNvSpPr txBox="1"/>
          <p:nvPr/>
        </p:nvSpPr>
        <p:spPr>
          <a:xfrm>
            <a:off x="7529086" y="2728346"/>
            <a:ext cx="383118"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6 €/m</a:t>
            </a:r>
          </a:p>
        </p:txBody>
      </p:sp>
      <p:cxnSp>
        <p:nvCxnSpPr>
          <p:cNvPr id="55" name="Gerade Verbindung mit Pfeil 54">
            <a:extLst>
              <a:ext uri="{FF2B5EF4-FFF2-40B4-BE49-F238E27FC236}">
                <a16:creationId xmlns="" xmlns:a16="http://schemas.microsoft.com/office/drawing/2014/main" id="{64D0B613-D2E9-4C99-885A-3D5EC68FE6A9}"/>
              </a:ext>
            </a:extLst>
          </p:cNvPr>
          <p:cNvCxnSpPr/>
          <p:nvPr/>
        </p:nvCxnSpPr>
        <p:spPr>
          <a:xfrm>
            <a:off x="7362281" y="2560030"/>
            <a:ext cx="0" cy="253464"/>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 xmlns:a16="http://schemas.microsoft.com/office/drawing/2014/main" id="{768E75B5-B13B-4D85-888B-901433C0DBF6}"/>
              </a:ext>
            </a:extLst>
          </p:cNvPr>
          <p:cNvSpPr txBox="1"/>
          <p:nvPr/>
        </p:nvSpPr>
        <p:spPr>
          <a:xfrm>
            <a:off x="7442939" y="2601157"/>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26 €/m</a:t>
            </a:r>
          </a:p>
        </p:txBody>
      </p:sp>
      <p:sp>
        <p:nvSpPr>
          <p:cNvPr id="43" name="Textfeld 42">
            <a:extLst>
              <a:ext uri="{FF2B5EF4-FFF2-40B4-BE49-F238E27FC236}">
                <a16:creationId xmlns="" xmlns:a16="http://schemas.microsoft.com/office/drawing/2014/main" id="{7DDBAD14-0DC1-4E56-988A-CED91D4445CB}"/>
              </a:ext>
            </a:extLst>
          </p:cNvPr>
          <p:cNvSpPr txBox="1"/>
          <p:nvPr/>
        </p:nvSpPr>
        <p:spPr>
          <a:xfrm>
            <a:off x="3095551" y="4994670"/>
            <a:ext cx="5679440"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 Verbrauch und Preise beispielhaft (brutto mit 7% Mwst.); Entlastung kann im Einzelfall deutlich abweichen</a:t>
            </a:r>
            <a:endParaRPr lang="de-DE" sz="1000" dirty="0" err="1"/>
          </a:p>
        </p:txBody>
      </p:sp>
      <p:cxnSp>
        <p:nvCxnSpPr>
          <p:cNvPr id="47" name="Gerade Verbindung mit Pfeil 46">
            <a:extLst>
              <a:ext uri="{FF2B5EF4-FFF2-40B4-BE49-F238E27FC236}">
                <a16:creationId xmlns="" xmlns:a16="http://schemas.microsoft.com/office/drawing/2014/main" id="{D0E778EF-529F-4649-B816-99DF69D33122}"/>
              </a:ext>
            </a:extLst>
          </p:cNvPr>
          <p:cNvCxnSpPr/>
          <p:nvPr/>
        </p:nvCxnSpPr>
        <p:spPr>
          <a:xfrm>
            <a:off x="6271786" y="2328004"/>
            <a:ext cx="0" cy="275127"/>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 xmlns:a16="http://schemas.microsoft.com/office/drawing/2014/main" id="{54A0400C-871D-42AE-85E1-431B94A8D6FC}"/>
              </a:ext>
            </a:extLst>
          </p:cNvPr>
          <p:cNvSpPr txBox="1"/>
          <p:nvPr/>
        </p:nvSpPr>
        <p:spPr>
          <a:xfrm>
            <a:off x="6313323" y="2355524"/>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22 €/m</a:t>
            </a:r>
          </a:p>
        </p:txBody>
      </p:sp>
      <p:cxnSp>
        <p:nvCxnSpPr>
          <p:cNvPr id="53" name="Gerade Verbindung mit Pfeil 52">
            <a:extLst>
              <a:ext uri="{FF2B5EF4-FFF2-40B4-BE49-F238E27FC236}">
                <a16:creationId xmlns="" xmlns:a16="http://schemas.microsoft.com/office/drawing/2014/main" id="{BD382ECC-A5DF-479E-87FC-3EDC59850C47}"/>
              </a:ext>
            </a:extLst>
          </p:cNvPr>
          <p:cNvCxnSpPr/>
          <p:nvPr/>
        </p:nvCxnSpPr>
        <p:spPr>
          <a:xfrm>
            <a:off x="7360643" y="2335887"/>
            <a:ext cx="0" cy="275127"/>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4" name="Textfeld 63">
            <a:extLst>
              <a:ext uri="{FF2B5EF4-FFF2-40B4-BE49-F238E27FC236}">
                <a16:creationId xmlns="" xmlns:a16="http://schemas.microsoft.com/office/drawing/2014/main" id="{AC0BD4AE-557D-472B-BAD6-3E35109FA29E}"/>
              </a:ext>
            </a:extLst>
          </p:cNvPr>
          <p:cNvSpPr txBox="1"/>
          <p:nvPr/>
        </p:nvSpPr>
        <p:spPr>
          <a:xfrm>
            <a:off x="7402180" y="2363407"/>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22 €/m</a:t>
            </a:r>
          </a:p>
        </p:txBody>
      </p:sp>
      <p:sp>
        <p:nvSpPr>
          <p:cNvPr id="42" name="Textfeld 41">
            <a:extLst>
              <a:ext uri="{FF2B5EF4-FFF2-40B4-BE49-F238E27FC236}">
                <a16:creationId xmlns="" xmlns:a16="http://schemas.microsoft.com/office/drawing/2014/main" id="{4D583EF2-E566-49F7-A551-8CF604604CD3}"/>
              </a:ext>
            </a:extLst>
          </p:cNvPr>
          <p:cNvSpPr txBox="1"/>
          <p:nvPr/>
        </p:nvSpPr>
        <p:spPr>
          <a:xfrm>
            <a:off x="695638" y="4606814"/>
            <a:ext cx="1823849" cy="369332"/>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b="1">
                <a:solidFill>
                  <a:schemeClr val="accent4"/>
                </a:solidFill>
              </a:rPr>
              <a:t>zusätzliche Entlastung</a:t>
            </a:r>
            <a:br>
              <a:rPr lang="de-DE" sz="1200" b="1">
                <a:solidFill>
                  <a:schemeClr val="accent4"/>
                </a:solidFill>
              </a:rPr>
            </a:br>
            <a:r>
              <a:rPr lang="de-DE" sz="1200" b="1">
                <a:solidFill>
                  <a:schemeClr val="accent4"/>
                </a:solidFill>
              </a:rPr>
              <a:t>Mehrwertsteuerabsenkung:</a:t>
            </a:r>
            <a:endParaRPr lang="de-DE" sz="1200" b="1" dirty="0" err="1">
              <a:solidFill>
                <a:schemeClr val="accent4"/>
              </a:solidFill>
            </a:endParaRPr>
          </a:p>
        </p:txBody>
      </p:sp>
      <p:sp>
        <p:nvSpPr>
          <p:cNvPr id="60" name="Textfeld 59">
            <a:extLst>
              <a:ext uri="{FF2B5EF4-FFF2-40B4-BE49-F238E27FC236}">
                <a16:creationId xmlns="" xmlns:a16="http://schemas.microsoft.com/office/drawing/2014/main" id="{D6E14F45-DC68-42A6-B3C9-44E68FF6AD2D}"/>
              </a:ext>
            </a:extLst>
          </p:cNvPr>
          <p:cNvSpPr txBox="1"/>
          <p:nvPr/>
        </p:nvSpPr>
        <p:spPr>
          <a:xfrm>
            <a:off x="2606152" y="4608611"/>
            <a:ext cx="1353495"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bis März 2023: 19€</a:t>
            </a:r>
            <a:br>
              <a:rPr lang="de-DE" sz="1200" b="1">
                <a:solidFill>
                  <a:schemeClr val="accent4"/>
                </a:solidFill>
              </a:rPr>
            </a:br>
            <a:r>
              <a:rPr lang="de-DE" sz="1200" b="1">
                <a:solidFill>
                  <a:schemeClr val="accent4"/>
                </a:solidFill>
              </a:rPr>
              <a:t>ab März 2023: 13€ </a:t>
            </a:r>
            <a:endParaRPr lang="de-DE" sz="1200" b="1" dirty="0" err="1">
              <a:solidFill>
                <a:schemeClr val="accent4"/>
              </a:solidFill>
            </a:endParaRPr>
          </a:p>
        </p:txBody>
      </p:sp>
      <p:sp>
        <p:nvSpPr>
          <p:cNvPr id="61" name="Textfeld 60">
            <a:extLst>
              <a:ext uri="{FF2B5EF4-FFF2-40B4-BE49-F238E27FC236}">
                <a16:creationId xmlns="" xmlns:a16="http://schemas.microsoft.com/office/drawing/2014/main" id="{A237A35D-EF61-48DF-A817-E5A6ABC89C22}"/>
              </a:ext>
            </a:extLst>
          </p:cNvPr>
          <p:cNvSpPr txBox="1"/>
          <p:nvPr/>
        </p:nvSpPr>
        <p:spPr>
          <a:xfrm>
            <a:off x="5851624" y="4608611"/>
            <a:ext cx="343213"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18€</a:t>
            </a:r>
            <a:br>
              <a:rPr lang="de-DE" sz="1200" b="1">
                <a:solidFill>
                  <a:schemeClr val="accent4"/>
                </a:solidFill>
              </a:rPr>
            </a:br>
            <a:r>
              <a:rPr lang="de-DE" sz="1200" b="1">
                <a:solidFill>
                  <a:schemeClr val="accent4"/>
                </a:solidFill>
              </a:rPr>
              <a:t>12€ </a:t>
            </a:r>
            <a:endParaRPr lang="de-DE" sz="1200" b="1" dirty="0" err="1">
              <a:solidFill>
                <a:schemeClr val="accent4"/>
              </a:solidFill>
            </a:endParaRPr>
          </a:p>
        </p:txBody>
      </p:sp>
      <p:sp>
        <p:nvSpPr>
          <p:cNvPr id="62" name="Textfeld 61">
            <a:extLst>
              <a:ext uri="{FF2B5EF4-FFF2-40B4-BE49-F238E27FC236}">
                <a16:creationId xmlns="" xmlns:a16="http://schemas.microsoft.com/office/drawing/2014/main" id="{E02166D5-1098-4F6C-82EE-7260767305FF}"/>
              </a:ext>
            </a:extLst>
          </p:cNvPr>
          <p:cNvSpPr txBox="1"/>
          <p:nvPr/>
        </p:nvSpPr>
        <p:spPr>
          <a:xfrm>
            <a:off x="6955840" y="4608611"/>
            <a:ext cx="343213" cy="369332"/>
          </a:xfrm>
          <a:prstGeom prst="rect">
            <a:avLst/>
          </a:prstGeom>
        </p:spPr>
        <p:txBody>
          <a:bodyPr vert="horz" wrap="square" lIns="0" tIns="0" rIns="0" bIns="0" rtlCol="0" anchor="t" anchorCtr="0">
            <a:spAutoFit/>
          </a:bodyPr>
          <a:lstStyle/>
          <a:p>
            <a:pPr algn="r">
              <a:spcBef>
                <a:spcPts val="500"/>
              </a:spcBef>
              <a:spcAft>
                <a:spcPts val="500"/>
              </a:spcAft>
              <a:buClr>
                <a:schemeClr val="bg2"/>
              </a:buClr>
            </a:pPr>
            <a:r>
              <a:rPr lang="de-DE" sz="1200" b="1">
                <a:solidFill>
                  <a:schemeClr val="accent4"/>
                </a:solidFill>
              </a:rPr>
              <a:t>16€</a:t>
            </a:r>
            <a:br>
              <a:rPr lang="de-DE" sz="1200" b="1">
                <a:solidFill>
                  <a:schemeClr val="accent4"/>
                </a:solidFill>
              </a:rPr>
            </a:br>
            <a:r>
              <a:rPr lang="de-DE" sz="1200" b="1">
                <a:solidFill>
                  <a:schemeClr val="accent4"/>
                </a:solidFill>
              </a:rPr>
              <a:t>11€ </a:t>
            </a:r>
            <a:endParaRPr lang="de-DE" sz="1200" b="1" dirty="0" err="1">
              <a:solidFill>
                <a:schemeClr val="accent4"/>
              </a:solidFill>
            </a:endParaRPr>
          </a:p>
        </p:txBody>
      </p:sp>
      <p:sp>
        <p:nvSpPr>
          <p:cNvPr id="57" name="Fußzeilenplatzhalter 4">
            <a:extLst>
              <a:ext uri="{FF2B5EF4-FFF2-40B4-BE49-F238E27FC236}">
                <a16:creationId xmlns="" xmlns:a16="http://schemas.microsoft.com/office/drawing/2014/main" id="{850DFC5C-C7EB-4652-86C1-1B71D554022A}"/>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58" name="Datumsplatzhalter 3">
            <a:extLst>
              <a:ext uri="{FF2B5EF4-FFF2-40B4-BE49-F238E27FC236}">
                <a16:creationId xmlns="" xmlns:a16="http://schemas.microsoft.com/office/drawing/2014/main" id="{FBF19DCC-DA71-4DF2-AFFE-B9C0D10A130E}"/>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14466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45741C4-1F22-453A-B17D-9298F570336E}"/>
              </a:ext>
            </a:extLst>
          </p:cNvPr>
          <p:cNvSpPr>
            <a:spLocks noGrp="1"/>
          </p:cNvSpPr>
          <p:nvPr>
            <p:ph type="title"/>
          </p:nvPr>
        </p:nvSpPr>
        <p:spPr/>
        <p:txBody>
          <a:bodyPr/>
          <a:lstStyle/>
          <a:p>
            <a:r>
              <a:rPr lang="de-DE"/>
              <a:t>Strom</a:t>
            </a:r>
          </a:p>
        </p:txBody>
      </p:sp>
      <p:sp>
        <p:nvSpPr>
          <p:cNvPr id="4" name="Datumsplatzhalter 3">
            <a:extLst>
              <a:ext uri="{FF2B5EF4-FFF2-40B4-BE49-F238E27FC236}">
                <a16:creationId xmlns="" xmlns:a16="http://schemas.microsoft.com/office/drawing/2014/main" id="{11826321-68AC-449F-815D-44E4E46AABB5}"/>
              </a:ext>
            </a:extLst>
          </p:cNvPr>
          <p:cNvSpPr>
            <a:spLocks noGrp="1"/>
          </p:cNvSpPr>
          <p:nvPr>
            <p:ph type="dt" sz="half" idx="10"/>
          </p:nvPr>
        </p:nvSpPr>
        <p:spPr/>
        <p:txBody>
          <a:bodyPr/>
          <a:lstStyle/>
          <a:p>
            <a:r>
              <a:rPr lang="de-DE" noProof="0" dirty="0"/>
              <a:t>29.11.2022</a:t>
            </a:r>
          </a:p>
        </p:txBody>
      </p:sp>
      <p:sp>
        <p:nvSpPr>
          <p:cNvPr id="6" name="Foliennummernplatzhalter 5">
            <a:extLst>
              <a:ext uri="{FF2B5EF4-FFF2-40B4-BE49-F238E27FC236}">
                <a16:creationId xmlns="" xmlns:a16="http://schemas.microsoft.com/office/drawing/2014/main" id="{9FD3D1B5-C216-4E6A-B3A1-FE7DD18653E9}"/>
              </a:ext>
            </a:extLst>
          </p:cNvPr>
          <p:cNvSpPr>
            <a:spLocks noGrp="1"/>
          </p:cNvSpPr>
          <p:nvPr>
            <p:ph type="sldNum" sz="quarter" idx="12"/>
          </p:nvPr>
        </p:nvSpPr>
        <p:spPr/>
        <p:txBody>
          <a:bodyPr/>
          <a:lstStyle/>
          <a:p>
            <a:fld id="{915ABBCB-2658-4656-B2C4-43A1F658563B}" type="slidenum">
              <a:rPr lang="de-DE" noProof="0" smtClean="0"/>
              <a:t>21</a:t>
            </a:fld>
            <a:endParaRPr lang="de-DE" noProof="0"/>
          </a:p>
        </p:txBody>
      </p:sp>
      <p:sp>
        <p:nvSpPr>
          <p:cNvPr id="7" name="Fußzeilenplatzhalter 4">
            <a:extLst>
              <a:ext uri="{FF2B5EF4-FFF2-40B4-BE49-F238E27FC236}">
                <a16:creationId xmlns="" xmlns:a16="http://schemas.microsoft.com/office/drawing/2014/main" id="{A0191765-0208-46ED-8C19-8228934C7E18}"/>
              </a:ext>
            </a:extLst>
          </p:cNvPr>
          <p:cNvSpPr>
            <a:spLocks noGrp="1"/>
          </p:cNvSpPr>
          <p:nvPr>
            <p:ph type="ftr" sz="quarter" idx="11"/>
          </p:nvPr>
        </p:nvSpPr>
        <p:spPr>
          <a:xfrm>
            <a:off x="1465273" y="4680000"/>
            <a:ext cx="5256000" cy="144000"/>
          </a:xfrm>
        </p:spPr>
        <p:txBody>
          <a:bodyPr/>
          <a:lstStyle/>
          <a:p>
            <a:r>
              <a:rPr lang="de-DE" dirty="0"/>
              <a:t>Preiskommunikation Foliensammlung</a:t>
            </a:r>
          </a:p>
        </p:txBody>
      </p:sp>
    </p:spTree>
    <p:extLst>
      <p:ext uri="{BB962C8B-B14F-4D97-AF65-F5344CB8AC3E}">
        <p14:creationId xmlns:p14="http://schemas.microsoft.com/office/powerpoint/2010/main" val="248282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04C2744-4B8D-4A8B-B693-EC8A5FF30B54}"/>
              </a:ext>
            </a:extLst>
          </p:cNvPr>
          <p:cNvSpPr>
            <a:spLocks noGrp="1"/>
          </p:cNvSpPr>
          <p:nvPr>
            <p:ph type="title"/>
          </p:nvPr>
        </p:nvSpPr>
        <p:spPr/>
        <p:txBody>
          <a:bodyPr/>
          <a:lstStyle/>
          <a:p>
            <a:r>
              <a:rPr lang="de-DE"/>
              <a:t>Strompreisbremse: Funktionsweise</a:t>
            </a:r>
            <a:br>
              <a:rPr lang="de-DE"/>
            </a:br>
            <a:endParaRPr lang="de-DE"/>
          </a:p>
        </p:txBody>
      </p:sp>
      <p:sp>
        <p:nvSpPr>
          <p:cNvPr id="6" name="Foliennummernplatzhalter 5">
            <a:extLst>
              <a:ext uri="{FF2B5EF4-FFF2-40B4-BE49-F238E27FC236}">
                <a16:creationId xmlns="" xmlns:a16="http://schemas.microsoft.com/office/drawing/2014/main" id="{29EF031F-423E-4434-9B35-5A827C832345}"/>
              </a:ext>
            </a:extLst>
          </p:cNvPr>
          <p:cNvSpPr>
            <a:spLocks noGrp="1"/>
          </p:cNvSpPr>
          <p:nvPr>
            <p:ph type="sldNum" sz="quarter" idx="12"/>
          </p:nvPr>
        </p:nvSpPr>
        <p:spPr/>
        <p:txBody>
          <a:bodyPr/>
          <a:lstStyle/>
          <a:p>
            <a:fld id="{915ABBCB-2658-4656-B2C4-43A1F658563B}" type="slidenum">
              <a:rPr lang="de-DE" noProof="0" smtClean="0"/>
              <a:t>22</a:t>
            </a:fld>
            <a:endParaRPr lang="de-DE" noProof="0"/>
          </a:p>
        </p:txBody>
      </p:sp>
      <p:grpSp>
        <p:nvGrpSpPr>
          <p:cNvPr id="81" name="Gruppieren 80">
            <a:extLst>
              <a:ext uri="{FF2B5EF4-FFF2-40B4-BE49-F238E27FC236}">
                <a16:creationId xmlns="" xmlns:a16="http://schemas.microsoft.com/office/drawing/2014/main" id="{3696635F-2BDD-49AD-A1D2-9B4790A54087}"/>
              </a:ext>
            </a:extLst>
          </p:cNvPr>
          <p:cNvGrpSpPr>
            <a:grpSpLocks noChangeAspect="1"/>
          </p:cNvGrpSpPr>
          <p:nvPr/>
        </p:nvGrpSpPr>
        <p:grpSpPr>
          <a:xfrm>
            <a:off x="203207" y="1728291"/>
            <a:ext cx="4175978" cy="3227207"/>
            <a:chOff x="-61402" y="1456025"/>
            <a:chExt cx="4684424" cy="3620135"/>
          </a:xfrm>
        </p:grpSpPr>
        <p:cxnSp>
          <p:nvCxnSpPr>
            <p:cNvPr id="8" name="Gerade Verbindung mit Pfeil 7">
              <a:extLst>
                <a:ext uri="{FF2B5EF4-FFF2-40B4-BE49-F238E27FC236}">
                  <a16:creationId xmlns="" xmlns:a16="http://schemas.microsoft.com/office/drawing/2014/main" id="{7699CC18-C24F-4061-8A79-037D2CB96944}"/>
                </a:ext>
              </a:extLst>
            </p:cNvPr>
            <p:cNvCxnSpPr/>
            <p:nvPr/>
          </p:nvCxnSpPr>
          <p:spPr>
            <a:xfrm flipV="1">
              <a:off x="769346" y="1872307"/>
              <a:ext cx="0" cy="28083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 xmlns:a16="http://schemas.microsoft.com/office/drawing/2014/main" id="{B854A2C8-1FB5-4134-9E76-393099F49BE5}"/>
                </a:ext>
              </a:extLst>
            </p:cNvPr>
            <p:cNvCxnSpPr>
              <a:cxnSpLocks/>
            </p:cNvCxnSpPr>
            <p:nvPr/>
          </p:nvCxnSpPr>
          <p:spPr>
            <a:xfrm>
              <a:off x="769346" y="4680619"/>
              <a:ext cx="338437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 xmlns:a16="http://schemas.microsoft.com/office/drawing/2014/main" id="{0FCBCDBE-25D7-43E7-A873-748A5DC672FA}"/>
                </a:ext>
              </a:extLst>
            </p:cNvPr>
            <p:cNvSpPr txBox="1"/>
            <p:nvPr/>
          </p:nvSpPr>
          <p:spPr>
            <a:xfrm>
              <a:off x="3887640" y="4752627"/>
              <a:ext cx="735382" cy="207150"/>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Verbrauch</a:t>
              </a:r>
              <a:endParaRPr lang="de-DE" sz="1200" b="1" dirty="0" err="1"/>
            </a:p>
          </p:txBody>
        </p:sp>
        <p:sp>
          <p:nvSpPr>
            <p:cNvPr id="13" name="Textfeld 12">
              <a:extLst>
                <a:ext uri="{FF2B5EF4-FFF2-40B4-BE49-F238E27FC236}">
                  <a16:creationId xmlns="" xmlns:a16="http://schemas.microsoft.com/office/drawing/2014/main" id="{80F09315-B6E1-434F-9B41-E29C0B34E912}"/>
                </a:ext>
              </a:extLst>
            </p:cNvPr>
            <p:cNvSpPr txBox="1"/>
            <p:nvPr/>
          </p:nvSpPr>
          <p:spPr>
            <a:xfrm>
              <a:off x="194412" y="1689508"/>
              <a:ext cx="537655" cy="414300"/>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Preis in</a:t>
              </a:r>
              <a:br>
                <a:rPr lang="de-DE" sz="1200" b="1"/>
              </a:br>
              <a:r>
                <a:rPr lang="de-DE" sz="1200" b="1"/>
                <a:t>ct/kWh</a:t>
              </a:r>
              <a:endParaRPr lang="de-DE" sz="1200" b="1" dirty="0" err="1"/>
            </a:p>
          </p:txBody>
        </p:sp>
        <p:sp>
          <p:nvSpPr>
            <p:cNvPr id="14" name="Rechteck 13">
              <a:extLst>
                <a:ext uri="{FF2B5EF4-FFF2-40B4-BE49-F238E27FC236}">
                  <a16:creationId xmlns="" xmlns:a16="http://schemas.microsoft.com/office/drawing/2014/main" id="{28EB1E23-F08F-4C59-AA6D-18A568F45286}"/>
                </a:ext>
              </a:extLst>
            </p:cNvPr>
            <p:cNvSpPr/>
            <p:nvPr/>
          </p:nvSpPr>
          <p:spPr>
            <a:xfrm>
              <a:off x="792995" y="3229781"/>
              <a:ext cx="2160000" cy="14271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15" name="Rechteck 14">
              <a:extLst>
                <a:ext uri="{FF2B5EF4-FFF2-40B4-BE49-F238E27FC236}">
                  <a16:creationId xmlns="" xmlns:a16="http://schemas.microsoft.com/office/drawing/2014/main" id="{26A4BF10-5349-4F01-85C0-327E685B8CC0}"/>
                </a:ext>
              </a:extLst>
            </p:cNvPr>
            <p:cNvSpPr/>
            <p:nvPr/>
          </p:nvSpPr>
          <p:spPr>
            <a:xfrm>
              <a:off x="2968760" y="2823497"/>
              <a:ext cx="540000" cy="18284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16" name="Textfeld 15">
              <a:extLst>
                <a:ext uri="{FF2B5EF4-FFF2-40B4-BE49-F238E27FC236}">
                  <a16:creationId xmlns="" xmlns:a16="http://schemas.microsoft.com/office/drawing/2014/main" id="{CD911EDB-8352-4A39-8AB8-8F948BBFA19F}"/>
                </a:ext>
              </a:extLst>
            </p:cNvPr>
            <p:cNvSpPr txBox="1"/>
            <p:nvPr/>
          </p:nvSpPr>
          <p:spPr>
            <a:xfrm>
              <a:off x="-61402" y="2616457"/>
              <a:ext cx="832556" cy="437389"/>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50 ct/kWh*</a:t>
              </a:r>
              <a:br>
                <a:rPr lang="de-DE" sz="1100"/>
              </a:br>
              <a:r>
                <a:rPr lang="de-DE" sz="1100"/>
                <a:t>(neuer Tarif)</a:t>
              </a:r>
              <a:br>
                <a:rPr lang="de-DE" sz="1100"/>
              </a:br>
              <a:endParaRPr lang="de-DE" sz="1100" dirty="0" err="1"/>
            </a:p>
          </p:txBody>
        </p:sp>
        <p:sp>
          <p:nvSpPr>
            <p:cNvPr id="17" name="Textfeld 16">
              <a:extLst>
                <a:ext uri="{FF2B5EF4-FFF2-40B4-BE49-F238E27FC236}">
                  <a16:creationId xmlns="" xmlns:a16="http://schemas.microsoft.com/office/drawing/2014/main" id="{19007C5F-8182-498C-AA83-B86ACAB97CAA}"/>
                </a:ext>
              </a:extLst>
            </p:cNvPr>
            <p:cNvSpPr txBox="1"/>
            <p:nvPr/>
          </p:nvSpPr>
          <p:spPr>
            <a:xfrm>
              <a:off x="20295" y="3020333"/>
              <a:ext cx="755234" cy="437389"/>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gedeckelter</a:t>
              </a:r>
              <a:br>
                <a:rPr lang="de-DE" sz="1100"/>
              </a:br>
              <a:r>
                <a:rPr lang="de-DE" sz="1100"/>
                <a:t>Preis:</a:t>
              </a:r>
              <a:br>
                <a:rPr lang="de-DE" sz="1100"/>
              </a:br>
              <a:r>
                <a:rPr lang="de-DE" sz="1100"/>
                <a:t>40 ct/kWh</a:t>
              </a:r>
              <a:endParaRPr lang="de-DE" sz="1100" dirty="0" err="1"/>
            </a:p>
          </p:txBody>
        </p:sp>
        <p:sp>
          <p:nvSpPr>
            <p:cNvPr id="18" name="Textfeld 17">
              <a:extLst>
                <a:ext uri="{FF2B5EF4-FFF2-40B4-BE49-F238E27FC236}">
                  <a16:creationId xmlns="" xmlns:a16="http://schemas.microsoft.com/office/drawing/2014/main" id="{8F5533E0-02DD-45D5-8583-CD3A82B73C50}"/>
                </a:ext>
              </a:extLst>
            </p:cNvPr>
            <p:cNvSpPr txBox="1"/>
            <p:nvPr/>
          </p:nvSpPr>
          <p:spPr>
            <a:xfrm>
              <a:off x="-20310" y="3509589"/>
              <a:ext cx="751638" cy="437389"/>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30 ct/kWh*</a:t>
              </a:r>
              <a:br>
                <a:rPr lang="de-DE" sz="1100"/>
              </a:br>
              <a:r>
                <a:rPr lang="de-DE" sz="1100"/>
                <a:t>(alter Tarif)</a:t>
              </a:r>
              <a:br>
                <a:rPr lang="de-DE" sz="1100"/>
              </a:br>
              <a:endParaRPr lang="de-DE" sz="1100" dirty="0" err="1"/>
            </a:p>
          </p:txBody>
        </p:sp>
        <p:sp>
          <p:nvSpPr>
            <p:cNvPr id="19" name="Rechteck 18">
              <a:extLst>
                <a:ext uri="{FF2B5EF4-FFF2-40B4-BE49-F238E27FC236}">
                  <a16:creationId xmlns="" xmlns:a16="http://schemas.microsoft.com/office/drawing/2014/main" id="{2DCAA015-22AB-4E95-8AF9-642B2CD04B8D}"/>
                </a:ext>
              </a:extLst>
            </p:cNvPr>
            <p:cNvSpPr/>
            <p:nvPr/>
          </p:nvSpPr>
          <p:spPr>
            <a:xfrm>
              <a:off x="791296" y="2825785"/>
              <a:ext cx="2160000" cy="357932"/>
            </a:xfrm>
            <a:prstGeom prst="rect">
              <a:avLst/>
            </a:prstGeom>
            <a:pattFill prst="pct10">
              <a:fgClr>
                <a:schemeClr val="accent5"/>
              </a:fgClr>
              <a:bgClr>
                <a:schemeClr val="bg1"/>
              </a:bgClr>
            </a:patt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cxnSp>
          <p:nvCxnSpPr>
            <p:cNvPr id="22" name="Gerader Verbinder 21">
              <a:extLst>
                <a:ext uri="{FF2B5EF4-FFF2-40B4-BE49-F238E27FC236}">
                  <a16:creationId xmlns="" xmlns:a16="http://schemas.microsoft.com/office/drawing/2014/main" id="{C76CD8DE-1046-4869-B0A4-0A44B94EE43A}"/>
                </a:ext>
              </a:extLst>
            </p:cNvPr>
            <p:cNvCxnSpPr/>
            <p:nvPr/>
          </p:nvCxnSpPr>
          <p:spPr>
            <a:xfrm>
              <a:off x="775529" y="3214206"/>
              <a:ext cx="30921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 xmlns:a16="http://schemas.microsoft.com/office/drawing/2014/main" id="{C8939CC5-CB37-4D01-9974-4ADE75868398}"/>
                </a:ext>
              </a:extLst>
            </p:cNvPr>
            <p:cNvCxnSpPr/>
            <p:nvPr/>
          </p:nvCxnSpPr>
          <p:spPr>
            <a:xfrm>
              <a:off x="774468" y="3585923"/>
              <a:ext cx="30921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 xmlns:a16="http://schemas.microsoft.com/office/drawing/2014/main" id="{4E4BF8D4-2AE7-472F-862B-45B0B7E8DFC8}"/>
                </a:ext>
              </a:extLst>
            </p:cNvPr>
            <p:cNvCxnSpPr/>
            <p:nvPr/>
          </p:nvCxnSpPr>
          <p:spPr>
            <a:xfrm>
              <a:off x="769208" y="2803156"/>
              <a:ext cx="30921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Ellipse 26">
              <a:extLst>
                <a:ext uri="{FF2B5EF4-FFF2-40B4-BE49-F238E27FC236}">
                  <a16:creationId xmlns="" xmlns:a16="http://schemas.microsoft.com/office/drawing/2014/main" id="{2E3BDB35-5FAF-4718-9070-9CED836BDB9B}"/>
                </a:ext>
              </a:extLst>
            </p:cNvPr>
            <p:cNvSpPr>
              <a:spLocks noChangeAspect="1"/>
            </p:cNvSpPr>
            <p:nvPr/>
          </p:nvSpPr>
          <p:spPr>
            <a:xfrm>
              <a:off x="1798347" y="2864577"/>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29" name="Ellipse 28">
              <a:extLst>
                <a:ext uri="{FF2B5EF4-FFF2-40B4-BE49-F238E27FC236}">
                  <a16:creationId xmlns="" xmlns:a16="http://schemas.microsoft.com/office/drawing/2014/main" id="{65A3B9F1-EBD2-4053-96D8-EFF581F71C9D}"/>
                </a:ext>
              </a:extLst>
            </p:cNvPr>
            <p:cNvSpPr>
              <a:spLocks noChangeAspect="1"/>
            </p:cNvSpPr>
            <p:nvPr/>
          </p:nvSpPr>
          <p:spPr>
            <a:xfrm>
              <a:off x="1799407" y="3259610"/>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30" name="Ellipse 29">
              <a:extLst>
                <a:ext uri="{FF2B5EF4-FFF2-40B4-BE49-F238E27FC236}">
                  <a16:creationId xmlns="" xmlns:a16="http://schemas.microsoft.com/office/drawing/2014/main" id="{CB6B2361-6105-4351-8ABD-B69F6061FB8F}"/>
                </a:ext>
              </a:extLst>
            </p:cNvPr>
            <p:cNvSpPr>
              <a:spLocks noChangeAspect="1"/>
            </p:cNvSpPr>
            <p:nvPr/>
          </p:nvSpPr>
          <p:spPr>
            <a:xfrm>
              <a:off x="3103434" y="3259610"/>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31" name="Ellipse 30">
              <a:extLst>
                <a:ext uri="{FF2B5EF4-FFF2-40B4-BE49-F238E27FC236}">
                  <a16:creationId xmlns="" xmlns:a16="http://schemas.microsoft.com/office/drawing/2014/main" id="{6A3AA48D-AB83-43C5-A175-EBCC8459BADA}"/>
                </a:ext>
              </a:extLst>
            </p:cNvPr>
            <p:cNvSpPr>
              <a:spLocks noChangeAspect="1"/>
            </p:cNvSpPr>
            <p:nvPr/>
          </p:nvSpPr>
          <p:spPr>
            <a:xfrm>
              <a:off x="3103434" y="2882664"/>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32" name="Ellipse 31">
              <a:extLst>
                <a:ext uri="{FF2B5EF4-FFF2-40B4-BE49-F238E27FC236}">
                  <a16:creationId xmlns="" xmlns:a16="http://schemas.microsoft.com/office/drawing/2014/main" id="{F3DBCAFA-8E9D-41B6-97E2-B72D31E0D9B1}"/>
                </a:ext>
              </a:extLst>
            </p:cNvPr>
            <p:cNvSpPr>
              <a:spLocks noChangeAspect="1"/>
            </p:cNvSpPr>
            <p:nvPr/>
          </p:nvSpPr>
          <p:spPr>
            <a:xfrm>
              <a:off x="1791524" y="3998971"/>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33" name="Ellipse 32">
              <a:extLst>
                <a:ext uri="{FF2B5EF4-FFF2-40B4-BE49-F238E27FC236}">
                  <a16:creationId xmlns="" xmlns:a16="http://schemas.microsoft.com/office/drawing/2014/main" id="{4AC81AA8-FA9C-412A-9867-2B82B48BC6D2}"/>
                </a:ext>
              </a:extLst>
            </p:cNvPr>
            <p:cNvSpPr>
              <a:spLocks noChangeAspect="1"/>
            </p:cNvSpPr>
            <p:nvPr/>
          </p:nvSpPr>
          <p:spPr>
            <a:xfrm>
              <a:off x="3103434" y="3986588"/>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34" name="Textfeld 33">
              <a:extLst>
                <a:ext uri="{FF2B5EF4-FFF2-40B4-BE49-F238E27FC236}">
                  <a16:creationId xmlns="" xmlns:a16="http://schemas.microsoft.com/office/drawing/2014/main" id="{F0A3E747-E2A7-49C9-9170-5FC2AEA8829C}"/>
                </a:ext>
              </a:extLst>
            </p:cNvPr>
            <p:cNvSpPr txBox="1"/>
            <p:nvPr/>
          </p:nvSpPr>
          <p:spPr>
            <a:xfrm>
              <a:off x="1409251" y="4696385"/>
              <a:ext cx="1059126" cy="379775"/>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chemeClr val="accent5"/>
                  </a:solidFill>
                </a:rPr>
                <a:t>Verbrauch mit</a:t>
              </a:r>
              <a:br>
                <a:rPr lang="de-DE" sz="1100" b="1">
                  <a:solidFill>
                    <a:schemeClr val="accent5"/>
                  </a:solidFill>
                </a:rPr>
              </a:br>
              <a:r>
                <a:rPr lang="de-DE" sz="1100" b="1">
                  <a:solidFill>
                    <a:schemeClr val="accent5"/>
                  </a:solidFill>
                </a:rPr>
                <a:t>Preisdeckel 80%</a:t>
              </a:r>
              <a:endParaRPr lang="de-DE" sz="1100" b="1" dirty="0" err="1">
                <a:solidFill>
                  <a:schemeClr val="accent5"/>
                </a:solidFill>
              </a:endParaRPr>
            </a:p>
          </p:txBody>
        </p:sp>
        <p:sp>
          <p:nvSpPr>
            <p:cNvPr id="35" name="Textfeld 34">
              <a:extLst>
                <a:ext uri="{FF2B5EF4-FFF2-40B4-BE49-F238E27FC236}">
                  <a16:creationId xmlns="" xmlns:a16="http://schemas.microsoft.com/office/drawing/2014/main" id="{1EFDF8F1-6BB6-41C7-B6EC-B930DE361648}"/>
                </a:ext>
              </a:extLst>
            </p:cNvPr>
            <p:cNvSpPr txBox="1"/>
            <p:nvPr/>
          </p:nvSpPr>
          <p:spPr>
            <a:xfrm>
              <a:off x="2881383" y="4688502"/>
              <a:ext cx="681510" cy="379775"/>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rgbClr val="00AFD8"/>
                  </a:solidFill>
                </a:rPr>
                <a:t>restlicher</a:t>
              </a:r>
              <a:br>
                <a:rPr lang="de-DE" sz="1100" b="1">
                  <a:solidFill>
                    <a:srgbClr val="00AFD8"/>
                  </a:solidFill>
                </a:rPr>
              </a:br>
              <a:r>
                <a:rPr lang="de-DE" sz="1100" b="1">
                  <a:solidFill>
                    <a:srgbClr val="00AFD8"/>
                  </a:solidFill>
                </a:rPr>
                <a:t>Verbrauch</a:t>
              </a:r>
              <a:endParaRPr lang="de-DE" sz="1100" b="1" dirty="0" err="1">
                <a:solidFill>
                  <a:srgbClr val="00AFD8"/>
                </a:solidFill>
              </a:endParaRPr>
            </a:p>
          </p:txBody>
        </p:sp>
        <p:sp>
          <p:nvSpPr>
            <p:cNvPr id="36" name="Ellipse 35">
              <a:extLst>
                <a:ext uri="{FF2B5EF4-FFF2-40B4-BE49-F238E27FC236}">
                  <a16:creationId xmlns="" xmlns:a16="http://schemas.microsoft.com/office/drawing/2014/main" id="{B4D88219-0C31-4C33-AECC-59D8B2AB5F30}"/>
                </a:ext>
              </a:extLst>
            </p:cNvPr>
            <p:cNvSpPr>
              <a:spLocks noChangeAspect="1"/>
            </p:cNvSpPr>
            <p:nvPr/>
          </p:nvSpPr>
          <p:spPr>
            <a:xfrm>
              <a:off x="986473" y="1456025"/>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37" name="Textfeld 36">
              <a:extLst>
                <a:ext uri="{FF2B5EF4-FFF2-40B4-BE49-F238E27FC236}">
                  <a16:creationId xmlns="" xmlns:a16="http://schemas.microsoft.com/office/drawing/2014/main" id="{C070E285-D1E8-4E77-B042-B27A682AA90C}"/>
                </a:ext>
              </a:extLst>
            </p:cNvPr>
            <p:cNvSpPr txBox="1"/>
            <p:nvPr/>
          </p:nvSpPr>
          <p:spPr>
            <a:xfrm>
              <a:off x="1285772" y="1491396"/>
              <a:ext cx="1224135" cy="207150"/>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Entlastung</a:t>
              </a:r>
              <a:endParaRPr lang="de-DE" sz="1200" dirty="0" err="1"/>
            </a:p>
          </p:txBody>
        </p:sp>
        <p:sp>
          <p:nvSpPr>
            <p:cNvPr id="44" name="Ellipse 43">
              <a:extLst>
                <a:ext uri="{FF2B5EF4-FFF2-40B4-BE49-F238E27FC236}">
                  <a16:creationId xmlns="" xmlns:a16="http://schemas.microsoft.com/office/drawing/2014/main" id="{F6383F4D-33BE-471D-8F88-0644361D3692}"/>
                </a:ext>
              </a:extLst>
            </p:cNvPr>
            <p:cNvSpPr>
              <a:spLocks noChangeAspect="1"/>
            </p:cNvSpPr>
            <p:nvPr/>
          </p:nvSpPr>
          <p:spPr>
            <a:xfrm>
              <a:off x="990917" y="1764034"/>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45" name="Textfeld 44">
              <a:extLst>
                <a:ext uri="{FF2B5EF4-FFF2-40B4-BE49-F238E27FC236}">
                  <a16:creationId xmlns="" xmlns:a16="http://schemas.microsoft.com/office/drawing/2014/main" id="{FCE7CD37-CFC1-4AF0-98F9-D796867AF94C}"/>
                </a:ext>
              </a:extLst>
            </p:cNvPr>
            <p:cNvSpPr txBox="1"/>
            <p:nvPr/>
          </p:nvSpPr>
          <p:spPr>
            <a:xfrm>
              <a:off x="1290215" y="1796835"/>
              <a:ext cx="2878634" cy="207150"/>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Mehrkosten gegenüber alter Rechnung</a:t>
              </a:r>
              <a:endParaRPr lang="de-DE" sz="1200" dirty="0" err="1"/>
            </a:p>
          </p:txBody>
        </p:sp>
        <p:sp>
          <p:nvSpPr>
            <p:cNvPr id="46" name="Ellipse 45">
              <a:extLst>
                <a:ext uri="{FF2B5EF4-FFF2-40B4-BE49-F238E27FC236}">
                  <a16:creationId xmlns="" xmlns:a16="http://schemas.microsoft.com/office/drawing/2014/main" id="{96578982-50AD-4BDB-BA62-8DA8CF0F35A8}"/>
                </a:ext>
              </a:extLst>
            </p:cNvPr>
            <p:cNvSpPr>
              <a:spLocks noChangeAspect="1"/>
            </p:cNvSpPr>
            <p:nvPr/>
          </p:nvSpPr>
          <p:spPr>
            <a:xfrm>
              <a:off x="997739" y="2071504"/>
              <a:ext cx="252000" cy="252000"/>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47" name="Textfeld 46">
              <a:extLst>
                <a:ext uri="{FF2B5EF4-FFF2-40B4-BE49-F238E27FC236}">
                  <a16:creationId xmlns="" xmlns:a16="http://schemas.microsoft.com/office/drawing/2014/main" id="{443CDC9C-1613-43B8-B1A1-C2A8BC993FA4}"/>
                </a:ext>
              </a:extLst>
            </p:cNvPr>
            <p:cNvSpPr txBox="1"/>
            <p:nvPr/>
          </p:nvSpPr>
          <p:spPr>
            <a:xfrm>
              <a:off x="1297037" y="2096524"/>
              <a:ext cx="2878634" cy="207150"/>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alte Rechnung</a:t>
              </a:r>
              <a:endParaRPr lang="de-DE" sz="1200" dirty="0" err="1"/>
            </a:p>
          </p:txBody>
        </p:sp>
      </p:grpSp>
      <p:sp>
        <p:nvSpPr>
          <p:cNvPr id="86" name="Textfeld 85">
            <a:extLst>
              <a:ext uri="{FF2B5EF4-FFF2-40B4-BE49-F238E27FC236}">
                <a16:creationId xmlns="" xmlns:a16="http://schemas.microsoft.com/office/drawing/2014/main" id="{2775C2C1-54FD-4B46-A826-51ED868E268E}"/>
              </a:ext>
            </a:extLst>
          </p:cNvPr>
          <p:cNvSpPr txBox="1">
            <a:spLocks/>
          </p:cNvSpPr>
          <p:nvPr/>
        </p:nvSpPr>
        <p:spPr>
          <a:xfrm>
            <a:off x="924001" y="1379284"/>
            <a:ext cx="2531590" cy="276999"/>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800">
                <a:solidFill>
                  <a:schemeClr val="bg2"/>
                </a:solidFill>
              </a:rPr>
              <a:t>Ohne Verbrauchsreduktion</a:t>
            </a:r>
            <a:endParaRPr lang="de-DE" sz="1800" dirty="0" err="1">
              <a:solidFill>
                <a:schemeClr val="bg2"/>
              </a:solidFill>
            </a:endParaRPr>
          </a:p>
        </p:txBody>
      </p:sp>
      <p:grpSp>
        <p:nvGrpSpPr>
          <p:cNvPr id="88" name="Gruppieren 87">
            <a:extLst>
              <a:ext uri="{FF2B5EF4-FFF2-40B4-BE49-F238E27FC236}">
                <a16:creationId xmlns="" xmlns:a16="http://schemas.microsoft.com/office/drawing/2014/main" id="{9031DAB7-3965-427A-BE7F-F371AD3BB7C2}"/>
              </a:ext>
            </a:extLst>
          </p:cNvPr>
          <p:cNvGrpSpPr/>
          <p:nvPr/>
        </p:nvGrpSpPr>
        <p:grpSpPr>
          <a:xfrm>
            <a:off x="4788486" y="1368251"/>
            <a:ext cx="4215581" cy="3650068"/>
            <a:chOff x="4788486" y="1368251"/>
            <a:chExt cx="4215581" cy="3650068"/>
          </a:xfrm>
        </p:grpSpPr>
        <p:sp>
          <p:nvSpPr>
            <p:cNvPr id="75" name="Rechteck 74">
              <a:extLst>
                <a:ext uri="{FF2B5EF4-FFF2-40B4-BE49-F238E27FC236}">
                  <a16:creationId xmlns="" xmlns:a16="http://schemas.microsoft.com/office/drawing/2014/main" id="{2BFD7E7D-64CC-408C-9070-2C8858B1D4B1}"/>
                </a:ext>
              </a:extLst>
            </p:cNvPr>
            <p:cNvSpPr/>
            <p:nvPr/>
          </p:nvSpPr>
          <p:spPr>
            <a:xfrm>
              <a:off x="7677067" y="2940831"/>
              <a:ext cx="233296" cy="1710840"/>
            </a:xfrm>
            <a:prstGeom prst="rect">
              <a:avLst/>
            </a:prstGeom>
            <a:pattFill prst="pct10">
              <a:fgClr>
                <a:srgbClr val="00B0F0"/>
              </a:fgClr>
              <a:bgClr>
                <a:schemeClr val="bg1"/>
              </a:bgClr>
            </a:pattFill>
            <a:ln w="6350">
              <a:solidFill>
                <a:srgbClr val="00A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cxnSp>
          <p:nvCxnSpPr>
            <p:cNvPr id="48" name="Gerade Verbindung mit Pfeil 47">
              <a:extLst>
                <a:ext uri="{FF2B5EF4-FFF2-40B4-BE49-F238E27FC236}">
                  <a16:creationId xmlns="" xmlns:a16="http://schemas.microsoft.com/office/drawing/2014/main" id="{E5A9F1AE-F25C-49AF-8F80-E7B776EA6E85}"/>
                </a:ext>
              </a:extLst>
            </p:cNvPr>
            <p:cNvCxnSpPr/>
            <p:nvPr/>
          </p:nvCxnSpPr>
          <p:spPr>
            <a:xfrm flipV="1">
              <a:off x="5529669" y="2239591"/>
              <a:ext cx="0" cy="24265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 xmlns:a16="http://schemas.microsoft.com/office/drawing/2014/main" id="{16895DAC-0674-448D-A20D-4D5BB8437309}"/>
                </a:ext>
              </a:extLst>
            </p:cNvPr>
            <p:cNvCxnSpPr>
              <a:cxnSpLocks/>
            </p:cNvCxnSpPr>
            <p:nvPr/>
          </p:nvCxnSpPr>
          <p:spPr>
            <a:xfrm>
              <a:off x="5529669" y="4666143"/>
              <a:ext cx="292430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 xmlns:a16="http://schemas.microsoft.com/office/drawing/2014/main" id="{A9463C5B-16B9-4C09-931D-C80B8F6DDDEE}"/>
                </a:ext>
              </a:extLst>
            </p:cNvPr>
            <p:cNvSpPr txBox="1"/>
            <p:nvPr/>
          </p:nvSpPr>
          <p:spPr>
            <a:xfrm>
              <a:off x="8348503" y="4468834"/>
              <a:ext cx="655564" cy="184666"/>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Verbrauch</a:t>
              </a:r>
              <a:endParaRPr lang="de-DE" sz="1200" b="1" dirty="0" err="1"/>
            </a:p>
          </p:txBody>
        </p:sp>
        <p:sp>
          <p:nvSpPr>
            <p:cNvPr id="51" name="Textfeld 50">
              <a:extLst>
                <a:ext uri="{FF2B5EF4-FFF2-40B4-BE49-F238E27FC236}">
                  <a16:creationId xmlns="" xmlns:a16="http://schemas.microsoft.com/office/drawing/2014/main" id="{AEBA4082-A45A-4E89-B580-E5160724C72E}"/>
                </a:ext>
              </a:extLst>
            </p:cNvPr>
            <p:cNvSpPr txBox="1"/>
            <p:nvPr/>
          </p:nvSpPr>
          <p:spPr>
            <a:xfrm>
              <a:off x="5031340" y="2088331"/>
              <a:ext cx="479298" cy="369332"/>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200" b="1"/>
                <a:t>Preis in</a:t>
              </a:r>
              <a:br>
                <a:rPr lang="de-DE" sz="1200" b="1"/>
              </a:br>
              <a:r>
                <a:rPr lang="de-DE" sz="1200" b="1"/>
                <a:t>ct/kWh</a:t>
              </a:r>
              <a:endParaRPr lang="de-DE" sz="1200" b="1" dirty="0" err="1"/>
            </a:p>
          </p:txBody>
        </p:sp>
        <p:sp>
          <p:nvSpPr>
            <p:cNvPr id="52" name="Rechteck 51">
              <a:extLst>
                <a:ext uri="{FF2B5EF4-FFF2-40B4-BE49-F238E27FC236}">
                  <a16:creationId xmlns="" xmlns:a16="http://schemas.microsoft.com/office/drawing/2014/main" id="{5F8FDB6F-2E2C-4F1E-A87E-3A76539D00C3}"/>
                </a:ext>
              </a:extLst>
            </p:cNvPr>
            <p:cNvSpPr/>
            <p:nvPr/>
          </p:nvSpPr>
          <p:spPr>
            <a:xfrm>
              <a:off x="5550103" y="3311406"/>
              <a:ext cx="1866372" cy="13353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53" name="Rechteck 52">
              <a:extLst>
                <a:ext uri="{FF2B5EF4-FFF2-40B4-BE49-F238E27FC236}">
                  <a16:creationId xmlns="" xmlns:a16="http://schemas.microsoft.com/office/drawing/2014/main" id="{02398346-DB15-4A70-9F8B-250CC206AF10}"/>
                </a:ext>
              </a:extLst>
            </p:cNvPr>
            <p:cNvSpPr/>
            <p:nvPr/>
          </p:nvSpPr>
          <p:spPr>
            <a:xfrm>
              <a:off x="7430097" y="2940763"/>
              <a:ext cx="233296" cy="17108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54" name="Textfeld 53">
              <a:extLst>
                <a:ext uri="{FF2B5EF4-FFF2-40B4-BE49-F238E27FC236}">
                  <a16:creationId xmlns="" xmlns:a16="http://schemas.microsoft.com/office/drawing/2014/main" id="{54DE89EA-25C6-469A-961C-FD7E9087A0C9}"/>
                </a:ext>
              </a:extLst>
            </p:cNvPr>
            <p:cNvSpPr txBox="1"/>
            <p:nvPr/>
          </p:nvSpPr>
          <p:spPr>
            <a:xfrm>
              <a:off x="4788486" y="2744286"/>
              <a:ext cx="742191" cy="261675"/>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50 ct/kWh*</a:t>
              </a:r>
              <a:br>
                <a:rPr lang="de-DE" sz="1100"/>
              </a:br>
              <a:r>
                <a:rPr lang="de-DE" sz="1100"/>
                <a:t>(neuer Tarif)</a:t>
              </a:r>
              <a:endParaRPr lang="de-DE" sz="1100" dirty="0" err="1"/>
            </a:p>
          </p:txBody>
        </p:sp>
        <p:sp>
          <p:nvSpPr>
            <p:cNvPr id="55" name="Textfeld 54">
              <a:extLst>
                <a:ext uri="{FF2B5EF4-FFF2-40B4-BE49-F238E27FC236}">
                  <a16:creationId xmlns="" xmlns:a16="http://schemas.microsoft.com/office/drawing/2014/main" id="{B5A3859C-1973-4794-984F-66F83B4F503B}"/>
                </a:ext>
              </a:extLst>
            </p:cNvPr>
            <p:cNvSpPr txBox="1"/>
            <p:nvPr/>
          </p:nvSpPr>
          <p:spPr>
            <a:xfrm>
              <a:off x="4823743" y="3104326"/>
              <a:ext cx="673261" cy="389915"/>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gedeckelter</a:t>
              </a:r>
              <a:br>
                <a:rPr lang="de-DE" sz="1100"/>
              </a:br>
              <a:r>
                <a:rPr lang="de-DE" sz="1100"/>
                <a:t>Preis:</a:t>
              </a:r>
              <a:br>
                <a:rPr lang="de-DE" sz="1100"/>
              </a:br>
              <a:r>
                <a:rPr lang="de-DE" sz="1100"/>
                <a:t>40 ct/kWh</a:t>
              </a:r>
              <a:endParaRPr lang="de-DE" sz="1100" dirty="0" err="1"/>
            </a:p>
          </p:txBody>
        </p:sp>
        <p:sp>
          <p:nvSpPr>
            <p:cNvPr id="56" name="Textfeld 55">
              <a:extLst>
                <a:ext uri="{FF2B5EF4-FFF2-40B4-BE49-F238E27FC236}">
                  <a16:creationId xmlns="" xmlns:a16="http://schemas.microsoft.com/office/drawing/2014/main" id="{73721D46-702D-4FAE-9F68-0532EB168449}"/>
                </a:ext>
              </a:extLst>
            </p:cNvPr>
            <p:cNvSpPr txBox="1"/>
            <p:nvPr/>
          </p:nvSpPr>
          <p:spPr>
            <a:xfrm>
              <a:off x="4843158" y="3528491"/>
              <a:ext cx="670055" cy="261675"/>
            </a:xfrm>
            <a:prstGeom prst="rect">
              <a:avLst/>
            </a:prstGeom>
          </p:spPr>
          <p:txBody>
            <a:bodyPr vert="horz" wrap="none" lIns="0" tIns="0" rIns="0" bIns="0" rtlCol="0" anchor="t" anchorCtr="0">
              <a:spAutoFit/>
            </a:bodyPr>
            <a:lstStyle/>
            <a:p>
              <a:pPr algn="ctr">
                <a:lnSpc>
                  <a:spcPts val="1000"/>
                </a:lnSpc>
                <a:spcBef>
                  <a:spcPts val="500"/>
                </a:spcBef>
                <a:spcAft>
                  <a:spcPts val="500"/>
                </a:spcAft>
                <a:buClr>
                  <a:schemeClr val="bg2"/>
                </a:buClr>
              </a:pPr>
              <a:r>
                <a:rPr lang="de-DE" sz="1100"/>
                <a:t>30 ct/kWh*</a:t>
              </a:r>
              <a:br>
                <a:rPr lang="de-DE" sz="1100"/>
              </a:br>
              <a:r>
                <a:rPr lang="de-DE" sz="1100"/>
                <a:t>(alter Tarif)</a:t>
              </a:r>
              <a:endParaRPr lang="de-DE" sz="1100" dirty="0" err="1"/>
            </a:p>
          </p:txBody>
        </p:sp>
        <p:sp>
          <p:nvSpPr>
            <p:cNvPr id="57" name="Rechteck 56">
              <a:extLst>
                <a:ext uri="{FF2B5EF4-FFF2-40B4-BE49-F238E27FC236}">
                  <a16:creationId xmlns="" xmlns:a16="http://schemas.microsoft.com/office/drawing/2014/main" id="{B016041F-D781-402C-9538-C7A6A219FC2D}"/>
                </a:ext>
              </a:extLst>
            </p:cNvPr>
            <p:cNvSpPr/>
            <p:nvPr/>
          </p:nvSpPr>
          <p:spPr>
            <a:xfrm>
              <a:off x="5548634" y="2949225"/>
              <a:ext cx="1866372" cy="325051"/>
            </a:xfrm>
            <a:prstGeom prst="rect">
              <a:avLst/>
            </a:prstGeom>
            <a:pattFill prst="pct10">
              <a:fgClr>
                <a:schemeClr val="accent5"/>
              </a:fgClr>
              <a:bgClr>
                <a:schemeClr val="bg1"/>
              </a:bgClr>
            </a:patt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cxnSp>
          <p:nvCxnSpPr>
            <p:cNvPr id="58" name="Gerader Verbinder 57">
              <a:extLst>
                <a:ext uri="{FF2B5EF4-FFF2-40B4-BE49-F238E27FC236}">
                  <a16:creationId xmlns="" xmlns:a16="http://schemas.microsoft.com/office/drawing/2014/main" id="{B8BF5101-CD1F-49DB-902C-A8F288376EDE}"/>
                </a:ext>
              </a:extLst>
            </p:cNvPr>
            <p:cNvCxnSpPr/>
            <p:nvPr/>
          </p:nvCxnSpPr>
          <p:spPr>
            <a:xfrm>
              <a:off x="5535011" y="3296701"/>
              <a:ext cx="26718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 xmlns:a16="http://schemas.microsoft.com/office/drawing/2014/main" id="{1FADED6C-2090-4424-9CE3-EEAEEF20ED5D}"/>
                </a:ext>
              </a:extLst>
            </p:cNvPr>
            <p:cNvCxnSpPr/>
            <p:nvPr/>
          </p:nvCxnSpPr>
          <p:spPr>
            <a:xfrm>
              <a:off x="5534094" y="3624148"/>
              <a:ext cx="26718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Ellipse 60">
              <a:extLst>
                <a:ext uri="{FF2B5EF4-FFF2-40B4-BE49-F238E27FC236}">
                  <a16:creationId xmlns="" xmlns:a16="http://schemas.microsoft.com/office/drawing/2014/main" id="{7ED268A5-0250-46B7-B029-F0AAC19A38CC}"/>
                </a:ext>
              </a:extLst>
            </p:cNvPr>
            <p:cNvSpPr>
              <a:spLocks noChangeAspect="1"/>
            </p:cNvSpPr>
            <p:nvPr/>
          </p:nvSpPr>
          <p:spPr>
            <a:xfrm>
              <a:off x="6418787" y="2999725"/>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62" name="Ellipse 61">
              <a:extLst>
                <a:ext uri="{FF2B5EF4-FFF2-40B4-BE49-F238E27FC236}">
                  <a16:creationId xmlns="" xmlns:a16="http://schemas.microsoft.com/office/drawing/2014/main" id="{ED3D9781-F255-4F5E-9B4E-D5B8AB67E93E}"/>
                </a:ext>
              </a:extLst>
            </p:cNvPr>
            <p:cNvSpPr>
              <a:spLocks noChangeAspect="1"/>
            </p:cNvSpPr>
            <p:nvPr/>
          </p:nvSpPr>
          <p:spPr>
            <a:xfrm>
              <a:off x="6419704" y="3351882"/>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63" name="Ellipse 62">
              <a:extLst>
                <a:ext uri="{FF2B5EF4-FFF2-40B4-BE49-F238E27FC236}">
                  <a16:creationId xmlns="" xmlns:a16="http://schemas.microsoft.com/office/drawing/2014/main" id="{20F58E30-D289-41C9-8802-A0A2AEF8EBCA}"/>
                </a:ext>
              </a:extLst>
            </p:cNvPr>
            <p:cNvSpPr>
              <a:spLocks noChangeAspect="1"/>
            </p:cNvSpPr>
            <p:nvPr/>
          </p:nvSpPr>
          <p:spPr>
            <a:xfrm>
              <a:off x="7440896" y="3351882"/>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64" name="Ellipse 63">
              <a:extLst>
                <a:ext uri="{FF2B5EF4-FFF2-40B4-BE49-F238E27FC236}">
                  <a16:creationId xmlns="" xmlns:a16="http://schemas.microsoft.com/office/drawing/2014/main" id="{759BA1CD-C361-4352-9F22-E2421A813E01}"/>
                </a:ext>
              </a:extLst>
            </p:cNvPr>
            <p:cNvSpPr>
              <a:spLocks noChangeAspect="1"/>
            </p:cNvSpPr>
            <p:nvPr/>
          </p:nvSpPr>
          <p:spPr>
            <a:xfrm>
              <a:off x="7440896" y="3015354"/>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65" name="Ellipse 64">
              <a:extLst>
                <a:ext uri="{FF2B5EF4-FFF2-40B4-BE49-F238E27FC236}">
                  <a16:creationId xmlns="" xmlns:a16="http://schemas.microsoft.com/office/drawing/2014/main" id="{310DB392-5028-4362-819F-41CEBDCB7B82}"/>
                </a:ext>
              </a:extLst>
            </p:cNvPr>
            <p:cNvSpPr>
              <a:spLocks noChangeAspect="1"/>
            </p:cNvSpPr>
            <p:nvPr/>
          </p:nvSpPr>
          <p:spPr>
            <a:xfrm>
              <a:off x="6412893" y="3971239"/>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66" name="Ellipse 65">
              <a:extLst>
                <a:ext uri="{FF2B5EF4-FFF2-40B4-BE49-F238E27FC236}">
                  <a16:creationId xmlns="" xmlns:a16="http://schemas.microsoft.com/office/drawing/2014/main" id="{1BFDE6E4-C83A-43F6-9BEE-5645DB8BE34F}"/>
                </a:ext>
              </a:extLst>
            </p:cNvPr>
            <p:cNvSpPr>
              <a:spLocks noChangeAspect="1"/>
            </p:cNvSpPr>
            <p:nvPr/>
          </p:nvSpPr>
          <p:spPr>
            <a:xfrm>
              <a:off x="7440896" y="3960539"/>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67" name="Textfeld 66">
              <a:extLst>
                <a:ext uri="{FF2B5EF4-FFF2-40B4-BE49-F238E27FC236}">
                  <a16:creationId xmlns="" xmlns:a16="http://schemas.microsoft.com/office/drawing/2014/main" id="{44ABE4AE-635E-4804-93FB-503286502268}"/>
                </a:ext>
              </a:extLst>
            </p:cNvPr>
            <p:cNvSpPr txBox="1"/>
            <p:nvPr/>
          </p:nvSpPr>
          <p:spPr>
            <a:xfrm>
              <a:off x="6068076" y="4679765"/>
              <a:ext cx="944169" cy="338554"/>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chemeClr val="accent5"/>
                  </a:solidFill>
                </a:rPr>
                <a:t>Verbrauch mit</a:t>
              </a:r>
              <a:br>
                <a:rPr lang="de-DE" sz="1100" b="1">
                  <a:solidFill>
                    <a:schemeClr val="accent5"/>
                  </a:solidFill>
                </a:rPr>
              </a:br>
              <a:r>
                <a:rPr lang="de-DE" sz="1100" b="1">
                  <a:solidFill>
                    <a:schemeClr val="accent5"/>
                  </a:solidFill>
                </a:rPr>
                <a:t>Preisdeckel 80%</a:t>
              </a:r>
              <a:endParaRPr lang="de-DE" sz="1100" b="1" dirty="0" err="1">
                <a:solidFill>
                  <a:schemeClr val="accent5"/>
                </a:solidFill>
              </a:endParaRPr>
            </a:p>
          </p:txBody>
        </p:sp>
        <p:sp>
          <p:nvSpPr>
            <p:cNvPr id="68" name="Textfeld 67">
              <a:extLst>
                <a:ext uri="{FF2B5EF4-FFF2-40B4-BE49-F238E27FC236}">
                  <a16:creationId xmlns="" xmlns:a16="http://schemas.microsoft.com/office/drawing/2014/main" id="{D4F0B2AE-5972-4EA5-B3FF-A70BFE728CA3}"/>
                </a:ext>
              </a:extLst>
            </p:cNvPr>
            <p:cNvSpPr txBox="1"/>
            <p:nvPr/>
          </p:nvSpPr>
          <p:spPr>
            <a:xfrm>
              <a:off x="7051658" y="4672954"/>
              <a:ext cx="607539" cy="338554"/>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rgbClr val="00AFD8"/>
                  </a:solidFill>
                </a:rPr>
                <a:t>restlicher</a:t>
              </a:r>
              <a:br>
                <a:rPr lang="de-DE" sz="1100" b="1">
                  <a:solidFill>
                    <a:srgbClr val="00AFD8"/>
                  </a:solidFill>
                </a:rPr>
              </a:br>
              <a:r>
                <a:rPr lang="de-DE" sz="1100" b="1">
                  <a:solidFill>
                    <a:srgbClr val="00AFD8"/>
                  </a:solidFill>
                </a:rPr>
                <a:t>Verbrauch</a:t>
              </a:r>
              <a:endParaRPr lang="de-DE" sz="1100" b="1" dirty="0" err="1">
                <a:solidFill>
                  <a:srgbClr val="00AFD8"/>
                </a:solidFill>
              </a:endParaRPr>
            </a:p>
          </p:txBody>
        </p:sp>
        <p:sp>
          <p:nvSpPr>
            <p:cNvPr id="69" name="Ellipse 68">
              <a:extLst>
                <a:ext uri="{FF2B5EF4-FFF2-40B4-BE49-F238E27FC236}">
                  <a16:creationId xmlns="" xmlns:a16="http://schemas.microsoft.com/office/drawing/2014/main" id="{6C9563ED-1F6B-463D-B0CF-087FBC71CF3F}"/>
                </a:ext>
              </a:extLst>
            </p:cNvPr>
            <p:cNvSpPr>
              <a:spLocks noChangeAspect="1"/>
            </p:cNvSpPr>
            <p:nvPr/>
          </p:nvSpPr>
          <p:spPr>
            <a:xfrm>
              <a:off x="5704206" y="1856541"/>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1</a:t>
              </a:r>
              <a:endParaRPr lang="de-DE" sz="1800" dirty="0" err="1">
                <a:solidFill>
                  <a:schemeClr val="tx1"/>
                </a:solidFill>
              </a:endParaRPr>
            </a:p>
          </p:txBody>
        </p:sp>
        <p:sp>
          <p:nvSpPr>
            <p:cNvPr id="70" name="Textfeld 69">
              <a:extLst>
                <a:ext uri="{FF2B5EF4-FFF2-40B4-BE49-F238E27FC236}">
                  <a16:creationId xmlns="" xmlns:a16="http://schemas.microsoft.com/office/drawing/2014/main" id="{DD4B44F8-DD57-438B-97AA-AA4D9AEA312D}"/>
                </a:ext>
              </a:extLst>
            </p:cNvPr>
            <p:cNvSpPr txBox="1"/>
            <p:nvPr/>
          </p:nvSpPr>
          <p:spPr>
            <a:xfrm>
              <a:off x="5962818" y="1893521"/>
              <a:ext cx="1057727"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Entlastung</a:t>
              </a:r>
              <a:endParaRPr lang="de-DE" sz="1200" dirty="0" err="1"/>
            </a:p>
          </p:txBody>
        </p:sp>
        <p:sp>
          <p:nvSpPr>
            <p:cNvPr id="71" name="Ellipse 70">
              <a:extLst>
                <a:ext uri="{FF2B5EF4-FFF2-40B4-BE49-F238E27FC236}">
                  <a16:creationId xmlns="" xmlns:a16="http://schemas.microsoft.com/office/drawing/2014/main" id="{EDDD1B07-47C6-46AD-AF6B-DA30E4223537}"/>
                </a:ext>
              </a:extLst>
            </p:cNvPr>
            <p:cNvSpPr>
              <a:spLocks noChangeAspect="1"/>
            </p:cNvSpPr>
            <p:nvPr/>
          </p:nvSpPr>
          <p:spPr>
            <a:xfrm>
              <a:off x="5708046" y="2122679"/>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2</a:t>
              </a:r>
              <a:endParaRPr lang="de-DE" sz="1800" dirty="0" err="1">
                <a:solidFill>
                  <a:schemeClr val="tx1"/>
                </a:solidFill>
              </a:endParaRPr>
            </a:p>
          </p:txBody>
        </p:sp>
        <p:sp>
          <p:nvSpPr>
            <p:cNvPr id="72" name="Textfeld 71">
              <a:extLst>
                <a:ext uri="{FF2B5EF4-FFF2-40B4-BE49-F238E27FC236}">
                  <a16:creationId xmlns="" xmlns:a16="http://schemas.microsoft.com/office/drawing/2014/main" id="{70A7C536-E93B-4890-935D-76955ABB0D83}"/>
                </a:ext>
              </a:extLst>
            </p:cNvPr>
            <p:cNvSpPr txBox="1"/>
            <p:nvPr/>
          </p:nvSpPr>
          <p:spPr>
            <a:xfrm>
              <a:off x="5966658" y="2157439"/>
              <a:ext cx="2487315"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Mehrkosten gegenüber alter Rechnung</a:t>
              </a:r>
              <a:endParaRPr lang="de-DE" sz="1200" dirty="0" err="1"/>
            </a:p>
          </p:txBody>
        </p:sp>
        <p:sp>
          <p:nvSpPr>
            <p:cNvPr id="73" name="Ellipse 72">
              <a:extLst>
                <a:ext uri="{FF2B5EF4-FFF2-40B4-BE49-F238E27FC236}">
                  <a16:creationId xmlns="" xmlns:a16="http://schemas.microsoft.com/office/drawing/2014/main" id="{86D07972-E3A5-41EF-A441-0050FCF76CED}"/>
                </a:ext>
              </a:extLst>
            </p:cNvPr>
            <p:cNvSpPr>
              <a:spLocks noChangeAspect="1"/>
            </p:cNvSpPr>
            <p:nvPr/>
          </p:nvSpPr>
          <p:spPr>
            <a:xfrm>
              <a:off x="5713941" y="2389269"/>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3</a:t>
              </a:r>
              <a:endParaRPr lang="de-DE" sz="1800" dirty="0" err="1">
                <a:solidFill>
                  <a:schemeClr val="tx1"/>
                </a:solidFill>
              </a:endParaRPr>
            </a:p>
          </p:txBody>
        </p:sp>
        <p:sp>
          <p:nvSpPr>
            <p:cNvPr id="74" name="Textfeld 73">
              <a:extLst>
                <a:ext uri="{FF2B5EF4-FFF2-40B4-BE49-F238E27FC236}">
                  <a16:creationId xmlns="" xmlns:a16="http://schemas.microsoft.com/office/drawing/2014/main" id="{BADED13D-0C07-46C0-AB98-CEF562F0A13C}"/>
                </a:ext>
              </a:extLst>
            </p:cNvPr>
            <p:cNvSpPr txBox="1"/>
            <p:nvPr/>
          </p:nvSpPr>
          <p:spPr>
            <a:xfrm>
              <a:off x="5972553" y="2424028"/>
              <a:ext cx="2487315"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alte Rechnung</a:t>
              </a:r>
              <a:endParaRPr lang="de-DE" sz="1200" dirty="0" err="1"/>
            </a:p>
          </p:txBody>
        </p:sp>
        <p:sp>
          <p:nvSpPr>
            <p:cNvPr id="76" name="Ellipse 75">
              <a:extLst>
                <a:ext uri="{FF2B5EF4-FFF2-40B4-BE49-F238E27FC236}">
                  <a16:creationId xmlns="" xmlns:a16="http://schemas.microsoft.com/office/drawing/2014/main" id="{A0290948-6FDC-4E0A-81AD-D6651FCC6CBA}"/>
                </a:ext>
              </a:extLst>
            </p:cNvPr>
            <p:cNvSpPr>
              <a:spLocks noChangeAspect="1"/>
            </p:cNvSpPr>
            <p:nvPr/>
          </p:nvSpPr>
          <p:spPr>
            <a:xfrm>
              <a:off x="7686850" y="3459702"/>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4</a:t>
              </a:r>
              <a:endParaRPr lang="de-DE" sz="1800" dirty="0" err="1">
                <a:solidFill>
                  <a:schemeClr val="tx1"/>
                </a:solidFill>
              </a:endParaRPr>
            </a:p>
          </p:txBody>
        </p:sp>
        <p:sp>
          <p:nvSpPr>
            <p:cNvPr id="77" name="Textfeld 76">
              <a:extLst>
                <a:ext uri="{FF2B5EF4-FFF2-40B4-BE49-F238E27FC236}">
                  <a16:creationId xmlns="" xmlns:a16="http://schemas.microsoft.com/office/drawing/2014/main" id="{67955392-12E9-4A1E-8898-A71DCCCA8225}"/>
                </a:ext>
              </a:extLst>
            </p:cNvPr>
            <p:cNvSpPr txBox="1"/>
            <p:nvPr/>
          </p:nvSpPr>
          <p:spPr>
            <a:xfrm>
              <a:off x="7670086" y="4675926"/>
              <a:ext cx="985847" cy="338554"/>
            </a:xfrm>
            <a:prstGeom prst="rect">
              <a:avLst/>
            </a:prstGeom>
          </p:spPr>
          <p:txBody>
            <a:bodyPr vert="horz" wrap="none" lIns="0" tIns="0" rIns="0" bIns="0" rtlCol="0" anchor="t" anchorCtr="0">
              <a:spAutoFit/>
            </a:bodyPr>
            <a:lstStyle/>
            <a:p>
              <a:pPr algn="ctr">
                <a:spcBef>
                  <a:spcPts val="500"/>
                </a:spcBef>
                <a:spcAft>
                  <a:spcPts val="500"/>
                </a:spcAft>
                <a:buClr>
                  <a:schemeClr val="bg2"/>
                </a:buClr>
              </a:pPr>
              <a:r>
                <a:rPr lang="de-DE" sz="1100" b="1">
                  <a:solidFill>
                    <a:srgbClr val="00AFD8"/>
                  </a:solidFill>
                </a:rPr>
                <a:t>10% Verbrauchs-</a:t>
              </a:r>
              <a:br>
                <a:rPr lang="de-DE" sz="1100" b="1">
                  <a:solidFill>
                    <a:srgbClr val="00AFD8"/>
                  </a:solidFill>
                </a:rPr>
              </a:br>
              <a:r>
                <a:rPr lang="de-DE" sz="1100" b="1">
                  <a:solidFill>
                    <a:srgbClr val="00AFD8"/>
                  </a:solidFill>
                </a:rPr>
                <a:t>einsparung</a:t>
              </a:r>
              <a:endParaRPr lang="de-DE" sz="1100" b="1" dirty="0" err="1">
                <a:solidFill>
                  <a:srgbClr val="00AFD8"/>
                </a:solidFill>
              </a:endParaRPr>
            </a:p>
          </p:txBody>
        </p:sp>
        <p:sp>
          <p:nvSpPr>
            <p:cNvPr id="78" name="Ellipse 77">
              <a:extLst>
                <a:ext uri="{FF2B5EF4-FFF2-40B4-BE49-F238E27FC236}">
                  <a16:creationId xmlns="" xmlns:a16="http://schemas.microsoft.com/office/drawing/2014/main" id="{5CA5329F-1FF0-4EC0-813E-6E6FA8B9FF3D}"/>
                </a:ext>
              </a:extLst>
            </p:cNvPr>
            <p:cNvSpPr>
              <a:spLocks noChangeAspect="1"/>
            </p:cNvSpPr>
            <p:nvPr/>
          </p:nvSpPr>
          <p:spPr>
            <a:xfrm>
              <a:off x="5719189" y="2669231"/>
              <a:ext cx="217743" cy="217743"/>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de-DE" sz="1800">
                  <a:solidFill>
                    <a:schemeClr val="tx1"/>
                  </a:solidFill>
                </a:rPr>
                <a:t>4</a:t>
              </a:r>
              <a:endParaRPr lang="de-DE" sz="1800" dirty="0" err="1">
                <a:solidFill>
                  <a:schemeClr val="tx1"/>
                </a:solidFill>
              </a:endParaRPr>
            </a:p>
          </p:txBody>
        </p:sp>
        <p:sp>
          <p:nvSpPr>
            <p:cNvPr id="79" name="Textfeld 78">
              <a:extLst>
                <a:ext uri="{FF2B5EF4-FFF2-40B4-BE49-F238E27FC236}">
                  <a16:creationId xmlns="" xmlns:a16="http://schemas.microsoft.com/office/drawing/2014/main" id="{D93EF44A-D52E-4EDE-BC6B-1D26E2BD87CF}"/>
                </a:ext>
              </a:extLst>
            </p:cNvPr>
            <p:cNvSpPr txBox="1"/>
            <p:nvPr/>
          </p:nvSpPr>
          <p:spPr>
            <a:xfrm>
              <a:off x="5977801" y="2703991"/>
              <a:ext cx="2487315" cy="159563"/>
            </a:xfrm>
            <a:prstGeom prst="rect">
              <a:avLst/>
            </a:prstGeom>
          </p:spPr>
          <p:txBody>
            <a:bodyPr vert="horz" wrap="square" lIns="0" tIns="0" rIns="0" bIns="0" rtlCol="0" anchor="t" anchorCtr="0">
              <a:spAutoFit/>
            </a:bodyPr>
            <a:lstStyle/>
            <a:p>
              <a:pPr algn="l">
                <a:spcBef>
                  <a:spcPts val="500"/>
                </a:spcBef>
                <a:spcAft>
                  <a:spcPts val="500"/>
                </a:spcAft>
                <a:buClr>
                  <a:schemeClr val="bg2"/>
                </a:buClr>
              </a:pPr>
              <a:r>
                <a:rPr lang="de-DE" sz="1200"/>
                <a:t>Ersparnis durch Verbrauchsreduktion</a:t>
              </a:r>
              <a:endParaRPr lang="de-DE" sz="1200" dirty="0" err="1"/>
            </a:p>
          </p:txBody>
        </p:sp>
        <p:cxnSp>
          <p:nvCxnSpPr>
            <p:cNvPr id="80" name="Gerader Verbinder 79">
              <a:extLst>
                <a:ext uri="{FF2B5EF4-FFF2-40B4-BE49-F238E27FC236}">
                  <a16:creationId xmlns="" xmlns:a16="http://schemas.microsoft.com/office/drawing/2014/main" id="{716951F1-D0AA-4C2D-AACF-E19F751EE286}"/>
                </a:ext>
              </a:extLst>
            </p:cNvPr>
            <p:cNvCxnSpPr/>
            <p:nvPr/>
          </p:nvCxnSpPr>
          <p:spPr>
            <a:xfrm>
              <a:off x="5533448" y="2926975"/>
              <a:ext cx="26718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 xmlns:a16="http://schemas.microsoft.com/office/drawing/2014/main" id="{B474E7C1-4ED8-494E-B790-C4212AC78035}"/>
                </a:ext>
              </a:extLst>
            </p:cNvPr>
            <p:cNvCxnSpPr/>
            <p:nvPr/>
          </p:nvCxnSpPr>
          <p:spPr>
            <a:xfrm flipH="1">
              <a:off x="7752422" y="3241520"/>
              <a:ext cx="172113" cy="0"/>
            </a:xfrm>
            <a:prstGeom prst="straightConnector1">
              <a:avLst/>
            </a:prstGeom>
            <a:ln w="31750">
              <a:solidFill>
                <a:srgbClr val="00AFD8"/>
              </a:solidFill>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a:extLst>
                <a:ext uri="{FF2B5EF4-FFF2-40B4-BE49-F238E27FC236}">
                  <a16:creationId xmlns="" xmlns:a16="http://schemas.microsoft.com/office/drawing/2014/main" id="{6EFDDE26-CB95-4615-B68C-CCD0C1DDEF51}"/>
                </a:ext>
              </a:extLst>
            </p:cNvPr>
            <p:cNvCxnSpPr/>
            <p:nvPr/>
          </p:nvCxnSpPr>
          <p:spPr>
            <a:xfrm flipH="1">
              <a:off x="7747974" y="4424119"/>
              <a:ext cx="172113" cy="0"/>
            </a:xfrm>
            <a:prstGeom prst="straightConnector1">
              <a:avLst/>
            </a:prstGeom>
            <a:ln w="3175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 xmlns:a16="http://schemas.microsoft.com/office/drawing/2014/main" id="{23A27810-A18E-45DB-89D0-B2B27D2193B0}"/>
                </a:ext>
              </a:extLst>
            </p:cNvPr>
            <p:cNvSpPr txBox="1">
              <a:spLocks/>
            </p:cNvSpPr>
            <p:nvPr/>
          </p:nvSpPr>
          <p:spPr>
            <a:xfrm>
              <a:off x="5495464" y="1368251"/>
              <a:ext cx="2931700" cy="276999"/>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800">
                  <a:solidFill>
                    <a:schemeClr val="bg2"/>
                  </a:solidFill>
                </a:rPr>
                <a:t>Mit 10% Verbrauchseinsparung</a:t>
              </a:r>
              <a:endParaRPr lang="de-DE" sz="1800" dirty="0" err="1">
                <a:solidFill>
                  <a:schemeClr val="bg2"/>
                </a:solidFill>
              </a:endParaRPr>
            </a:p>
          </p:txBody>
        </p:sp>
      </p:grpSp>
      <p:sp>
        <p:nvSpPr>
          <p:cNvPr id="89" name="Textfeld 88">
            <a:extLst>
              <a:ext uri="{FF2B5EF4-FFF2-40B4-BE49-F238E27FC236}">
                <a16:creationId xmlns="" xmlns:a16="http://schemas.microsoft.com/office/drawing/2014/main" id="{95A8F76C-78C0-4A5D-BF9B-F1E531BC972D}"/>
              </a:ext>
            </a:extLst>
          </p:cNvPr>
          <p:cNvSpPr txBox="1"/>
          <p:nvPr/>
        </p:nvSpPr>
        <p:spPr>
          <a:xfrm>
            <a:off x="3671615" y="4994670"/>
            <a:ext cx="2231380"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 Preise beispielhaft (brutto mit 7% Mwst.)</a:t>
            </a:r>
            <a:endParaRPr lang="de-DE" sz="1000" dirty="0" err="1"/>
          </a:p>
        </p:txBody>
      </p:sp>
      <p:sp>
        <p:nvSpPr>
          <p:cNvPr id="90" name="Textfeld 89">
            <a:extLst>
              <a:ext uri="{FF2B5EF4-FFF2-40B4-BE49-F238E27FC236}">
                <a16:creationId xmlns="" xmlns:a16="http://schemas.microsoft.com/office/drawing/2014/main" id="{9CB62ABF-1643-44F7-90C8-003735D345B0}"/>
              </a:ext>
            </a:extLst>
          </p:cNvPr>
          <p:cNvSpPr txBox="1"/>
          <p:nvPr/>
        </p:nvSpPr>
        <p:spPr>
          <a:xfrm>
            <a:off x="287239" y="5000183"/>
            <a:ext cx="727763"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Quelle: BDEW</a:t>
            </a:r>
            <a:endParaRPr lang="de-DE" sz="1000" dirty="0" err="1"/>
          </a:p>
        </p:txBody>
      </p:sp>
      <p:sp>
        <p:nvSpPr>
          <p:cNvPr id="82" name="Fußzeilenplatzhalter 4">
            <a:extLst>
              <a:ext uri="{FF2B5EF4-FFF2-40B4-BE49-F238E27FC236}">
                <a16:creationId xmlns="" xmlns:a16="http://schemas.microsoft.com/office/drawing/2014/main" id="{E158E3DC-5A3C-4116-B42A-03C359F561C1}"/>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83" name="Datumsplatzhalter 3">
            <a:extLst>
              <a:ext uri="{FF2B5EF4-FFF2-40B4-BE49-F238E27FC236}">
                <a16:creationId xmlns="" xmlns:a16="http://schemas.microsoft.com/office/drawing/2014/main" id="{19314ABC-F2A8-4EDA-AB00-E6F9F7677E43}"/>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194066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E6C6E76-B571-4C34-98FB-1D7FF659AD6C}"/>
              </a:ext>
            </a:extLst>
          </p:cNvPr>
          <p:cNvSpPr>
            <a:spLocks noGrp="1"/>
          </p:cNvSpPr>
          <p:nvPr>
            <p:ph type="title"/>
          </p:nvPr>
        </p:nvSpPr>
        <p:spPr/>
        <p:txBody>
          <a:bodyPr/>
          <a:lstStyle/>
          <a:p>
            <a:r>
              <a:rPr lang="de-DE"/>
              <a:t>Strompreisbremse: Beispielrechnung</a:t>
            </a:r>
            <a:br>
              <a:rPr lang="de-DE"/>
            </a:br>
            <a:r>
              <a:rPr kumimoji="0" lang="de-DE" sz="1400" b="1" i="0" u="none" strike="noStrike" kern="1200" cap="none" spc="0" normalizeH="0" baseline="0" noProof="0">
                <a:ln>
                  <a:noFill/>
                </a:ln>
                <a:solidFill>
                  <a:srgbClr val="C20000"/>
                </a:solidFill>
                <a:effectLst/>
                <a:uLnTx/>
                <a:uFillTx/>
                <a:latin typeface="Calibri"/>
                <a:ea typeface="+mj-ea"/>
                <a:cs typeface="Calibri"/>
              </a:rPr>
              <a:t>Einfamilienhaus, 4 Pers., 4.500 kWh/a*</a:t>
            </a:r>
            <a:r>
              <a:rPr kumimoji="0" lang="de-DE" sz="1400" b="0" i="0" u="none" strike="noStrike" kern="1200" cap="none" spc="0" normalizeH="0" baseline="0" noProof="0">
                <a:ln>
                  <a:noFill/>
                </a:ln>
                <a:solidFill>
                  <a:srgbClr val="C20000"/>
                </a:solidFill>
                <a:effectLst/>
                <a:uLnTx/>
                <a:uFillTx/>
                <a:latin typeface="Calibri"/>
                <a:ea typeface="+mj-ea"/>
                <a:cs typeface="Calibri"/>
              </a:rPr>
              <a:t>, Monatsrechnung, alter Tarif 30 ct/kWh* Arbeitspreis,</a:t>
            </a:r>
            <a:br>
              <a:rPr kumimoji="0" lang="de-DE" sz="1400" b="0" i="0" u="none" strike="noStrike" kern="1200" cap="none" spc="0" normalizeH="0" baseline="0" noProof="0">
                <a:ln>
                  <a:noFill/>
                </a:ln>
                <a:solidFill>
                  <a:srgbClr val="C20000"/>
                </a:solidFill>
                <a:effectLst/>
                <a:uLnTx/>
                <a:uFillTx/>
                <a:latin typeface="Calibri"/>
                <a:ea typeface="+mj-ea"/>
                <a:cs typeface="Calibri"/>
              </a:rPr>
            </a:br>
            <a:r>
              <a:rPr kumimoji="0" lang="de-DE" sz="1400" b="0" i="0" u="none" strike="noStrike" kern="1200" cap="none" spc="0" normalizeH="0" baseline="0" noProof="0">
                <a:ln>
                  <a:noFill/>
                </a:ln>
                <a:solidFill>
                  <a:srgbClr val="C20000"/>
                </a:solidFill>
                <a:effectLst/>
                <a:uLnTx/>
                <a:uFillTx/>
                <a:latin typeface="Calibri"/>
                <a:ea typeface="+mj-ea"/>
                <a:cs typeface="Calibri"/>
              </a:rPr>
              <a:t>neuer Tarif 50 ct/kWh* Arbeitspreis, gedeckelter Arbeitspreis 40 ct/kWh, Preise brutto mit 7% Mwst.</a:t>
            </a:r>
            <a:endParaRPr lang="de-DE" sz="1600" b="0"/>
          </a:p>
        </p:txBody>
      </p:sp>
      <p:graphicFrame>
        <p:nvGraphicFramePr>
          <p:cNvPr id="9" name="Inhaltsplatzhalter 8">
            <a:extLst>
              <a:ext uri="{FF2B5EF4-FFF2-40B4-BE49-F238E27FC236}">
                <a16:creationId xmlns="" xmlns:a16="http://schemas.microsoft.com/office/drawing/2014/main" id="{7CAB0844-5003-4CED-A9B5-309FC8A10F1F}"/>
              </a:ext>
            </a:extLst>
          </p:cNvPr>
          <p:cNvGraphicFramePr>
            <a:graphicFrameLocks noGrp="1"/>
          </p:cNvGraphicFramePr>
          <p:nvPr>
            <p:ph idx="1"/>
          </p:nvPr>
        </p:nvGraphicFramePr>
        <p:xfrm>
          <a:off x="431801" y="1584275"/>
          <a:ext cx="7344269" cy="3096339"/>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a:extLst>
              <a:ext uri="{FF2B5EF4-FFF2-40B4-BE49-F238E27FC236}">
                <a16:creationId xmlns="" xmlns:a16="http://schemas.microsoft.com/office/drawing/2014/main" id="{80855C25-C5CA-460E-9546-C274D69567DA}"/>
              </a:ext>
            </a:extLst>
          </p:cNvPr>
          <p:cNvSpPr>
            <a:spLocks noGrp="1"/>
          </p:cNvSpPr>
          <p:nvPr>
            <p:ph type="sldNum" sz="quarter" idx="12"/>
          </p:nvPr>
        </p:nvSpPr>
        <p:spPr/>
        <p:txBody>
          <a:bodyPr/>
          <a:lstStyle/>
          <a:p>
            <a:fld id="{915ABBCB-2658-4656-B2C4-43A1F658563B}" type="slidenum">
              <a:rPr lang="de-DE" smtClean="0"/>
              <a:t>23</a:t>
            </a:fld>
            <a:endParaRPr lang="de-DE"/>
          </a:p>
        </p:txBody>
      </p:sp>
      <p:cxnSp>
        <p:nvCxnSpPr>
          <p:cNvPr id="13" name="Gerader Verbinder 12">
            <a:extLst>
              <a:ext uri="{FF2B5EF4-FFF2-40B4-BE49-F238E27FC236}">
                <a16:creationId xmlns="" xmlns:a16="http://schemas.microsoft.com/office/drawing/2014/main" id="{09F325CD-9776-4432-B9CD-55156BBD5823}"/>
              </a:ext>
            </a:extLst>
          </p:cNvPr>
          <p:cNvCxnSpPr/>
          <p:nvPr/>
        </p:nvCxnSpPr>
        <p:spPr>
          <a:xfrm>
            <a:off x="1107309" y="2800702"/>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 xmlns:a16="http://schemas.microsoft.com/office/drawing/2014/main" id="{33411EEE-D9DD-4A63-908E-5BF3E48E6469}"/>
              </a:ext>
            </a:extLst>
          </p:cNvPr>
          <p:cNvCxnSpPr/>
          <p:nvPr/>
        </p:nvCxnSpPr>
        <p:spPr>
          <a:xfrm>
            <a:off x="4085775" y="2159058"/>
            <a:ext cx="0" cy="263287"/>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 xmlns:a16="http://schemas.microsoft.com/office/drawing/2014/main" id="{60C58686-7E66-4558-99D3-F796834939DE}"/>
              </a:ext>
            </a:extLst>
          </p:cNvPr>
          <p:cNvCxnSpPr>
            <a:cxnSpLocks/>
          </p:cNvCxnSpPr>
          <p:nvPr/>
        </p:nvCxnSpPr>
        <p:spPr>
          <a:xfrm>
            <a:off x="4084915" y="2422531"/>
            <a:ext cx="0" cy="370228"/>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 xmlns:a16="http://schemas.microsoft.com/office/drawing/2014/main" id="{71A7A2AE-080E-4F1F-8BCB-9658AAB58E0B}"/>
              </a:ext>
            </a:extLst>
          </p:cNvPr>
          <p:cNvSpPr txBox="1"/>
          <p:nvPr/>
        </p:nvSpPr>
        <p:spPr>
          <a:xfrm>
            <a:off x="4135195" y="2207463"/>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30 €/m</a:t>
            </a:r>
          </a:p>
        </p:txBody>
      </p:sp>
      <p:sp>
        <p:nvSpPr>
          <p:cNvPr id="27" name="Textfeld 26">
            <a:extLst>
              <a:ext uri="{FF2B5EF4-FFF2-40B4-BE49-F238E27FC236}">
                <a16:creationId xmlns="" xmlns:a16="http://schemas.microsoft.com/office/drawing/2014/main" id="{E0F11784-ADBF-40D2-A037-950327CF8878}"/>
              </a:ext>
            </a:extLst>
          </p:cNvPr>
          <p:cNvSpPr txBox="1"/>
          <p:nvPr/>
        </p:nvSpPr>
        <p:spPr>
          <a:xfrm>
            <a:off x="683255" y="4896627"/>
            <a:ext cx="8172936" cy="216033"/>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cxnSp>
        <p:nvCxnSpPr>
          <p:cNvPr id="32" name="Gerade Verbindung mit Pfeil 31">
            <a:extLst>
              <a:ext uri="{FF2B5EF4-FFF2-40B4-BE49-F238E27FC236}">
                <a16:creationId xmlns="" xmlns:a16="http://schemas.microsoft.com/office/drawing/2014/main" id="{B4B4809C-DEC2-4941-8E86-AF1CF908D725}"/>
              </a:ext>
            </a:extLst>
          </p:cNvPr>
          <p:cNvCxnSpPr/>
          <p:nvPr/>
        </p:nvCxnSpPr>
        <p:spPr>
          <a:xfrm>
            <a:off x="8064103" y="1847597"/>
            <a:ext cx="0" cy="36000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 xmlns:a16="http://schemas.microsoft.com/office/drawing/2014/main" id="{BF58BA15-6641-45E5-B108-150A8D9B2CA0}"/>
              </a:ext>
            </a:extLst>
          </p:cNvPr>
          <p:cNvCxnSpPr>
            <a:cxnSpLocks/>
          </p:cNvCxnSpPr>
          <p:nvPr/>
        </p:nvCxnSpPr>
        <p:spPr>
          <a:xfrm>
            <a:off x="8064103" y="2711693"/>
            <a:ext cx="0" cy="360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 xmlns:a16="http://schemas.microsoft.com/office/drawing/2014/main" id="{E5705E03-07DB-4A3D-B957-B67499673C6D}"/>
              </a:ext>
            </a:extLst>
          </p:cNvPr>
          <p:cNvSpPr txBox="1"/>
          <p:nvPr/>
        </p:nvSpPr>
        <p:spPr>
          <a:xfrm>
            <a:off x="3095551" y="4994670"/>
            <a:ext cx="5679440"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 Verbrauch und Preise beispielhaft (brutto mit 7% Mwst.); Entlastung kann im Einzelfall deutlich abweichen</a:t>
            </a:r>
            <a:endParaRPr lang="de-DE" sz="1000" dirty="0" err="1"/>
          </a:p>
        </p:txBody>
      </p:sp>
      <p:sp>
        <p:nvSpPr>
          <p:cNvPr id="36" name="Textfeld 35">
            <a:extLst>
              <a:ext uri="{FF2B5EF4-FFF2-40B4-BE49-F238E27FC236}">
                <a16:creationId xmlns="" xmlns:a16="http://schemas.microsoft.com/office/drawing/2014/main" id="{B57CBCD8-E6CC-4BEB-883A-86B3E07552DE}"/>
              </a:ext>
            </a:extLst>
          </p:cNvPr>
          <p:cNvSpPr txBox="1"/>
          <p:nvPr/>
        </p:nvSpPr>
        <p:spPr>
          <a:xfrm>
            <a:off x="287239" y="5000183"/>
            <a:ext cx="727763"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Quelle: BDEW</a:t>
            </a:r>
            <a:endParaRPr lang="de-DE" sz="1000" dirty="0" err="1"/>
          </a:p>
        </p:txBody>
      </p:sp>
      <p:cxnSp>
        <p:nvCxnSpPr>
          <p:cNvPr id="37" name="Gerader Verbinder 36">
            <a:extLst>
              <a:ext uri="{FF2B5EF4-FFF2-40B4-BE49-F238E27FC236}">
                <a16:creationId xmlns="" xmlns:a16="http://schemas.microsoft.com/office/drawing/2014/main" id="{357544B5-F2E9-4A5F-9023-CABF685C31B8}"/>
              </a:ext>
            </a:extLst>
          </p:cNvPr>
          <p:cNvCxnSpPr/>
          <p:nvPr/>
        </p:nvCxnSpPr>
        <p:spPr>
          <a:xfrm>
            <a:off x="1086283" y="2160339"/>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 xmlns:a16="http://schemas.microsoft.com/office/drawing/2014/main" id="{5BE0167D-5CEB-4748-AE62-A114C8710CFD}"/>
              </a:ext>
            </a:extLst>
          </p:cNvPr>
          <p:cNvSpPr txBox="1"/>
          <p:nvPr/>
        </p:nvSpPr>
        <p:spPr>
          <a:xfrm>
            <a:off x="4128373" y="2559794"/>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45 €/m</a:t>
            </a:r>
          </a:p>
        </p:txBody>
      </p:sp>
      <p:sp>
        <p:nvSpPr>
          <p:cNvPr id="39" name="Textfeld 38">
            <a:extLst>
              <a:ext uri="{FF2B5EF4-FFF2-40B4-BE49-F238E27FC236}">
                <a16:creationId xmlns="" xmlns:a16="http://schemas.microsoft.com/office/drawing/2014/main" id="{20A9C880-85C8-4B0F-91C9-A0BAE1D99972}"/>
              </a:ext>
            </a:extLst>
          </p:cNvPr>
          <p:cNvSpPr txBox="1"/>
          <p:nvPr/>
        </p:nvSpPr>
        <p:spPr>
          <a:xfrm>
            <a:off x="8137172" y="1950963"/>
            <a:ext cx="67653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Entlastung</a:t>
            </a:r>
          </a:p>
        </p:txBody>
      </p:sp>
      <p:cxnSp>
        <p:nvCxnSpPr>
          <p:cNvPr id="40" name="Gerade Verbindung mit Pfeil 39">
            <a:extLst>
              <a:ext uri="{FF2B5EF4-FFF2-40B4-BE49-F238E27FC236}">
                <a16:creationId xmlns="" xmlns:a16="http://schemas.microsoft.com/office/drawing/2014/main" id="{4007E1DD-2733-4516-97FB-20884DFCB2ED}"/>
              </a:ext>
            </a:extLst>
          </p:cNvPr>
          <p:cNvCxnSpPr/>
          <p:nvPr/>
        </p:nvCxnSpPr>
        <p:spPr>
          <a:xfrm>
            <a:off x="8064103" y="2295451"/>
            <a:ext cx="0" cy="360000"/>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 xmlns:a16="http://schemas.microsoft.com/office/drawing/2014/main" id="{511976C4-917D-4819-AD76-3E70A600148F}"/>
              </a:ext>
            </a:extLst>
          </p:cNvPr>
          <p:cNvSpPr txBox="1"/>
          <p:nvPr/>
        </p:nvSpPr>
        <p:spPr>
          <a:xfrm>
            <a:off x="8148314" y="2397197"/>
            <a:ext cx="711733"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Einsparung</a:t>
            </a:r>
          </a:p>
        </p:txBody>
      </p:sp>
      <p:sp>
        <p:nvSpPr>
          <p:cNvPr id="44" name="Textfeld 43">
            <a:extLst>
              <a:ext uri="{FF2B5EF4-FFF2-40B4-BE49-F238E27FC236}">
                <a16:creationId xmlns="" xmlns:a16="http://schemas.microsoft.com/office/drawing/2014/main" id="{ED44EFEC-BB87-40CC-A566-A1214060283E}"/>
              </a:ext>
            </a:extLst>
          </p:cNvPr>
          <p:cNvSpPr txBox="1"/>
          <p:nvPr/>
        </p:nvSpPr>
        <p:spPr>
          <a:xfrm>
            <a:off x="8151877" y="2743051"/>
            <a:ext cx="843372" cy="369332"/>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verbleibende</a:t>
            </a:r>
            <a:br>
              <a:rPr lang="de-DE" sz="1200" b="1">
                <a:solidFill>
                  <a:srgbClr val="C20000"/>
                </a:solidFill>
              </a:rPr>
            </a:br>
            <a:r>
              <a:rPr lang="de-DE" sz="1200" b="1">
                <a:solidFill>
                  <a:srgbClr val="C20000"/>
                </a:solidFill>
              </a:rPr>
              <a:t>Mehrkosten</a:t>
            </a:r>
          </a:p>
        </p:txBody>
      </p:sp>
      <p:cxnSp>
        <p:nvCxnSpPr>
          <p:cNvPr id="46" name="Gerade Verbindung mit Pfeil 45">
            <a:extLst>
              <a:ext uri="{FF2B5EF4-FFF2-40B4-BE49-F238E27FC236}">
                <a16:creationId xmlns="" xmlns:a16="http://schemas.microsoft.com/office/drawing/2014/main" id="{92E29841-7FEE-4160-84A1-CC3B9C33FB05}"/>
              </a:ext>
            </a:extLst>
          </p:cNvPr>
          <p:cNvCxnSpPr>
            <a:cxnSpLocks/>
          </p:cNvCxnSpPr>
          <p:nvPr/>
        </p:nvCxnSpPr>
        <p:spPr>
          <a:xfrm>
            <a:off x="6273292" y="2571173"/>
            <a:ext cx="0" cy="217576"/>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 xmlns:a16="http://schemas.microsoft.com/office/drawing/2014/main" id="{39A71440-95C7-4ABA-AB75-9541FDE9860F}"/>
              </a:ext>
            </a:extLst>
          </p:cNvPr>
          <p:cNvSpPr txBox="1"/>
          <p:nvPr/>
        </p:nvSpPr>
        <p:spPr>
          <a:xfrm>
            <a:off x="6355997" y="2584504"/>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26 €/m</a:t>
            </a:r>
          </a:p>
        </p:txBody>
      </p:sp>
      <p:cxnSp>
        <p:nvCxnSpPr>
          <p:cNvPr id="49" name="Gerade Verbindung mit Pfeil 48">
            <a:extLst>
              <a:ext uri="{FF2B5EF4-FFF2-40B4-BE49-F238E27FC236}">
                <a16:creationId xmlns="" xmlns:a16="http://schemas.microsoft.com/office/drawing/2014/main" id="{7CB3C6FD-756A-453D-A004-942CC0B1119A}"/>
              </a:ext>
            </a:extLst>
          </p:cNvPr>
          <p:cNvCxnSpPr/>
          <p:nvPr/>
        </p:nvCxnSpPr>
        <p:spPr>
          <a:xfrm>
            <a:off x="6274278" y="2383087"/>
            <a:ext cx="0" cy="194769"/>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 xmlns:a16="http://schemas.microsoft.com/office/drawing/2014/main" id="{B3919859-C799-4A9C-BE47-CD69B6FAE49D}"/>
              </a:ext>
            </a:extLst>
          </p:cNvPr>
          <p:cNvSpPr txBox="1"/>
          <p:nvPr/>
        </p:nvSpPr>
        <p:spPr>
          <a:xfrm>
            <a:off x="6347053" y="2400012"/>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19 €/m</a:t>
            </a:r>
          </a:p>
        </p:txBody>
      </p:sp>
      <p:cxnSp>
        <p:nvCxnSpPr>
          <p:cNvPr id="52" name="Gerade Verbindung mit Pfeil 51">
            <a:extLst>
              <a:ext uri="{FF2B5EF4-FFF2-40B4-BE49-F238E27FC236}">
                <a16:creationId xmlns="" xmlns:a16="http://schemas.microsoft.com/office/drawing/2014/main" id="{782A5094-D789-4924-AC58-C9F31377C45A}"/>
              </a:ext>
            </a:extLst>
          </p:cNvPr>
          <p:cNvCxnSpPr>
            <a:cxnSpLocks/>
          </p:cNvCxnSpPr>
          <p:nvPr/>
        </p:nvCxnSpPr>
        <p:spPr>
          <a:xfrm>
            <a:off x="7359789" y="2713941"/>
            <a:ext cx="0" cy="72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 xmlns:a16="http://schemas.microsoft.com/office/drawing/2014/main" id="{B3BC0242-F1BF-4119-95C7-5AFF2BF103AC}"/>
              </a:ext>
            </a:extLst>
          </p:cNvPr>
          <p:cNvSpPr txBox="1"/>
          <p:nvPr/>
        </p:nvSpPr>
        <p:spPr>
          <a:xfrm>
            <a:off x="7507064" y="2640920"/>
            <a:ext cx="383118"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7 €/m</a:t>
            </a:r>
          </a:p>
        </p:txBody>
      </p:sp>
      <p:cxnSp>
        <p:nvCxnSpPr>
          <p:cNvPr id="55" name="Gerade Verbindung mit Pfeil 54">
            <a:extLst>
              <a:ext uri="{FF2B5EF4-FFF2-40B4-BE49-F238E27FC236}">
                <a16:creationId xmlns="" xmlns:a16="http://schemas.microsoft.com/office/drawing/2014/main" id="{64D0B613-D2E9-4C99-885A-3D5EC68FE6A9}"/>
              </a:ext>
            </a:extLst>
          </p:cNvPr>
          <p:cNvCxnSpPr/>
          <p:nvPr/>
        </p:nvCxnSpPr>
        <p:spPr>
          <a:xfrm>
            <a:off x="7362281" y="2346652"/>
            <a:ext cx="0" cy="366276"/>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 xmlns:a16="http://schemas.microsoft.com/office/drawing/2014/main" id="{768E75B5-B13B-4D85-888B-901433C0DBF6}"/>
              </a:ext>
            </a:extLst>
          </p:cNvPr>
          <p:cNvSpPr txBox="1"/>
          <p:nvPr/>
        </p:nvSpPr>
        <p:spPr>
          <a:xfrm>
            <a:off x="7435056" y="2457489"/>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38 €/m</a:t>
            </a:r>
          </a:p>
        </p:txBody>
      </p:sp>
      <p:pic>
        <p:nvPicPr>
          <p:cNvPr id="45" name="Grafik 44">
            <a:extLst>
              <a:ext uri="{FF2B5EF4-FFF2-40B4-BE49-F238E27FC236}">
                <a16:creationId xmlns="" xmlns:a16="http://schemas.microsoft.com/office/drawing/2014/main" id="{63AE8D6E-84D3-48C0-8E3C-A02187325419}"/>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896107" y="3476002"/>
            <a:ext cx="1215852" cy="1215401"/>
          </a:xfrm>
          <a:prstGeom prst="rect">
            <a:avLst/>
          </a:prstGeom>
        </p:spPr>
      </p:pic>
      <p:cxnSp>
        <p:nvCxnSpPr>
          <p:cNvPr id="47" name="Gerade Verbindung mit Pfeil 46">
            <a:extLst>
              <a:ext uri="{FF2B5EF4-FFF2-40B4-BE49-F238E27FC236}">
                <a16:creationId xmlns="" xmlns:a16="http://schemas.microsoft.com/office/drawing/2014/main" id="{CDCFF021-328C-45CB-9CAA-0C60406903AF}"/>
              </a:ext>
            </a:extLst>
          </p:cNvPr>
          <p:cNvCxnSpPr/>
          <p:nvPr/>
        </p:nvCxnSpPr>
        <p:spPr>
          <a:xfrm>
            <a:off x="6272640" y="2152456"/>
            <a:ext cx="0" cy="263287"/>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 xmlns:a16="http://schemas.microsoft.com/office/drawing/2014/main" id="{41E68825-96D1-4349-A19D-94235A305F91}"/>
              </a:ext>
            </a:extLst>
          </p:cNvPr>
          <p:cNvSpPr txBox="1"/>
          <p:nvPr/>
        </p:nvSpPr>
        <p:spPr>
          <a:xfrm>
            <a:off x="6337826" y="2200861"/>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30 €/m</a:t>
            </a:r>
          </a:p>
        </p:txBody>
      </p:sp>
      <p:cxnSp>
        <p:nvCxnSpPr>
          <p:cNvPr id="53" name="Gerade Verbindung mit Pfeil 52">
            <a:extLst>
              <a:ext uri="{FF2B5EF4-FFF2-40B4-BE49-F238E27FC236}">
                <a16:creationId xmlns="" xmlns:a16="http://schemas.microsoft.com/office/drawing/2014/main" id="{8582B8CC-1F6C-40E1-ABE2-88BF03C107B2}"/>
              </a:ext>
            </a:extLst>
          </p:cNvPr>
          <p:cNvCxnSpPr/>
          <p:nvPr/>
        </p:nvCxnSpPr>
        <p:spPr>
          <a:xfrm>
            <a:off x="7360643" y="2160339"/>
            <a:ext cx="0" cy="263287"/>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 xmlns:a16="http://schemas.microsoft.com/office/drawing/2014/main" id="{89E02358-EF82-4F1B-93D6-7D2A9A20D894}"/>
              </a:ext>
            </a:extLst>
          </p:cNvPr>
          <p:cNvSpPr txBox="1"/>
          <p:nvPr/>
        </p:nvSpPr>
        <p:spPr>
          <a:xfrm>
            <a:off x="7417946" y="2208744"/>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30 €/m</a:t>
            </a:r>
          </a:p>
        </p:txBody>
      </p:sp>
      <p:sp>
        <p:nvSpPr>
          <p:cNvPr id="42" name="Fußzeilenplatzhalter 4">
            <a:extLst>
              <a:ext uri="{FF2B5EF4-FFF2-40B4-BE49-F238E27FC236}">
                <a16:creationId xmlns="" xmlns:a16="http://schemas.microsoft.com/office/drawing/2014/main" id="{53A92B47-1495-4D5A-829C-5623B6F137CF}"/>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43" name="Datumsplatzhalter 3">
            <a:extLst>
              <a:ext uri="{FF2B5EF4-FFF2-40B4-BE49-F238E27FC236}">
                <a16:creationId xmlns="" xmlns:a16="http://schemas.microsoft.com/office/drawing/2014/main" id="{163EC91B-8D5F-4EB2-A79B-CCBBFE2977AE}"/>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856336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E6C6E76-B571-4C34-98FB-1D7FF659AD6C}"/>
              </a:ext>
            </a:extLst>
          </p:cNvPr>
          <p:cNvSpPr>
            <a:spLocks noGrp="1"/>
          </p:cNvSpPr>
          <p:nvPr>
            <p:ph type="title"/>
          </p:nvPr>
        </p:nvSpPr>
        <p:spPr/>
        <p:txBody>
          <a:bodyPr/>
          <a:lstStyle/>
          <a:p>
            <a:r>
              <a:rPr lang="de-DE"/>
              <a:t>Strompreisbremse: Beispielrechnung</a:t>
            </a:r>
            <a:br>
              <a:rPr lang="de-DE"/>
            </a:br>
            <a:r>
              <a:rPr lang="de-DE" sz="1400"/>
              <a:t>Wohnung in Mehrfamilienhaus, 2 Pers., 2.500 kWh/a*</a:t>
            </a:r>
            <a:r>
              <a:rPr kumimoji="0" lang="de-DE" sz="1400" b="0" i="0" u="none" strike="noStrike" kern="1200" cap="none" spc="0" normalizeH="0" baseline="0" noProof="0">
                <a:ln>
                  <a:noFill/>
                </a:ln>
                <a:solidFill>
                  <a:srgbClr val="C20000"/>
                </a:solidFill>
                <a:effectLst/>
                <a:uLnTx/>
                <a:uFillTx/>
                <a:latin typeface="Calibri"/>
                <a:ea typeface="+mj-ea"/>
                <a:cs typeface="Calibri"/>
              </a:rPr>
              <a:t>, Monatsrechnung, alter Tarif 30 ct/kWh* Arbeitspreis,</a:t>
            </a:r>
            <a:br>
              <a:rPr kumimoji="0" lang="de-DE" sz="1400" b="0" i="0" u="none" strike="noStrike" kern="1200" cap="none" spc="0" normalizeH="0" baseline="0" noProof="0">
                <a:ln>
                  <a:noFill/>
                </a:ln>
                <a:solidFill>
                  <a:srgbClr val="C20000"/>
                </a:solidFill>
                <a:effectLst/>
                <a:uLnTx/>
                <a:uFillTx/>
                <a:latin typeface="Calibri"/>
                <a:ea typeface="+mj-ea"/>
                <a:cs typeface="Calibri"/>
              </a:rPr>
            </a:br>
            <a:r>
              <a:rPr kumimoji="0" lang="de-DE" sz="1400" b="0" i="0" u="none" strike="noStrike" kern="1200" cap="none" spc="0" normalizeH="0" baseline="0" noProof="0">
                <a:ln>
                  <a:noFill/>
                </a:ln>
                <a:solidFill>
                  <a:srgbClr val="C20000"/>
                </a:solidFill>
                <a:effectLst/>
                <a:uLnTx/>
                <a:uFillTx/>
                <a:latin typeface="Calibri"/>
                <a:ea typeface="+mj-ea"/>
                <a:cs typeface="Calibri"/>
              </a:rPr>
              <a:t>neuer Tarif 50 ct/kWh* Arbeitspreis, gedeckelter Arbeitspreis 40 ct/kWh, Preise brutto mit 7% Mwst.</a:t>
            </a:r>
            <a:endParaRPr lang="de-DE" sz="1600" b="0"/>
          </a:p>
        </p:txBody>
      </p:sp>
      <p:graphicFrame>
        <p:nvGraphicFramePr>
          <p:cNvPr id="9" name="Inhaltsplatzhalter 8">
            <a:extLst>
              <a:ext uri="{FF2B5EF4-FFF2-40B4-BE49-F238E27FC236}">
                <a16:creationId xmlns="" xmlns:a16="http://schemas.microsoft.com/office/drawing/2014/main" id="{7CAB0844-5003-4CED-A9B5-309FC8A10F1F}"/>
              </a:ext>
            </a:extLst>
          </p:cNvPr>
          <p:cNvGraphicFramePr>
            <a:graphicFrameLocks noGrp="1"/>
          </p:cNvGraphicFramePr>
          <p:nvPr>
            <p:ph idx="1"/>
          </p:nvPr>
        </p:nvGraphicFramePr>
        <p:xfrm>
          <a:off x="431801" y="1584275"/>
          <a:ext cx="7344269" cy="3096339"/>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a:extLst>
              <a:ext uri="{FF2B5EF4-FFF2-40B4-BE49-F238E27FC236}">
                <a16:creationId xmlns="" xmlns:a16="http://schemas.microsoft.com/office/drawing/2014/main" id="{80855C25-C5CA-460E-9546-C274D69567DA}"/>
              </a:ext>
            </a:extLst>
          </p:cNvPr>
          <p:cNvSpPr>
            <a:spLocks noGrp="1"/>
          </p:cNvSpPr>
          <p:nvPr>
            <p:ph type="sldNum" sz="quarter" idx="12"/>
          </p:nvPr>
        </p:nvSpPr>
        <p:spPr/>
        <p:txBody>
          <a:bodyPr/>
          <a:lstStyle/>
          <a:p>
            <a:fld id="{915ABBCB-2658-4656-B2C4-43A1F658563B}" type="slidenum">
              <a:rPr lang="de-DE" smtClean="0"/>
              <a:t>24</a:t>
            </a:fld>
            <a:endParaRPr lang="de-DE"/>
          </a:p>
        </p:txBody>
      </p:sp>
      <p:cxnSp>
        <p:nvCxnSpPr>
          <p:cNvPr id="13" name="Gerader Verbinder 12">
            <a:extLst>
              <a:ext uri="{FF2B5EF4-FFF2-40B4-BE49-F238E27FC236}">
                <a16:creationId xmlns="" xmlns:a16="http://schemas.microsoft.com/office/drawing/2014/main" id="{09F325CD-9776-4432-B9CD-55156BBD5823}"/>
              </a:ext>
            </a:extLst>
          </p:cNvPr>
          <p:cNvCxnSpPr/>
          <p:nvPr/>
        </p:nvCxnSpPr>
        <p:spPr>
          <a:xfrm>
            <a:off x="1099426" y="2723965"/>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 xmlns:a16="http://schemas.microsoft.com/office/drawing/2014/main" id="{33411EEE-D9DD-4A63-908E-5BF3E48E6469}"/>
              </a:ext>
            </a:extLst>
          </p:cNvPr>
          <p:cNvCxnSpPr/>
          <p:nvPr/>
        </p:nvCxnSpPr>
        <p:spPr>
          <a:xfrm>
            <a:off x="4085775" y="2112157"/>
            <a:ext cx="0" cy="26592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 xmlns:a16="http://schemas.microsoft.com/office/drawing/2014/main" id="{60C58686-7E66-4558-99D3-F796834939DE}"/>
              </a:ext>
            </a:extLst>
          </p:cNvPr>
          <p:cNvCxnSpPr>
            <a:cxnSpLocks/>
          </p:cNvCxnSpPr>
          <p:nvPr/>
        </p:nvCxnSpPr>
        <p:spPr>
          <a:xfrm>
            <a:off x="4084915" y="2385624"/>
            <a:ext cx="0" cy="335164"/>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 xmlns:a16="http://schemas.microsoft.com/office/drawing/2014/main" id="{71A7A2AE-080E-4F1F-8BCB-9658AAB58E0B}"/>
              </a:ext>
            </a:extLst>
          </p:cNvPr>
          <p:cNvSpPr txBox="1"/>
          <p:nvPr/>
        </p:nvSpPr>
        <p:spPr>
          <a:xfrm>
            <a:off x="4135195" y="2177105"/>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16 €/m</a:t>
            </a:r>
          </a:p>
        </p:txBody>
      </p:sp>
      <p:sp>
        <p:nvSpPr>
          <p:cNvPr id="27" name="Textfeld 26">
            <a:extLst>
              <a:ext uri="{FF2B5EF4-FFF2-40B4-BE49-F238E27FC236}">
                <a16:creationId xmlns="" xmlns:a16="http://schemas.microsoft.com/office/drawing/2014/main" id="{E0F11784-ADBF-40D2-A037-950327CF8878}"/>
              </a:ext>
            </a:extLst>
          </p:cNvPr>
          <p:cNvSpPr txBox="1"/>
          <p:nvPr/>
        </p:nvSpPr>
        <p:spPr>
          <a:xfrm>
            <a:off x="683255" y="4896627"/>
            <a:ext cx="8172936" cy="216033"/>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cxnSp>
        <p:nvCxnSpPr>
          <p:cNvPr id="32" name="Gerade Verbindung mit Pfeil 31">
            <a:extLst>
              <a:ext uri="{FF2B5EF4-FFF2-40B4-BE49-F238E27FC236}">
                <a16:creationId xmlns="" xmlns:a16="http://schemas.microsoft.com/office/drawing/2014/main" id="{B4B4809C-DEC2-4941-8E86-AF1CF908D725}"/>
              </a:ext>
            </a:extLst>
          </p:cNvPr>
          <p:cNvCxnSpPr/>
          <p:nvPr/>
        </p:nvCxnSpPr>
        <p:spPr>
          <a:xfrm>
            <a:off x="8064103" y="1753001"/>
            <a:ext cx="0" cy="36000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 xmlns:a16="http://schemas.microsoft.com/office/drawing/2014/main" id="{BF58BA15-6641-45E5-B108-150A8D9B2CA0}"/>
              </a:ext>
            </a:extLst>
          </p:cNvPr>
          <p:cNvCxnSpPr>
            <a:cxnSpLocks/>
          </p:cNvCxnSpPr>
          <p:nvPr/>
        </p:nvCxnSpPr>
        <p:spPr>
          <a:xfrm>
            <a:off x="8064103" y="2791521"/>
            <a:ext cx="0" cy="360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 xmlns:a16="http://schemas.microsoft.com/office/drawing/2014/main" id="{E5705E03-07DB-4A3D-B957-B67499673C6D}"/>
              </a:ext>
            </a:extLst>
          </p:cNvPr>
          <p:cNvSpPr txBox="1"/>
          <p:nvPr/>
        </p:nvSpPr>
        <p:spPr>
          <a:xfrm>
            <a:off x="3095551" y="4994670"/>
            <a:ext cx="5679440"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 Verbrauch und Preise beispielhaft (brutto mit 7% Mwst.); Entlastung kann im Einzelfall deutlich abweichen</a:t>
            </a:r>
            <a:endParaRPr lang="de-DE" sz="1000" dirty="0" err="1"/>
          </a:p>
        </p:txBody>
      </p:sp>
      <p:sp>
        <p:nvSpPr>
          <p:cNvPr id="36" name="Textfeld 35">
            <a:extLst>
              <a:ext uri="{FF2B5EF4-FFF2-40B4-BE49-F238E27FC236}">
                <a16:creationId xmlns="" xmlns:a16="http://schemas.microsoft.com/office/drawing/2014/main" id="{B57CBCD8-E6CC-4BEB-883A-86B3E07552DE}"/>
              </a:ext>
            </a:extLst>
          </p:cNvPr>
          <p:cNvSpPr txBox="1"/>
          <p:nvPr/>
        </p:nvSpPr>
        <p:spPr>
          <a:xfrm>
            <a:off x="287239" y="5000183"/>
            <a:ext cx="727763"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Quelle: BDEW</a:t>
            </a:r>
            <a:endParaRPr lang="de-DE" sz="1000" dirty="0" err="1"/>
          </a:p>
        </p:txBody>
      </p:sp>
      <p:cxnSp>
        <p:nvCxnSpPr>
          <p:cNvPr id="37" name="Gerader Verbinder 36">
            <a:extLst>
              <a:ext uri="{FF2B5EF4-FFF2-40B4-BE49-F238E27FC236}">
                <a16:creationId xmlns="" xmlns:a16="http://schemas.microsoft.com/office/drawing/2014/main" id="{357544B5-F2E9-4A5F-9023-CABF685C31B8}"/>
              </a:ext>
            </a:extLst>
          </p:cNvPr>
          <p:cNvCxnSpPr/>
          <p:nvPr/>
        </p:nvCxnSpPr>
        <p:spPr>
          <a:xfrm>
            <a:off x="1086283" y="2120934"/>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 xmlns:a16="http://schemas.microsoft.com/office/drawing/2014/main" id="{5BE0167D-5CEB-4748-AE62-A114C8710CFD}"/>
              </a:ext>
            </a:extLst>
          </p:cNvPr>
          <p:cNvSpPr txBox="1"/>
          <p:nvPr/>
        </p:nvSpPr>
        <p:spPr>
          <a:xfrm>
            <a:off x="4128373" y="2437580"/>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25 €/m</a:t>
            </a:r>
          </a:p>
        </p:txBody>
      </p:sp>
      <p:sp>
        <p:nvSpPr>
          <p:cNvPr id="39" name="Textfeld 38">
            <a:extLst>
              <a:ext uri="{FF2B5EF4-FFF2-40B4-BE49-F238E27FC236}">
                <a16:creationId xmlns="" xmlns:a16="http://schemas.microsoft.com/office/drawing/2014/main" id="{20A9C880-85C8-4B0F-91C9-A0BAE1D99972}"/>
              </a:ext>
            </a:extLst>
          </p:cNvPr>
          <p:cNvSpPr txBox="1"/>
          <p:nvPr/>
        </p:nvSpPr>
        <p:spPr>
          <a:xfrm>
            <a:off x="8137172" y="1856367"/>
            <a:ext cx="67653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Entlastung</a:t>
            </a:r>
          </a:p>
        </p:txBody>
      </p:sp>
      <p:cxnSp>
        <p:nvCxnSpPr>
          <p:cNvPr id="40" name="Gerade Verbindung mit Pfeil 39">
            <a:extLst>
              <a:ext uri="{FF2B5EF4-FFF2-40B4-BE49-F238E27FC236}">
                <a16:creationId xmlns="" xmlns:a16="http://schemas.microsoft.com/office/drawing/2014/main" id="{4007E1DD-2733-4516-97FB-20884DFCB2ED}"/>
              </a:ext>
            </a:extLst>
          </p:cNvPr>
          <p:cNvCxnSpPr/>
          <p:nvPr/>
        </p:nvCxnSpPr>
        <p:spPr>
          <a:xfrm>
            <a:off x="8064103" y="2264940"/>
            <a:ext cx="0" cy="360000"/>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 xmlns:a16="http://schemas.microsoft.com/office/drawing/2014/main" id="{511976C4-917D-4819-AD76-3E70A600148F}"/>
              </a:ext>
            </a:extLst>
          </p:cNvPr>
          <p:cNvSpPr txBox="1"/>
          <p:nvPr/>
        </p:nvSpPr>
        <p:spPr>
          <a:xfrm>
            <a:off x="8148314" y="2302601"/>
            <a:ext cx="711733"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Einsparung</a:t>
            </a:r>
          </a:p>
        </p:txBody>
      </p:sp>
      <p:sp>
        <p:nvSpPr>
          <p:cNvPr id="44" name="Textfeld 43">
            <a:extLst>
              <a:ext uri="{FF2B5EF4-FFF2-40B4-BE49-F238E27FC236}">
                <a16:creationId xmlns="" xmlns:a16="http://schemas.microsoft.com/office/drawing/2014/main" id="{ED44EFEC-BB87-40CC-A566-A1214060283E}"/>
              </a:ext>
            </a:extLst>
          </p:cNvPr>
          <p:cNvSpPr txBox="1"/>
          <p:nvPr/>
        </p:nvSpPr>
        <p:spPr>
          <a:xfrm>
            <a:off x="8151877" y="2648455"/>
            <a:ext cx="843372" cy="369332"/>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verbleibende</a:t>
            </a:r>
            <a:br>
              <a:rPr lang="de-DE" sz="1200" b="1">
                <a:solidFill>
                  <a:srgbClr val="C20000"/>
                </a:solidFill>
              </a:rPr>
            </a:br>
            <a:r>
              <a:rPr lang="de-DE" sz="1200" b="1">
                <a:solidFill>
                  <a:srgbClr val="C20000"/>
                </a:solidFill>
              </a:rPr>
              <a:t>Mehrkosten</a:t>
            </a:r>
          </a:p>
        </p:txBody>
      </p:sp>
      <p:cxnSp>
        <p:nvCxnSpPr>
          <p:cNvPr id="46" name="Gerade Verbindung mit Pfeil 45">
            <a:extLst>
              <a:ext uri="{FF2B5EF4-FFF2-40B4-BE49-F238E27FC236}">
                <a16:creationId xmlns="" xmlns:a16="http://schemas.microsoft.com/office/drawing/2014/main" id="{92E29841-7FEE-4160-84A1-CC3B9C33FB05}"/>
              </a:ext>
            </a:extLst>
          </p:cNvPr>
          <p:cNvCxnSpPr>
            <a:cxnSpLocks/>
          </p:cNvCxnSpPr>
          <p:nvPr/>
        </p:nvCxnSpPr>
        <p:spPr>
          <a:xfrm>
            <a:off x="6273292" y="2530198"/>
            <a:ext cx="0" cy="183716"/>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 xmlns:a16="http://schemas.microsoft.com/office/drawing/2014/main" id="{39A71440-95C7-4ABA-AB75-9541FDE9860F}"/>
              </a:ext>
            </a:extLst>
          </p:cNvPr>
          <p:cNvSpPr txBox="1"/>
          <p:nvPr/>
        </p:nvSpPr>
        <p:spPr>
          <a:xfrm>
            <a:off x="6355997" y="2539299"/>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14 €/m</a:t>
            </a:r>
          </a:p>
        </p:txBody>
      </p:sp>
      <p:cxnSp>
        <p:nvCxnSpPr>
          <p:cNvPr id="49" name="Gerade Verbindung mit Pfeil 48">
            <a:extLst>
              <a:ext uri="{FF2B5EF4-FFF2-40B4-BE49-F238E27FC236}">
                <a16:creationId xmlns="" xmlns:a16="http://schemas.microsoft.com/office/drawing/2014/main" id="{7CB3C6FD-756A-453D-A004-942CC0B1119A}"/>
              </a:ext>
            </a:extLst>
          </p:cNvPr>
          <p:cNvCxnSpPr/>
          <p:nvPr/>
        </p:nvCxnSpPr>
        <p:spPr>
          <a:xfrm>
            <a:off x="6274278" y="2365084"/>
            <a:ext cx="0" cy="159624"/>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 xmlns:a16="http://schemas.microsoft.com/office/drawing/2014/main" id="{B3919859-C799-4A9C-BE47-CD69B6FAE49D}"/>
              </a:ext>
            </a:extLst>
          </p:cNvPr>
          <p:cNvSpPr txBox="1"/>
          <p:nvPr/>
        </p:nvSpPr>
        <p:spPr>
          <a:xfrm>
            <a:off x="6337826" y="2371127"/>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11 €/m</a:t>
            </a:r>
          </a:p>
        </p:txBody>
      </p:sp>
      <p:cxnSp>
        <p:nvCxnSpPr>
          <p:cNvPr id="52" name="Gerade Verbindung mit Pfeil 51">
            <a:extLst>
              <a:ext uri="{FF2B5EF4-FFF2-40B4-BE49-F238E27FC236}">
                <a16:creationId xmlns="" xmlns:a16="http://schemas.microsoft.com/office/drawing/2014/main" id="{782A5094-D789-4924-AC58-C9F31377C45A}"/>
              </a:ext>
            </a:extLst>
          </p:cNvPr>
          <p:cNvCxnSpPr>
            <a:cxnSpLocks/>
          </p:cNvCxnSpPr>
          <p:nvPr/>
        </p:nvCxnSpPr>
        <p:spPr>
          <a:xfrm>
            <a:off x="7359789" y="2637204"/>
            <a:ext cx="0" cy="72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 xmlns:a16="http://schemas.microsoft.com/office/drawing/2014/main" id="{B3BC0242-F1BF-4119-95C7-5AFF2BF103AC}"/>
              </a:ext>
            </a:extLst>
          </p:cNvPr>
          <p:cNvSpPr txBox="1"/>
          <p:nvPr/>
        </p:nvSpPr>
        <p:spPr>
          <a:xfrm>
            <a:off x="7480156" y="2564183"/>
            <a:ext cx="418384"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 4 €/m</a:t>
            </a:r>
          </a:p>
        </p:txBody>
      </p:sp>
      <p:cxnSp>
        <p:nvCxnSpPr>
          <p:cNvPr id="55" name="Gerade Verbindung mit Pfeil 54">
            <a:extLst>
              <a:ext uri="{FF2B5EF4-FFF2-40B4-BE49-F238E27FC236}">
                <a16:creationId xmlns="" xmlns:a16="http://schemas.microsoft.com/office/drawing/2014/main" id="{64D0B613-D2E9-4C99-885A-3D5EC68FE6A9}"/>
              </a:ext>
            </a:extLst>
          </p:cNvPr>
          <p:cNvCxnSpPr/>
          <p:nvPr/>
        </p:nvCxnSpPr>
        <p:spPr>
          <a:xfrm>
            <a:off x="7362281" y="2368449"/>
            <a:ext cx="0" cy="282781"/>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 xmlns:a16="http://schemas.microsoft.com/office/drawing/2014/main" id="{768E75B5-B13B-4D85-888B-901433C0DBF6}"/>
              </a:ext>
            </a:extLst>
          </p:cNvPr>
          <p:cNvSpPr txBox="1"/>
          <p:nvPr/>
        </p:nvSpPr>
        <p:spPr>
          <a:xfrm>
            <a:off x="7435056" y="2415614"/>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21 €/m</a:t>
            </a:r>
          </a:p>
        </p:txBody>
      </p:sp>
      <p:cxnSp>
        <p:nvCxnSpPr>
          <p:cNvPr id="51" name="Gerade Verbindung mit Pfeil 50">
            <a:extLst>
              <a:ext uri="{FF2B5EF4-FFF2-40B4-BE49-F238E27FC236}">
                <a16:creationId xmlns="" xmlns:a16="http://schemas.microsoft.com/office/drawing/2014/main" id="{04756E88-B64A-4DC9-8675-75AEDBF0B9B0}"/>
              </a:ext>
            </a:extLst>
          </p:cNvPr>
          <p:cNvCxnSpPr/>
          <p:nvPr/>
        </p:nvCxnSpPr>
        <p:spPr>
          <a:xfrm>
            <a:off x="6271786" y="2120924"/>
            <a:ext cx="0" cy="26592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3" name="Textfeld 52">
            <a:extLst>
              <a:ext uri="{FF2B5EF4-FFF2-40B4-BE49-F238E27FC236}">
                <a16:creationId xmlns="" xmlns:a16="http://schemas.microsoft.com/office/drawing/2014/main" id="{A31FDD73-90E1-405B-B4EE-11DC159827B9}"/>
              </a:ext>
            </a:extLst>
          </p:cNvPr>
          <p:cNvSpPr txBox="1"/>
          <p:nvPr/>
        </p:nvSpPr>
        <p:spPr>
          <a:xfrm>
            <a:off x="6336972" y="2185872"/>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16 €/m</a:t>
            </a:r>
          </a:p>
        </p:txBody>
      </p:sp>
      <p:cxnSp>
        <p:nvCxnSpPr>
          <p:cNvPr id="57" name="Gerade Verbindung mit Pfeil 56">
            <a:extLst>
              <a:ext uri="{FF2B5EF4-FFF2-40B4-BE49-F238E27FC236}">
                <a16:creationId xmlns="" xmlns:a16="http://schemas.microsoft.com/office/drawing/2014/main" id="{9944276D-61DB-4641-8DEF-A505802BB11F}"/>
              </a:ext>
            </a:extLst>
          </p:cNvPr>
          <p:cNvCxnSpPr/>
          <p:nvPr/>
        </p:nvCxnSpPr>
        <p:spPr>
          <a:xfrm>
            <a:off x="7359789" y="2119863"/>
            <a:ext cx="0" cy="26592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 xmlns:a16="http://schemas.microsoft.com/office/drawing/2014/main" id="{E3CFA812-F1DC-4853-8A6F-BDA0F512041B}"/>
              </a:ext>
            </a:extLst>
          </p:cNvPr>
          <p:cNvSpPr txBox="1"/>
          <p:nvPr/>
        </p:nvSpPr>
        <p:spPr>
          <a:xfrm>
            <a:off x="7409209" y="2184811"/>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16 €/m</a:t>
            </a:r>
          </a:p>
        </p:txBody>
      </p:sp>
      <p:pic>
        <p:nvPicPr>
          <p:cNvPr id="59" name="Grafik 58">
            <a:extLst>
              <a:ext uri="{FF2B5EF4-FFF2-40B4-BE49-F238E27FC236}">
                <a16:creationId xmlns="" xmlns:a16="http://schemas.microsoft.com/office/drawing/2014/main" id="{5CB98494-52B6-440B-A2AD-67B19B940C0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890258" y="3427197"/>
            <a:ext cx="1231736" cy="1231278"/>
          </a:xfrm>
          <a:prstGeom prst="rect">
            <a:avLst/>
          </a:prstGeom>
        </p:spPr>
      </p:pic>
      <p:sp>
        <p:nvSpPr>
          <p:cNvPr id="42" name="Fußzeilenplatzhalter 4">
            <a:extLst>
              <a:ext uri="{FF2B5EF4-FFF2-40B4-BE49-F238E27FC236}">
                <a16:creationId xmlns="" xmlns:a16="http://schemas.microsoft.com/office/drawing/2014/main" id="{73950A15-D402-40E6-A231-23C87E2B0F6B}"/>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43" name="Datumsplatzhalter 3">
            <a:extLst>
              <a:ext uri="{FF2B5EF4-FFF2-40B4-BE49-F238E27FC236}">
                <a16:creationId xmlns="" xmlns:a16="http://schemas.microsoft.com/office/drawing/2014/main" id="{BD6109A4-DC12-46D3-AFD3-9764CE183288}"/>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649005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E6C6E76-B571-4C34-98FB-1D7FF659AD6C}"/>
              </a:ext>
            </a:extLst>
          </p:cNvPr>
          <p:cNvSpPr>
            <a:spLocks noGrp="1"/>
          </p:cNvSpPr>
          <p:nvPr>
            <p:ph type="title"/>
          </p:nvPr>
        </p:nvSpPr>
        <p:spPr/>
        <p:txBody>
          <a:bodyPr/>
          <a:lstStyle/>
          <a:p>
            <a:r>
              <a:rPr lang="de-DE"/>
              <a:t>Strompreisbremse: Beispielrechnung</a:t>
            </a:r>
            <a:br>
              <a:rPr lang="de-DE"/>
            </a:br>
            <a:r>
              <a:rPr lang="de-DE" sz="1400"/>
              <a:t>Wohnung in Mehrfamilienhaus, 4 Pers., 3.600 kWh/a*</a:t>
            </a:r>
            <a:r>
              <a:rPr kumimoji="0" lang="de-DE" sz="1400" b="0" i="0" u="none" strike="noStrike" kern="1200" cap="none" spc="0" normalizeH="0" baseline="0" noProof="0">
                <a:ln>
                  <a:noFill/>
                </a:ln>
                <a:solidFill>
                  <a:srgbClr val="C20000"/>
                </a:solidFill>
                <a:effectLst/>
                <a:uLnTx/>
                <a:uFillTx/>
                <a:latin typeface="Calibri"/>
                <a:ea typeface="+mj-ea"/>
                <a:cs typeface="Calibri"/>
              </a:rPr>
              <a:t>, Monatsrechnung, alter Tarif 30 ct/kWh* Arbeitspreis,</a:t>
            </a:r>
            <a:br>
              <a:rPr kumimoji="0" lang="de-DE" sz="1400" b="0" i="0" u="none" strike="noStrike" kern="1200" cap="none" spc="0" normalizeH="0" baseline="0" noProof="0">
                <a:ln>
                  <a:noFill/>
                </a:ln>
                <a:solidFill>
                  <a:srgbClr val="C20000"/>
                </a:solidFill>
                <a:effectLst/>
                <a:uLnTx/>
                <a:uFillTx/>
                <a:latin typeface="Calibri"/>
                <a:ea typeface="+mj-ea"/>
                <a:cs typeface="Calibri"/>
              </a:rPr>
            </a:br>
            <a:r>
              <a:rPr kumimoji="0" lang="de-DE" sz="1400" b="0" i="0" u="none" strike="noStrike" kern="1200" cap="none" spc="0" normalizeH="0" baseline="0" noProof="0">
                <a:ln>
                  <a:noFill/>
                </a:ln>
                <a:solidFill>
                  <a:srgbClr val="C20000"/>
                </a:solidFill>
                <a:effectLst/>
                <a:uLnTx/>
                <a:uFillTx/>
                <a:latin typeface="Calibri"/>
                <a:ea typeface="+mj-ea"/>
                <a:cs typeface="Calibri"/>
              </a:rPr>
              <a:t>neuer Tarif 50 ct/kWh* Arbeitspreis, gedeckelter Arbeitspreis 40 ct/kWh, Preise brutto mit 7% Mwst.</a:t>
            </a:r>
            <a:endParaRPr lang="de-DE" sz="1600" b="0"/>
          </a:p>
        </p:txBody>
      </p:sp>
      <p:graphicFrame>
        <p:nvGraphicFramePr>
          <p:cNvPr id="9" name="Inhaltsplatzhalter 8">
            <a:extLst>
              <a:ext uri="{FF2B5EF4-FFF2-40B4-BE49-F238E27FC236}">
                <a16:creationId xmlns="" xmlns:a16="http://schemas.microsoft.com/office/drawing/2014/main" id="{7CAB0844-5003-4CED-A9B5-309FC8A10F1F}"/>
              </a:ext>
            </a:extLst>
          </p:cNvPr>
          <p:cNvGraphicFramePr>
            <a:graphicFrameLocks noGrp="1"/>
          </p:cNvGraphicFramePr>
          <p:nvPr>
            <p:ph idx="1"/>
          </p:nvPr>
        </p:nvGraphicFramePr>
        <p:xfrm>
          <a:off x="431801" y="1584275"/>
          <a:ext cx="7344269" cy="3096339"/>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a:extLst>
              <a:ext uri="{FF2B5EF4-FFF2-40B4-BE49-F238E27FC236}">
                <a16:creationId xmlns="" xmlns:a16="http://schemas.microsoft.com/office/drawing/2014/main" id="{80855C25-C5CA-460E-9546-C274D69567DA}"/>
              </a:ext>
            </a:extLst>
          </p:cNvPr>
          <p:cNvSpPr>
            <a:spLocks noGrp="1"/>
          </p:cNvSpPr>
          <p:nvPr>
            <p:ph type="sldNum" sz="quarter" idx="12"/>
          </p:nvPr>
        </p:nvSpPr>
        <p:spPr/>
        <p:txBody>
          <a:bodyPr/>
          <a:lstStyle/>
          <a:p>
            <a:fld id="{915ABBCB-2658-4656-B2C4-43A1F658563B}" type="slidenum">
              <a:rPr lang="de-DE" smtClean="0"/>
              <a:t>25</a:t>
            </a:fld>
            <a:endParaRPr lang="de-DE"/>
          </a:p>
        </p:txBody>
      </p:sp>
      <p:cxnSp>
        <p:nvCxnSpPr>
          <p:cNvPr id="13" name="Gerader Verbinder 12">
            <a:extLst>
              <a:ext uri="{FF2B5EF4-FFF2-40B4-BE49-F238E27FC236}">
                <a16:creationId xmlns="" xmlns:a16="http://schemas.microsoft.com/office/drawing/2014/main" id="{09F325CD-9776-4432-B9CD-55156BBD5823}"/>
              </a:ext>
            </a:extLst>
          </p:cNvPr>
          <p:cNvCxnSpPr/>
          <p:nvPr/>
        </p:nvCxnSpPr>
        <p:spPr>
          <a:xfrm>
            <a:off x="1099426" y="2783115"/>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 xmlns:a16="http://schemas.microsoft.com/office/drawing/2014/main" id="{33411EEE-D9DD-4A63-908E-5BF3E48E6469}"/>
              </a:ext>
            </a:extLst>
          </p:cNvPr>
          <p:cNvCxnSpPr/>
          <p:nvPr/>
        </p:nvCxnSpPr>
        <p:spPr>
          <a:xfrm>
            <a:off x="4085775" y="2144644"/>
            <a:ext cx="0" cy="26592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 xmlns:a16="http://schemas.microsoft.com/office/drawing/2014/main" id="{60C58686-7E66-4558-99D3-F796834939DE}"/>
              </a:ext>
            </a:extLst>
          </p:cNvPr>
          <p:cNvCxnSpPr>
            <a:cxnSpLocks/>
          </p:cNvCxnSpPr>
          <p:nvPr/>
        </p:nvCxnSpPr>
        <p:spPr>
          <a:xfrm>
            <a:off x="4084915" y="2407895"/>
            <a:ext cx="0" cy="362935"/>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 xmlns:a16="http://schemas.microsoft.com/office/drawing/2014/main" id="{71A7A2AE-080E-4F1F-8BCB-9658AAB58E0B}"/>
              </a:ext>
            </a:extLst>
          </p:cNvPr>
          <p:cNvSpPr txBox="1"/>
          <p:nvPr/>
        </p:nvSpPr>
        <p:spPr>
          <a:xfrm>
            <a:off x="4135195" y="2176105"/>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24 €/m</a:t>
            </a:r>
          </a:p>
        </p:txBody>
      </p:sp>
      <p:sp>
        <p:nvSpPr>
          <p:cNvPr id="27" name="Textfeld 26">
            <a:extLst>
              <a:ext uri="{FF2B5EF4-FFF2-40B4-BE49-F238E27FC236}">
                <a16:creationId xmlns="" xmlns:a16="http://schemas.microsoft.com/office/drawing/2014/main" id="{E0F11784-ADBF-40D2-A037-950327CF8878}"/>
              </a:ext>
            </a:extLst>
          </p:cNvPr>
          <p:cNvSpPr txBox="1"/>
          <p:nvPr/>
        </p:nvSpPr>
        <p:spPr>
          <a:xfrm>
            <a:off x="683255" y="4896627"/>
            <a:ext cx="8172936" cy="216033"/>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cxnSp>
        <p:nvCxnSpPr>
          <p:cNvPr id="32" name="Gerade Verbindung mit Pfeil 31">
            <a:extLst>
              <a:ext uri="{FF2B5EF4-FFF2-40B4-BE49-F238E27FC236}">
                <a16:creationId xmlns="" xmlns:a16="http://schemas.microsoft.com/office/drawing/2014/main" id="{B4B4809C-DEC2-4941-8E86-AF1CF908D725}"/>
              </a:ext>
            </a:extLst>
          </p:cNvPr>
          <p:cNvCxnSpPr/>
          <p:nvPr/>
        </p:nvCxnSpPr>
        <p:spPr>
          <a:xfrm>
            <a:off x="8064103" y="1792416"/>
            <a:ext cx="0" cy="36000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 xmlns:a16="http://schemas.microsoft.com/office/drawing/2014/main" id="{BF58BA15-6641-45E5-B108-150A8D9B2CA0}"/>
              </a:ext>
            </a:extLst>
          </p:cNvPr>
          <p:cNvCxnSpPr>
            <a:cxnSpLocks/>
          </p:cNvCxnSpPr>
          <p:nvPr/>
        </p:nvCxnSpPr>
        <p:spPr>
          <a:xfrm>
            <a:off x="8064103" y="2656512"/>
            <a:ext cx="0" cy="360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 xmlns:a16="http://schemas.microsoft.com/office/drawing/2014/main" id="{E5705E03-07DB-4A3D-B957-B67499673C6D}"/>
              </a:ext>
            </a:extLst>
          </p:cNvPr>
          <p:cNvSpPr txBox="1"/>
          <p:nvPr/>
        </p:nvSpPr>
        <p:spPr>
          <a:xfrm>
            <a:off x="3095551" y="4994670"/>
            <a:ext cx="5679440"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 Verbrauch und Preise beispielhaft (brutto mit 7% Mwst.); Entlastung kann im Einzelfall deutlich abweichen</a:t>
            </a:r>
            <a:endParaRPr lang="de-DE" sz="1000" dirty="0" err="1"/>
          </a:p>
        </p:txBody>
      </p:sp>
      <p:sp>
        <p:nvSpPr>
          <p:cNvPr id="36" name="Textfeld 35">
            <a:extLst>
              <a:ext uri="{FF2B5EF4-FFF2-40B4-BE49-F238E27FC236}">
                <a16:creationId xmlns="" xmlns:a16="http://schemas.microsoft.com/office/drawing/2014/main" id="{B57CBCD8-E6CC-4BEB-883A-86B3E07552DE}"/>
              </a:ext>
            </a:extLst>
          </p:cNvPr>
          <p:cNvSpPr txBox="1"/>
          <p:nvPr/>
        </p:nvSpPr>
        <p:spPr>
          <a:xfrm>
            <a:off x="287239" y="5000183"/>
            <a:ext cx="727763" cy="153888"/>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000"/>
              <a:t>Quelle: BDEW</a:t>
            </a:r>
            <a:endParaRPr lang="de-DE" sz="1000" dirty="0" err="1"/>
          </a:p>
        </p:txBody>
      </p:sp>
      <p:cxnSp>
        <p:nvCxnSpPr>
          <p:cNvPr id="37" name="Gerader Verbinder 36">
            <a:extLst>
              <a:ext uri="{FF2B5EF4-FFF2-40B4-BE49-F238E27FC236}">
                <a16:creationId xmlns="" xmlns:a16="http://schemas.microsoft.com/office/drawing/2014/main" id="{357544B5-F2E9-4A5F-9023-CABF685C31B8}"/>
              </a:ext>
            </a:extLst>
          </p:cNvPr>
          <p:cNvCxnSpPr/>
          <p:nvPr/>
        </p:nvCxnSpPr>
        <p:spPr>
          <a:xfrm>
            <a:off x="1086283" y="2152456"/>
            <a:ext cx="6516863"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 xmlns:a16="http://schemas.microsoft.com/office/drawing/2014/main" id="{5BE0167D-5CEB-4748-AE62-A114C8710CFD}"/>
              </a:ext>
            </a:extLst>
          </p:cNvPr>
          <p:cNvSpPr txBox="1"/>
          <p:nvPr/>
        </p:nvSpPr>
        <p:spPr>
          <a:xfrm>
            <a:off x="4128373" y="2496730"/>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36 €/m</a:t>
            </a:r>
          </a:p>
        </p:txBody>
      </p:sp>
      <p:sp>
        <p:nvSpPr>
          <p:cNvPr id="39" name="Textfeld 38">
            <a:extLst>
              <a:ext uri="{FF2B5EF4-FFF2-40B4-BE49-F238E27FC236}">
                <a16:creationId xmlns="" xmlns:a16="http://schemas.microsoft.com/office/drawing/2014/main" id="{20A9C880-85C8-4B0F-91C9-A0BAE1D99972}"/>
              </a:ext>
            </a:extLst>
          </p:cNvPr>
          <p:cNvSpPr txBox="1"/>
          <p:nvPr/>
        </p:nvSpPr>
        <p:spPr>
          <a:xfrm>
            <a:off x="8137172" y="1895782"/>
            <a:ext cx="676532"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Entlastung</a:t>
            </a:r>
          </a:p>
        </p:txBody>
      </p:sp>
      <p:cxnSp>
        <p:nvCxnSpPr>
          <p:cNvPr id="40" name="Gerade Verbindung mit Pfeil 39">
            <a:extLst>
              <a:ext uri="{FF2B5EF4-FFF2-40B4-BE49-F238E27FC236}">
                <a16:creationId xmlns="" xmlns:a16="http://schemas.microsoft.com/office/drawing/2014/main" id="{4007E1DD-2733-4516-97FB-20884DFCB2ED}"/>
              </a:ext>
            </a:extLst>
          </p:cNvPr>
          <p:cNvCxnSpPr/>
          <p:nvPr/>
        </p:nvCxnSpPr>
        <p:spPr>
          <a:xfrm>
            <a:off x="8064103" y="2240270"/>
            <a:ext cx="0" cy="360000"/>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 xmlns:a16="http://schemas.microsoft.com/office/drawing/2014/main" id="{511976C4-917D-4819-AD76-3E70A600148F}"/>
              </a:ext>
            </a:extLst>
          </p:cNvPr>
          <p:cNvSpPr txBox="1"/>
          <p:nvPr/>
        </p:nvSpPr>
        <p:spPr>
          <a:xfrm>
            <a:off x="8148314" y="2342016"/>
            <a:ext cx="711733"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Einsparung</a:t>
            </a:r>
          </a:p>
        </p:txBody>
      </p:sp>
      <p:sp>
        <p:nvSpPr>
          <p:cNvPr id="44" name="Textfeld 43">
            <a:extLst>
              <a:ext uri="{FF2B5EF4-FFF2-40B4-BE49-F238E27FC236}">
                <a16:creationId xmlns="" xmlns:a16="http://schemas.microsoft.com/office/drawing/2014/main" id="{ED44EFEC-BB87-40CC-A566-A1214060283E}"/>
              </a:ext>
            </a:extLst>
          </p:cNvPr>
          <p:cNvSpPr txBox="1"/>
          <p:nvPr/>
        </p:nvSpPr>
        <p:spPr>
          <a:xfrm>
            <a:off x="8151877" y="2687870"/>
            <a:ext cx="843372" cy="369332"/>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verbleibende</a:t>
            </a:r>
            <a:br>
              <a:rPr lang="de-DE" sz="1200" b="1">
                <a:solidFill>
                  <a:srgbClr val="C20000"/>
                </a:solidFill>
              </a:rPr>
            </a:br>
            <a:r>
              <a:rPr lang="de-DE" sz="1200" b="1">
                <a:solidFill>
                  <a:srgbClr val="C20000"/>
                </a:solidFill>
              </a:rPr>
              <a:t>Mehrkosten</a:t>
            </a:r>
          </a:p>
        </p:txBody>
      </p:sp>
      <p:cxnSp>
        <p:nvCxnSpPr>
          <p:cNvPr id="46" name="Gerade Verbindung mit Pfeil 45">
            <a:extLst>
              <a:ext uri="{FF2B5EF4-FFF2-40B4-BE49-F238E27FC236}">
                <a16:creationId xmlns="" xmlns:a16="http://schemas.microsoft.com/office/drawing/2014/main" id="{92E29841-7FEE-4160-84A1-CC3B9C33FB05}"/>
              </a:ext>
            </a:extLst>
          </p:cNvPr>
          <p:cNvCxnSpPr>
            <a:cxnSpLocks/>
          </p:cNvCxnSpPr>
          <p:nvPr/>
        </p:nvCxnSpPr>
        <p:spPr>
          <a:xfrm>
            <a:off x="6273292" y="2556664"/>
            <a:ext cx="0" cy="217576"/>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 xmlns:a16="http://schemas.microsoft.com/office/drawing/2014/main" id="{39A71440-95C7-4ABA-AB75-9541FDE9860F}"/>
              </a:ext>
            </a:extLst>
          </p:cNvPr>
          <p:cNvSpPr txBox="1"/>
          <p:nvPr/>
        </p:nvSpPr>
        <p:spPr>
          <a:xfrm>
            <a:off x="6355997" y="2598449"/>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21 €/m</a:t>
            </a:r>
          </a:p>
        </p:txBody>
      </p:sp>
      <p:cxnSp>
        <p:nvCxnSpPr>
          <p:cNvPr id="49" name="Gerade Verbindung mit Pfeil 48">
            <a:extLst>
              <a:ext uri="{FF2B5EF4-FFF2-40B4-BE49-F238E27FC236}">
                <a16:creationId xmlns="" xmlns:a16="http://schemas.microsoft.com/office/drawing/2014/main" id="{7CB3C6FD-756A-453D-A004-942CC0B1119A}"/>
              </a:ext>
            </a:extLst>
          </p:cNvPr>
          <p:cNvCxnSpPr/>
          <p:nvPr/>
        </p:nvCxnSpPr>
        <p:spPr>
          <a:xfrm>
            <a:off x="6274278" y="2405639"/>
            <a:ext cx="0" cy="153396"/>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 xmlns:a16="http://schemas.microsoft.com/office/drawing/2014/main" id="{B3919859-C799-4A9C-BE47-CD69B6FAE49D}"/>
              </a:ext>
            </a:extLst>
          </p:cNvPr>
          <p:cNvSpPr txBox="1"/>
          <p:nvPr/>
        </p:nvSpPr>
        <p:spPr>
          <a:xfrm>
            <a:off x="6351677" y="2385307"/>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15 €/m</a:t>
            </a:r>
          </a:p>
        </p:txBody>
      </p:sp>
      <p:cxnSp>
        <p:nvCxnSpPr>
          <p:cNvPr id="52" name="Gerade Verbindung mit Pfeil 51">
            <a:extLst>
              <a:ext uri="{FF2B5EF4-FFF2-40B4-BE49-F238E27FC236}">
                <a16:creationId xmlns="" xmlns:a16="http://schemas.microsoft.com/office/drawing/2014/main" id="{782A5094-D789-4924-AC58-C9F31377C45A}"/>
              </a:ext>
            </a:extLst>
          </p:cNvPr>
          <p:cNvCxnSpPr>
            <a:cxnSpLocks/>
          </p:cNvCxnSpPr>
          <p:nvPr/>
        </p:nvCxnSpPr>
        <p:spPr>
          <a:xfrm>
            <a:off x="7359789" y="2696354"/>
            <a:ext cx="0" cy="72000"/>
          </a:xfrm>
          <a:prstGeom prst="straightConnector1">
            <a:avLst/>
          </a:prstGeom>
          <a:ln w="127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Textfeld 53">
            <a:extLst>
              <a:ext uri="{FF2B5EF4-FFF2-40B4-BE49-F238E27FC236}">
                <a16:creationId xmlns="" xmlns:a16="http://schemas.microsoft.com/office/drawing/2014/main" id="{B3BC0242-F1BF-4119-95C7-5AFF2BF103AC}"/>
              </a:ext>
            </a:extLst>
          </p:cNvPr>
          <p:cNvSpPr txBox="1"/>
          <p:nvPr/>
        </p:nvSpPr>
        <p:spPr>
          <a:xfrm>
            <a:off x="7480156" y="2623333"/>
            <a:ext cx="418384"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C20000"/>
                </a:solidFill>
              </a:rPr>
              <a:t> 6 €/m</a:t>
            </a:r>
          </a:p>
        </p:txBody>
      </p:sp>
      <p:cxnSp>
        <p:nvCxnSpPr>
          <p:cNvPr id="55" name="Gerade Verbindung mit Pfeil 54">
            <a:extLst>
              <a:ext uri="{FF2B5EF4-FFF2-40B4-BE49-F238E27FC236}">
                <a16:creationId xmlns="" xmlns:a16="http://schemas.microsoft.com/office/drawing/2014/main" id="{64D0B613-D2E9-4C99-885A-3D5EC68FE6A9}"/>
              </a:ext>
            </a:extLst>
          </p:cNvPr>
          <p:cNvCxnSpPr/>
          <p:nvPr/>
        </p:nvCxnSpPr>
        <p:spPr>
          <a:xfrm>
            <a:off x="7362281" y="2427599"/>
            <a:ext cx="0" cy="282781"/>
          </a:xfrm>
          <a:prstGeom prst="straightConnector1">
            <a:avLst/>
          </a:prstGeom>
          <a:ln w="12700">
            <a:solidFill>
              <a:srgbClr val="00AFD8"/>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 xmlns:a16="http://schemas.microsoft.com/office/drawing/2014/main" id="{768E75B5-B13B-4D85-888B-901433C0DBF6}"/>
              </a:ext>
            </a:extLst>
          </p:cNvPr>
          <p:cNvSpPr txBox="1"/>
          <p:nvPr/>
        </p:nvSpPr>
        <p:spPr>
          <a:xfrm>
            <a:off x="7435056" y="2408956"/>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rgbClr val="00AFD8"/>
                </a:solidFill>
              </a:rPr>
              <a:t>30 €/m</a:t>
            </a:r>
          </a:p>
        </p:txBody>
      </p:sp>
      <p:sp>
        <p:nvSpPr>
          <p:cNvPr id="51" name="Textfeld 50">
            <a:extLst>
              <a:ext uri="{FF2B5EF4-FFF2-40B4-BE49-F238E27FC236}">
                <a16:creationId xmlns="" xmlns:a16="http://schemas.microsoft.com/office/drawing/2014/main" id="{1E498BEC-FC68-42D9-A570-98AE7B5C0BD3}"/>
              </a:ext>
            </a:extLst>
          </p:cNvPr>
          <p:cNvSpPr txBox="1"/>
          <p:nvPr/>
        </p:nvSpPr>
        <p:spPr>
          <a:xfrm>
            <a:off x="6322060" y="2183917"/>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24 €/m</a:t>
            </a:r>
          </a:p>
        </p:txBody>
      </p:sp>
      <p:cxnSp>
        <p:nvCxnSpPr>
          <p:cNvPr id="53" name="Gerade Verbindung mit Pfeil 52">
            <a:extLst>
              <a:ext uri="{FF2B5EF4-FFF2-40B4-BE49-F238E27FC236}">
                <a16:creationId xmlns="" xmlns:a16="http://schemas.microsoft.com/office/drawing/2014/main" id="{DE172422-571D-4C40-AA9F-B818FC5DC93B}"/>
              </a:ext>
            </a:extLst>
          </p:cNvPr>
          <p:cNvCxnSpPr/>
          <p:nvPr/>
        </p:nvCxnSpPr>
        <p:spPr>
          <a:xfrm>
            <a:off x="6272847" y="2144573"/>
            <a:ext cx="0" cy="26592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 xmlns:a16="http://schemas.microsoft.com/office/drawing/2014/main" id="{D7707241-6C0C-4820-A87F-C61C06E82D82}"/>
              </a:ext>
            </a:extLst>
          </p:cNvPr>
          <p:cNvSpPr txBox="1"/>
          <p:nvPr/>
        </p:nvSpPr>
        <p:spPr>
          <a:xfrm>
            <a:off x="7410063" y="2183917"/>
            <a:ext cx="461665" cy="184666"/>
          </a:xfrm>
          <a:prstGeom prst="rect">
            <a:avLst/>
          </a:prstGeom>
          <a:noFill/>
          <a:ln>
            <a:noFill/>
          </a:ln>
        </p:spPr>
        <p:txBody>
          <a:bodyPr vert="horz" wrap="none" lIns="0" tIns="0" rIns="0" bIns="0" rtlCol="0" anchor="t" anchorCtr="0">
            <a:spAutoFit/>
          </a:bodyPr>
          <a:lstStyle/>
          <a:p>
            <a:pPr algn="l">
              <a:spcBef>
                <a:spcPts val="500"/>
              </a:spcBef>
              <a:spcAft>
                <a:spcPts val="500"/>
              </a:spcAft>
              <a:buClr>
                <a:schemeClr val="bg2"/>
              </a:buClr>
            </a:pPr>
            <a:r>
              <a:rPr lang="de-DE" sz="1200" b="1">
                <a:solidFill>
                  <a:schemeClr val="accent4"/>
                </a:solidFill>
              </a:rPr>
              <a:t>24 €/m</a:t>
            </a:r>
          </a:p>
        </p:txBody>
      </p:sp>
      <p:cxnSp>
        <p:nvCxnSpPr>
          <p:cNvPr id="63" name="Gerade Verbindung mit Pfeil 62">
            <a:extLst>
              <a:ext uri="{FF2B5EF4-FFF2-40B4-BE49-F238E27FC236}">
                <a16:creationId xmlns="" xmlns:a16="http://schemas.microsoft.com/office/drawing/2014/main" id="{FE3D7F4D-6E1C-4F1A-B7C0-464B9846EEDA}"/>
              </a:ext>
            </a:extLst>
          </p:cNvPr>
          <p:cNvCxnSpPr/>
          <p:nvPr/>
        </p:nvCxnSpPr>
        <p:spPr>
          <a:xfrm>
            <a:off x="7360850" y="2144573"/>
            <a:ext cx="0" cy="265920"/>
          </a:xfrm>
          <a:prstGeom prst="straightConnector1">
            <a:avLst/>
          </a:prstGeom>
          <a:ln w="127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42" name="Grafik 41">
            <a:extLst>
              <a:ext uri="{FF2B5EF4-FFF2-40B4-BE49-F238E27FC236}">
                <a16:creationId xmlns="" xmlns:a16="http://schemas.microsoft.com/office/drawing/2014/main" id="{ACEF7C05-9570-4BD4-A051-4873C90D5C5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7890258" y="3427197"/>
            <a:ext cx="1231736" cy="1231278"/>
          </a:xfrm>
          <a:prstGeom prst="rect">
            <a:avLst/>
          </a:prstGeom>
        </p:spPr>
      </p:pic>
      <p:sp>
        <p:nvSpPr>
          <p:cNvPr id="43" name="Fußzeilenplatzhalter 4">
            <a:extLst>
              <a:ext uri="{FF2B5EF4-FFF2-40B4-BE49-F238E27FC236}">
                <a16:creationId xmlns="" xmlns:a16="http://schemas.microsoft.com/office/drawing/2014/main" id="{EBFDFF0B-A6A7-4A82-BE59-0B75E193F43D}"/>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45" name="Datumsplatzhalter 3">
            <a:extLst>
              <a:ext uri="{FF2B5EF4-FFF2-40B4-BE49-F238E27FC236}">
                <a16:creationId xmlns="" xmlns:a16="http://schemas.microsoft.com/office/drawing/2014/main" id="{94C1FC8A-B943-436D-B535-4561D0AACC2E}"/>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116548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CBE5123-4072-4528-8780-6B4E582357FC}"/>
              </a:ext>
            </a:extLst>
          </p:cNvPr>
          <p:cNvSpPr>
            <a:spLocks noGrp="1"/>
          </p:cNvSpPr>
          <p:nvPr>
            <p:ph type="ctrTitle"/>
          </p:nvPr>
        </p:nvSpPr>
        <p:spPr/>
        <p:txBody>
          <a:bodyPr/>
          <a:lstStyle/>
          <a:p>
            <a:r>
              <a:rPr lang="de-DE" dirty="0"/>
              <a:t>Gas </a:t>
            </a:r>
          </a:p>
        </p:txBody>
      </p:sp>
      <p:sp>
        <p:nvSpPr>
          <p:cNvPr id="4" name="Datumsplatzhalter 3">
            <a:extLst>
              <a:ext uri="{FF2B5EF4-FFF2-40B4-BE49-F238E27FC236}">
                <a16:creationId xmlns="" xmlns:a16="http://schemas.microsoft.com/office/drawing/2014/main" id="{3C0DEBE9-3DF1-4F8D-A304-05F7C39A8B84}"/>
              </a:ext>
            </a:extLst>
          </p:cNvPr>
          <p:cNvSpPr>
            <a:spLocks noGrp="1"/>
          </p:cNvSpPr>
          <p:nvPr>
            <p:ph type="dt" sz="half" idx="10"/>
          </p:nvPr>
        </p:nvSpPr>
        <p:spPr/>
        <p:txBody>
          <a:bodyPr/>
          <a:lstStyle/>
          <a:p>
            <a:r>
              <a:rPr lang="de-DE" dirty="0"/>
              <a:t>29.11.2022</a:t>
            </a:r>
          </a:p>
        </p:txBody>
      </p:sp>
    </p:spTree>
    <p:extLst>
      <p:ext uri="{BB962C8B-B14F-4D97-AF65-F5344CB8AC3E}">
        <p14:creationId xmlns:p14="http://schemas.microsoft.com/office/powerpoint/2010/main" val="15849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B282F9F-6EA4-472B-B846-5F82784343F1}"/>
              </a:ext>
            </a:extLst>
          </p:cNvPr>
          <p:cNvSpPr>
            <a:spLocks noGrp="1"/>
          </p:cNvSpPr>
          <p:nvPr>
            <p:ph type="title"/>
          </p:nvPr>
        </p:nvSpPr>
        <p:spPr/>
        <p:txBody>
          <a:bodyPr/>
          <a:lstStyle/>
          <a:p>
            <a:r>
              <a:rPr lang="de-DE" dirty="0"/>
              <a:t>Warum sind die Großhandelspreise für Gas in den vergangenen Monaten so stark gestiegen? </a:t>
            </a:r>
          </a:p>
        </p:txBody>
      </p:sp>
      <p:sp>
        <p:nvSpPr>
          <p:cNvPr id="3" name="Inhaltsplatzhalter 2">
            <a:extLst>
              <a:ext uri="{FF2B5EF4-FFF2-40B4-BE49-F238E27FC236}">
                <a16:creationId xmlns="" xmlns:a16="http://schemas.microsoft.com/office/drawing/2014/main" id="{4D5DE47C-AA27-4D4D-88B8-D1DB502FF30C}"/>
              </a:ext>
            </a:extLst>
          </p:cNvPr>
          <p:cNvSpPr>
            <a:spLocks noGrp="1"/>
          </p:cNvSpPr>
          <p:nvPr>
            <p:ph idx="1"/>
          </p:nvPr>
        </p:nvSpPr>
        <p:spPr>
          <a:xfrm>
            <a:off x="431800" y="1871561"/>
            <a:ext cx="8352382" cy="3384376"/>
          </a:xfrm>
        </p:spPr>
        <p:txBody>
          <a:bodyPr vert="horz" lIns="0" tIns="0" rIns="0" bIns="0" rtlCol="0" anchor="t">
            <a:noAutofit/>
          </a:bodyPr>
          <a:lstStyle/>
          <a:p>
            <a:pPr marL="359410" indent="-359410"/>
            <a:r>
              <a:rPr lang="de-DE" sz="1600" dirty="0"/>
              <a:t>Schon vor dem Angriffskrieg Russlands auf die Ukraine stieg weltweit </a:t>
            </a:r>
            <a:r>
              <a:rPr lang="de-DE" sz="1600" b="1" dirty="0"/>
              <a:t>die Nachfrage:</a:t>
            </a:r>
            <a:endParaRPr lang="de-DE" sz="1600" dirty="0"/>
          </a:p>
          <a:p>
            <a:pPr marL="359410" indent="-359410"/>
            <a:r>
              <a:rPr lang="de-DE" sz="1600" dirty="0"/>
              <a:t>Während es </a:t>
            </a:r>
            <a:r>
              <a:rPr lang="de-DE" sz="1600" b="1" dirty="0"/>
              <a:t>vor Corona ein zeitlich versetztes Wirtschaftswachstum </a:t>
            </a:r>
            <a:r>
              <a:rPr lang="de-DE" sz="1600" dirty="0"/>
              <a:t>in den unterschiedlichen Weltregionen gab, wurde dieses </a:t>
            </a:r>
            <a:r>
              <a:rPr lang="de-DE" sz="1600" b="1" dirty="0"/>
              <a:t>durch die konjunkturelle Erholung nach Corona synchronisiert</a:t>
            </a:r>
            <a:r>
              <a:rPr lang="de-DE" sz="1600" dirty="0"/>
              <a:t>. Dies führte in allen Weltregionen gleichzeitig zu einer erhöhten Nachfrage nach Rohstoffen und ließ die Preise international stark steigen. </a:t>
            </a:r>
          </a:p>
          <a:p>
            <a:pPr marL="359410" indent="-359410"/>
            <a:r>
              <a:rPr lang="de-DE" sz="1600" dirty="0"/>
              <a:t>Von diesem ohnehin schon hohen Niveau aus sind die Großhandelspreise für Gas seit Beginn des Krieges gegen die Ukraine in nie gekannte Höhen geschnellt. </a:t>
            </a:r>
          </a:p>
        </p:txBody>
      </p:sp>
      <p:sp>
        <p:nvSpPr>
          <p:cNvPr id="5" name="Fußzeilenplatzhalter 4">
            <a:extLst>
              <a:ext uri="{FF2B5EF4-FFF2-40B4-BE49-F238E27FC236}">
                <a16:creationId xmlns="" xmlns:a16="http://schemas.microsoft.com/office/drawing/2014/main" id="{0249E7FC-DA1A-4ACB-89D3-59C36E088990}"/>
              </a:ext>
            </a:extLst>
          </p:cNvPr>
          <p:cNvSpPr>
            <a:spLocks noGrp="1"/>
          </p:cNvSpPr>
          <p:nvPr>
            <p:ph type="ftr" sz="quarter" idx="11"/>
          </p:nvPr>
        </p:nvSpPr>
        <p:spPr/>
        <p:txBody>
          <a:bodyPr/>
          <a:lstStyle/>
          <a:p>
            <a:r>
              <a:rPr lang="de-DE" dirty="0"/>
              <a:t>Preiskommunikation Foliensammlung</a:t>
            </a:r>
          </a:p>
        </p:txBody>
      </p:sp>
      <p:sp>
        <p:nvSpPr>
          <p:cNvPr id="6" name="Foliennummernplatzhalter 5">
            <a:extLst>
              <a:ext uri="{FF2B5EF4-FFF2-40B4-BE49-F238E27FC236}">
                <a16:creationId xmlns="" xmlns:a16="http://schemas.microsoft.com/office/drawing/2014/main" id="{A7D25497-D25A-4184-BC73-C43D27D2A9DF}"/>
              </a:ext>
            </a:extLst>
          </p:cNvPr>
          <p:cNvSpPr>
            <a:spLocks noGrp="1"/>
          </p:cNvSpPr>
          <p:nvPr>
            <p:ph type="sldNum" sz="quarter" idx="12"/>
          </p:nvPr>
        </p:nvSpPr>
        <p:spPr/>
        <p:txBody>
          <a:bodyPr/>
          <a:lstStyle/>
          <a:p>
            <a:fld id="{915ABBCB-2658-4656-B2C4-43A1F658563B}" type="slidenum">
              <a:rPr lang="de-DE" smtClean="0"/>
              <a:t>27</a:t>
            </a:fld>
            <a:endParaRPr lang="de-DE"/>
          </a:p>
        </p:txBody>
      </p:sp>
      <p:sp>
        <p:nvSpPr>
          <p:cNvPr id="7" name="Datumsplatzhalter 3">
            <a:extLst>
              <a:ext uri="{FF2B5EF4-FFF2-40B4-BE49-F238E27FC236}">
                <a16:creationId xmlns="" xmlns:a16="http://schemas.microsoft.com/office/drawing/2014/main" id="{3A8CAB85-F7A3-431F-83D4-59094F3DF011}"/>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2494234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ußzeilenplatzhalter 3"/>
          <p:cNvSpPr txBox="1">
            <a:spLocks noGrp="1"/>
          </p:cNvSpPr>
          <p:nvPr/>
        </p:nvSpPr>
        <p:spPr bwMode="auto">
          <a:xfrm>
            <a:off x="3682381" y="4843924"/>
            <a:ext cx="1850677" cy="16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endParaRPr lang="de-DE" sz="756">
              <a:solidFill>
                <a:schemeClr val="bg1"/>
              </a:solidFill>
            </a:endParaRPr>
          </a:p>
        </p:txBody>
      </p:sp>
      <p:sp>
        <p:nvSpPr>
          <p:cNvPr id="285704" name="Rectangle 5"/>
          <p:cNvSpPr>
            <a:spLocks noGrp="1" noChangeArrowheads="1"/>
          </p:cNvSpPr>
          <p:nvPr>
            <p:ph type="title"/>
          </p:nvPr>
        </p:nvSpPr>
        <p:spPr/>
        <p:txBody>
          <a:bodyPr/>
          <a:lstStyle/>
          <a:p>
            <a:r>
              <a:rPr lang="de-DE"/>
              <a:t>Gaspreis für Haushalte 2022: Drei wesentliche Bestandteile</a:t>
            </a:r>
            <a:br>
              <a:rPr lang="de-DE"/>
            </a:br>
            <a:r>
              <a:rPr lang="de-DE" sz="1600" b="0"/>
              <a:t>Durchschnittliche Zusammensetzung des Gaspreises 2022 für Haushalte in Deutschland</a:t>
            </a:r>
            <a:endParaRPr lang="de-DE" sz="1600" b="0" dirty="0"/>
          </a:p>
        </p:txBody>
      </p:sp>
      <p:sp>
        <p:nvSpPr>
          <p:cNvPr id="14" name="Foliennummernplatzhalter 13">
            <a:extLst>
              <a:ext uri="{FF2B5EF4-FFF2-40B4-BE49-F238E27FC236}">
                <a16:creationId xmlns="" xmlns:a16="http://schemas.microsoft.com/office/drawing/2014/main" id="{2E3615AF-2997-4A8A-AF13-220F5E7ADD83}"/>
              </a:ext>
            </a:extLst>
          </p:cNvPr>
          <p:cNvSpPr>
            <a:spLocks noGrp="1"/>
          </p:cNvSpPr>
          <p:nvPr>
            <p:ph type="sldNum" sz="quarter" idx="12"/>
          </p:nvPr>
        </p:nvSpPr>
        <p:spPr/>
        <p:txBody>
          <a:bodyPr/>
          <a:lstStyle/>
          <a:p>
            <a:fld id="{57282E12-AC30-4C30-91CF-1304F955FEAA}" type="slidenum">
              <a:rPr lang="de-DE" noProof="0" smtClean="0"/>
              <a:pPr/>
              <a:t>28</a:t>
            </a:fld>
            <a:endParaRPr lang="de-DE" noProof="0" dirty="0"/>
          </a:p>
        </p:txBody>
      </p:sp>
      <p:sp>
        <p:nvSpPr>
          <p:cNvPr id="285715" name="Text Box 16"/>
          <p:cNvSpPr txBox="1">
            <a:spLocks noChangeArrowheads="1"/>
          </p:cNvSpPr>
          <p:nvPr/>
        </p:nvSpPr>
        <p:spPr bwMode="gray">
          <a:xfrm>
            <a:off x="447157" y="4960612"/>
            <a:ext cx="24422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square" lIns="0" tIns="0">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de-DE" sz="1000" i="1" dirty="0">
                <a:latin typeface="+mj-lt"/>
              </a:rPr>
              <a:t>Quelle: </a:t>
            </a:r>
            <a:r>
              <a:rPr lang="de-DE" sz="1000" dirty="0">
                <a:latin typeface="+mj-lt"/>
              </a:rPr>
              <a:t>BDEW; Stand</a:t>
            </a:r>
            <a:r>
              <a:rPr lang="de-DE" sz="1000">
                <a:latin typeface="+mj-lt"/>
              </a:rPr>
              <a:t>: 08/2022</a:t>
            </a:r>
            <a:endParaRPr lang="de-DE" sz="1000" b="1" dirty="0">
              <a:latin typeface="+mj-lt"/>
            </a:endParaRPr>
          </a:p>
        </p:txBody>
      </p:sp>
      <p:graphicFrame>
        <p:nvGraphicFramePr>
          <p:cNvPr id="2" name="Diagramm 1"/>
          <p:cNvGraphicFramePr/>
          <p:nvPr/>
        </p:nvGraphicFramePr>
        <p:xfrm>
          <a:off x="2820379" y="1971154"/>
          <a:ext cx="2151164" cy="234898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p:cNvSpPr txBox="1"/>
          <p:nvPr/>
        </p:nvSpPr>
        <p:spPr>
          <a:xfrm>
            <a:off x="848644" y="2079620"/>
            <a:ext cx="2030107" cy="584775"/>
          </a:xfrm>
          <a:prstGeom prst="rect">
            <a:avLst/>
          </a:prstGeom>
          <a:noFill/>
        </p:spPr>
        <p:txBody>
          <a:bodyPr wrap="none" rtlCol="0">
            <a:spAutoFit/>
          </a:bodyPr>
          <a:lstStyle/>
          <a:p>
            <a:pPr algn="ctr"/>
            <a:r>
              <a:rPr lang="de-DE" sz="1600" b="1" dirty="0">
                <a:solidFill>
                  <a:schemeClr val="bg2"/>
                </a:solidFill>
              </a:rPr>
              <a:t>Steuern </a:t>
            </a:r>
            <a:r>
              <a:rPr lang="de-DE" sz="1600" b="1">
                <a:solidFill>
                  <a:schemeClr val="bg2"/>
                </a:solidFill>
              </a:rPr>
              <a:t>und Abgaben</a:t>
            </a:r>
            <a:br>
              <a:rPr lang="de-DE" sz="1600" b="1">
                <a:solidFill>
                  <a:schemeClr val="bg2"/>
                </a:solidFill>
              </a:rPr>
            </a:br>
            <a:r>
              <a:rPr lang="de-DE" sz="1600" b="1">
                <a:solidFill>
                  <a:schemeClr val="bg2"/>
                </a:solidFill>
              </a:rPr>
              <a:t>und CO</a:t>
            </a:r>
            <a:r>
              <a:rPr lang="de-DE" sz="1600" b="1" baseline="-25000">
                <a:solidFill>
                  <a:schemeClr val="bg2"/>
                </a:solidFill>
              </a:rPr>
              <a:t>2</a:t>
            </a:r>
            <a:r>
              <a:rPr lang="de-DE" sz="1600" b="1">
                <a:solidFill>
                  <a:schemeClr val="bg2"/>
                </a:solidFill>
              </a:rPr>
              <a:t>-Preis</a:t>
            </a:r>
            <a:endParaRPr lang="de-DE" sz="1600" b="1" dirty="0">
              <a:solidFill>
                <a:schemeClr val="bg2"/>
              </a:solidFill>
            </a:endParaRPr>
          </a:p>
        </p:txBody>
      </p:sp>
      <p:sp>
        <p:nvSpPr>
          <p:cNvPr id="28" name="Textfeld 27"/>
          <p:cNvSpPr txBox="1"/>
          <p:nvPr/>
        </p:nvSpPr>
        <p:spPr>
          <a:xfrm>
            <a:off x="719636" y="2553478"/>
            <a:ext cx="2288127" cy="830997"/>
          </a:xfrm>
          <a:prstGeom prst="rect">
            <a:avLst/>
          </a:prstGeom>
          <a:noFill/>
        </p:spPr>
        <p:txBody>
          <a:bodyPr wrap="none" rtlCol="0">
            <a:spAutoFit/>
          </a:bodyPr>
          <a:lstStyle/>
          <a:p>
            <a:pPr algn="ctr"/>
            <a:r>
              <a:rPr lang="de-DE" sz="1600" b="1" dirty="0">
                <a:solidFill>
                  <a:schemeClr val="accent2">
                    <a:lumMod val="60000"/>
                    <a:lumOff val="40000"/>
                  </a:schemeClr>
                </a:solidFill>
              </a:rPr>
              <a:t>Regulierte Netzentgelte*</a:t>
            </a:r>
            <a:br>
              <a:rPr lang="de-DE" sz="1600" b="1" dirty="0">
                <a:solidFill>
                  <a:schemeClr val="accent2">
                    <a:lumMod val="60000"/>
                    <a:lumOff val="40000"/>
                  </a:schemeClr>
                </a:solidFill>
              </a:rPr>
            </a:br>
            <a:r>
              <a:rPr lang="de-DE" sz="1600" dirty="0">
                <a:solidFill>
                  <a:schemeClr val="accent2">
                    <a:lumMod val="60000"/>
                    <a:lumOff val="40000"/>
                  </a:schemeClr>
                </a:solidFill>
              </a:rPr>
              <a:t>(inkl. Messung und</a:t>
            </a:r>
            <a:br>
              <a:rPr lang="de-DE" sz="1600" dirty="0">
                <a:solidFill>
                  <a:schemeClr val="accent2">
                    <a:lumMod val="60000"/>
                    <a:lumOff val="40000"/>
                  </a:schemeClr>
                </a:solidFill>
              </a:rPr>
            </a:br>
            <a:r>
              <a:rPr lang="de-DE" sz="1600" dirty="0">
                <a:solidFill>
                  <a:schemeClr val="accent2">
                    <a:lumMod val="60000"/>
                    <a:lumOff val="40000"/>
                  </a:schemeClr>
                </a:solidFill>
              </a:rPr>
              <a:t>Messstellenbetrieb)</a:t>
            </a:r>
          </a:p>
        </p:txBody>
      </p:sp>
      <p:sp>
        <p:nvSpPr>
          <p:cNvPr id="29" name="Textfeld 28"/>
          <p:cNvSpPr txBox="1"/>
          <p:nvPr/>
        </p:nvSpPr>
        <p:spPr>
          <a:xfrm>
            <a:off x="503263" y="3375764"/>
            <a:ext cx="2720873" cy="584775"/>
          </a:xfrm>
          <a:prstGeom prst="rect">
            <a:avLst/>
          </a:prstGeom>
          <a:noFill/>
        </p:spPr>
        <p:txBody>
          <a:bodyPr wrap="none" rtlCol="0">
            <a:spAutoFit/>
          </a:bodyPr>
          <a:lstStyle/>
          <a:p>
            <a:pPr algn="ctr"/>
            <a:r>
              <a:rPr lang="de-DE" sz="1600" b="1" dirty="0">
                <a:solidFill>
                  <a:schemeClr val="accent4"/>
                </a:solidFill>
              </a:rPr>
              <a:t>Gasbeschaffung,</a:t>
            </a:r>
            <a:br>
              <a:rPr lang="de-DE" sz="1600" b="1" dirty="0">
                <a:solidFill>
                  <a:schemeClr val="accent4"/>
                </a:solidFill>
              </a:rPr>
            </a:br>
            <a:r>
              <a:rPr lang="de-DE" sz="1600" b="1" dirty="0">
                <a:solidFill>
                  <a:schemeClr val="accent4"/>
                </a:solidFill>
              </a:rPr>
              <a:t>Vertrieb (marktlich bestimmt)</a:t>
            </a:r>
          </a:p>
        </p:txBody>
      </p:sp>
      <p:sp>
        <p:nvSpPr>
          <p:cNvPr id="19" name="Textfeld 1"/>
          <p:cNvSpPr txBox="1"/>
          <p:nvPr/>
        </p:nvSpPr>
        <p:spPr>
          <a:xfrm>
            <a:off x="3646946" y="2232347"/>
            <a:ext cx="487634" cy="301749"/>
          </a:xfrm>
          <a:prstGeom prst="rect">
            <a:avLst/>
          </a:prstGeom>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361" b="1">
                <a:solidFill>
                  <a:schemeClr val="bg1"/>
                </a:solidFill>
              </a:rPr>
              <a:t>23%</a:t>
            </a:r>
            <a:endParaRPr lang="de-DE" sz="1361" b="1" dirty="0">
              <a:solidFill>
                <a:schemeClr val="bg1"/>
              </a:solidFill>
            </a:endParaRPr>
          </a:p>
        </p:txBody>
      </p:sp>
      <p:sp>
        <p:nvSpPr>
          <p:cNvPr id="20" name="Textfeld 1"/>
          <p:cNvSpPr txBox="1"/>
          <p:nvPr/>
        </p:nvSpPr>
        <p:spPr>
          <a:xfrm>
            <a:off x="3646946" y="2564710"/>
            <a:ext cx="487634" cy="301749"/>
          </a:xfrm>
          <a:prstGeom prst="rect">
            <a:avLst/>
          </a:prstGeom>
        </p:spPr>
        <p:txBody>
          <a:bodyPr wrap="squar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361" b="1">
                <a:solidFill>
                  <a:schemeClr val="bg1"/>
                </a:solidFill>
              </a:rPr>
              <a:t>11%</a:t>
            </a:r>
            <a:endParaRPr lang="de-DE" sz="1361" b="1" dirty="0">
              <a:solidFill>
                <a:schemeClr val="bg1"/>
              </a:solidFill>
            </a:endParaRPr>
          </a:p>
        </p:txBody>
      </p:sp>
      <p:sp>
        <p:nvSpPr>
          <p:cNvPr id="21" name="Textfeld 1"/>
          <p:cNvSpPr txBox="1"/>
          <p:nvPr/>
        </p:nvSpPr>
        <p:spPr>
          <a:xfrm>
            <a:off x="3655998" y="3378709"/>
            <a:ext cx="487634" cy="301749"/>
          </a:xfrm>
          <a:prstGeom prst="rect">
            <a:avLst/>
          </a:prstGeom>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361" b="1">
                <a:solidFill>
                  <a:schemeClr val="bg1"/>
                </a:solidFill>
              </a:rPr>
              <a:t>66%</a:t>
            </a:r>
            <a:endParaRPr lang="de-DE" sz="1361" b="1" dirty="0">
              <a:solidFill>
                <a:schemeClr val="bg1"/>
              </a:solidFill>
            </a:endParaRPr>
          </a:p>
        </p:txBody>
      </p:sp>
      <p:graphicFrame>
        <p:nvGraphicFramePr>
          <p:cNvPr id="23" name="Diagramm 22"/>
          <p:cNvGraphicFramePr/>
          <p:nvPr/>
        </p:nvGraphicFramePr>
        <p:xfrm>
          <a:off x="5311897" y="1971154"/>
          <a:ext cx="2151164" cy="2348982"/>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feld 23"/>
          <p:cNvSpPr txBox="1"/>
          <p:nvPr/>
        </p:nvSpPr>
        <p:spPr>
          <a:xfrm>
            <a:off x="2880754" y="4248571"/>
            <a:ext cx="2038122" cy="338554"/>
          </a:xfrm>
          <a:prstGeom prst="rect">
            <a:avLst/>
          </a:prstGeom>
          <a:noFill/>
        </p:spPr>
        <p:txBody>
          <a:bodyPr wrap="none" rtlCol="0">
            <a:spAutoFit/>
          </a:bodyPr>
          <a:lstStyle/>
          <a:p>
            <a:pPr algn="ctr"/>
            <a:r>
              <a:rPr lang="de-DE" sz="1600" b="1" dirty="0"/>
              <a:t>Einfamilienhaus (EFH)</a:t>
            </a:r>
          </a:p>
        </p:txBody>
      </p:sp>
      <p:sp>
        <p:nvSpPr>
          <p:cNvPr id="25" name="Textfeld 24"/>
          <p:cNvSpPr txBox="1"/>
          <p:nvPr/>
        </p:nvSpPr>
        <p:spPr>
          <a:xfrm>
            <a:off x="5257845" y="4248571"/>
            <a:ext cx="2326151" cy="338554"/>
          </a:xfrm>
          <a:prstGeom prst="rect">
            <a:avLst/>
          </a:prstGeom>
          <a:noFill/>
        </p:spPr>
        <p:txBody>
          <a:bodyPr wrap="none" rtlCol="0">
            <a:spAutoFit/>
          </a:bodyPr>
          <a:lstStyle/>
          <a:p>
            <a:pPr algn="ctr"/>
            <a:r>
              <a:rPr lang="de-DE" sz="1600" b="1" dirty="0"/>
              <a:t>Mehrfamilienhaus (MFH)</a:t>
            </a:r>
          </a:p>
        </p:txBody>
      </p:sp>
      <p:sp>
        <p:nvSpPr>
          <p:cNvPr id="26" name="Textfeld 1"/>
          <p:cNvSpPr txBox="1"/>
          <p:nvPr/>
        </p:nvSpPr>
        <p:spPr>
          <a:xfrm>
            <a:off x="6171571" y="2223949"/>
            <a:ext cx="487634" cy="301749"/>
          </a:xfrm>
          <a:prstGeom prst="rect">
            <a:avLst/>
          </a:prstGeom>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361" b="1">
                <a:solidFill>
                  <a:schemeClr val="bg1"/>
                </a:solidFill>
              </a:rPr>
              <a:t>24%</a:t>
            </a:r>
            <a:endParaRPr lang="de-DE" sz="1361" b="1" dirty="0">
              <a:solidFill>
                <a:schemeClr val="bg1"/>
              </a:solidFill>
            </a:endParaRPr>
          </a:p>
        </p:txBody>
      </p:sp>
      <p:sp>
        <p:nvSpPr>
          <p:cNvPr id="27" name="Textfeld 1"/>
          <p:cNvSpPr txBox="1"/>
          <p:nvPr/>
        </p:nvSpPr>
        <p:spPr>
          <a:xfrm>
            <a:off x="6171571" y="2546079"/>
            <a:ext cx="399468" cy="301749"/>
          </a:xfrm>
          <a:prstGeom prst="rect">
            <a:avLst/>
          </a:prstGeom>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361" b="1">
                <a:solidFill>
                  <a:schemeClr val="bg1"/>
                </a:solidFill>
              </a:rPr>
              <a:t>9%</a:t>
            </a:r>
            <a:endParaRPr lang="de-DE" sz="1361" b="1" dirty="0">
              <a:solidFill>
                <a:schemeClr val="bg1"/>
              </a:solidFill>
            </a:endParaRPr>
          </a:p>
        </p:txBody>
      </p:sp>
      <p:sp>
        <p:nvSpPr>
          <p:cNvPr id="31" name="Textfeld 1"/>
          <p:cNvSpPr txBox="1"/>
          <p:nvPr/>
        </p:nvSpPr>
        <p:spPr>
          <a:xfrm>
            <a:off x="6171571" y="3408328"/>
            <a:ext cx="487634" cy="301749"/>
          </a:xfrm>
          <a:prstGeom prst="rect">
            <a:avLst/>
          </a:prstGeom>
        </p:spPr>
        <p:txBody>
          <a:bodyPr wrap="none"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361" b="1">
                <a:solidFill>
                  <a:schemeClr val="bg1"/>
                </a:solidFill>
              </a:rPr>
              <a:t>67%</a:t>
            </a:r>
            <a:endParaRPr lang="de-DE" sz="1361" b="1" dirty="0">
              <a:solidFill>
                <a:schemeClr val="bg1"/>
              </a:solidFill>
            </a:endParaRPr>
          </a:p>
        </p:txBody>
      </p:sp>
      <p:sp>
        <p:nvSpPr>
          <p:cNvPr id="5" name="Rechteck 4">
            <a:extLst>
              <a:ext uri="{FF2B5EF4-FFF2-40B4-BE49-F238E27FC236}">
                <a16:creationId xmlns="" xmlns:a16="http://schemas.microsoft.com/office/drawing/2014/main" id="{B26B1D2E-693C-46A6-BE86-26DC1CD50740}"/>
              </a:ext>
            </a:extLst>
          </p:cNvPr>
          <p:cNvSpPr/>
          <p:nvPr/>
        </p:nvSpPr>
        <p:spPr>
          <a:xfrm>
            <a:off x="2233030" y="4912545"/>
            <a:ext cx="6620159" cy="246221"/>
          </a:xfrm>
          <a:prstGeom prst="rect">
            <a:avLst/>
          </a:prstGeom>
        </p:spPr>
        <p:txBody>
          <a:bodyPr wrap="square">
            <a:spAutoFit/>
          </a:bodyPr>
          <a:lstStyle/>
          <a:p>
            <a:pPr algn="r"/>
            <a:r>
              <a:rPr lang="de-DE" sz="1000" dirty="0"/>
              <a:t>*durchschnittliches Nettonetzentgelt inkl. Entgelte für Messung und Messstellenbetrieb, kann regional deutlich variieren</a:t>
            </a:r>
            <a:endParaRPr lang="de-DE" dirty="0"/>
          </a:p>
        </p:txBody>
      </p:sp>
      <p:sp>
        <p:nvSpPr>
          <p:cNvPr id="22" name="Fußzeilenplatzhalter 4">
            <a:extLst>
              <a:ext uri="{FF2B5EF4-FFF2-40B4-BE49-F238E27FC236}">
                <a16:creationId xmlns="" xmlns:a16="http://schemas.microsoft.com/office/drawing/2014/main" id="{6DBD036E-3090-4E61-800C-E450A8A08187}"/>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30" name="Datumsplatzhalter 3">
            <a:extLst>
              <a:ext uri="{FF2B5EF4-FFF2-40B4-BE49-F238E27FC236}">
                <a16:creationId xmlns="" xmlns:a16="http://schemas.microsoft.com/office/drawing/2014/main" id="{48562070-7A3A-4291-8D98-146AE76705CC}"/>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227313809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54"/>
          <p:cNvSpPr txBox="1">
            <a:spLocks noChangeArrowheads="1"/>
          </p:cNvSpPr>
          <p:nvPr/>
        </p:nvSpPr>
        <p:spPr bwMode="gray">
          <a:xfrm>
            <a:off x="575271" y="4373044"/>
            <a:ext cx="8496399" cy="6155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45000"/>
              </a:spcBef>
              <a:spcAft>
                <a:spcPct val="20000"/>
              </a:spcAft>
              <a:buClr>
                <a:srgbClr val="DE0029"/>
              </a:buClr>
            </a:pPr>
            <a:r>
              <a:rPr lang="de-DE" sz="1000"/>
              <a:t>* Heizgas-Kunden sind i. d. R. Sondervertragskunden mit geminderter Konzessionsabgabe (0,03 ct/kWh)</a:t>
            </a:r>
            <a:br>
              <a:rPr lang="de-DE" sz="1000"/>
            </a:br>
            <a:r>
              <a:rPr lang="de-DE" sz="1000"/>
              <a:t>** der CO2-Preis bildet die Kosten für den Erwerb von CO2-Emissionshandelszertifikaten gemäß BEHG ab und ist bis Ende 2025 ein gesetzlich festgelegter Festpreis</a:t>
            </a:r>
            <a:br>
              <a:rPr lang="de-DE" sz="1000"/>
            </a:br>
            <a:r>
              <a:rPr lang="de-DE" sz="1000"/>
              <a:t>*** ausführliche methodische Erläuterung zur Durchschnittsbildung s. Folie 2; Einzelwerte s. Folie 9; Bilanzierungsumlage, Konvertierungsentgelt, Konvertierungsumlage, Biogasumlage, Marktraumumstellungsumlage und VHP-Entgelt in den Netzentgelten oder Kosten für Beschaffung und Vertrieb enthalten</a:t>
            </a:r>
          </a:p>
        </p:txBody>
      </p:sp>
      <p:sp>
        <p:nvSpPr>
          <p:cNvPr id="194562" name="Rectangle 2"/>
          <p:cNvSpPr>
            <a:spLocks noGrp="1" noChangeArrowheads="1"/>
          </p:cNvSpPr>
          <p:nvPr>
            <p:ph type="title"/>
          </p:nvPr>
        </p:nvSpPr>
        <p:spPr>
          <a:xfrm>
            <a:off x="431256" y="864639"/>
            <a:ext cx="8496399" cy="647628"/>
          </a:xfrm>
        </p:spPr>
        <p:txBody>
          <a:bodyPr/>
          <a:lstStyle/>
          <a:p>
            <a:r>
              <a:rPr lang="de-DE"/>
              <a:t>Erdgaspreis für Haushalte (EFH) in ct/kWh</a:t>
            </a:r>
            <a:br>
              <a:rPr lang="de-DE"/>
            </a:br>
            <a:r>
              <a:rPr lang="de-DE" sz="1400" b="0"/>
              <a:t>Durchschnittlicher Erdgaspreis für einen Haushalt in ct/kWh, Ein-Familienhaus (EFH), Erdgas-Zentralheizung mit Warmwasserbereitung, jeweils aktuelle Sondervertragskundentarife* im Markt, Jahresverbrauch 20.000 kWh, Grundpreis anteilig enthalten, nicht mengengewichtet***</a:t>
            </a:r>
            <a:r>
              <a:rPr lang="de-DE" sz="1600" b="0"/>
              <a:t/>
            </a:r>
            <a:br>
              <a:rPr lang="de-DE" sz="1600" b="0"/>
            </a:br>
            <a:endParaRPr lang="de-DE" sz="1600" b="0" dirty="0"/>
          </a:p>
        </p:txBody>
      </p:sp>
      <p:graphicFrame>
        <p:nvGraphicFramePr>
          <p:cNvPr id="2" name="BDEW-Diagramm"/>
          <p:cNvGraphicFramePr>
            <a:graphicFrameLocks noGrp="1"/>
          </p:cNvGraphicFramePr>
          <p:nvPr>
            <p:ph idx="1"/>
          </p:nvPr>
        </p:nvGraphicFramePr>
        <p:xfrm>
          <a:off x="431800" y="1800225"/>
          <a:ext cx="8495855" cy="2952402"/>
        </p:xfrm>
        <a:graphic>
          <a:graphicData uri="http://schemas.openxmlformats.org/drawingml/2006/chart">
            <c:chart xmlns:c="http://schemas.openxmlformats.org/drawingml/2006/chart" xmlns:r="http://schemas.openxmlformats.org/officeDocument/2006/relationships" r:id="rId3"/>
          </a:graphicData>
        </a:graphic>
      </p:graphicFrame>
      <p:sp>
        <p:nvSpPr>
          <p:cNvPr id="12" name="Fußzeilenplatzhalter 11">
            <a:extLst>
              <a:ext uri="{FF2B5EF4-FFF2-40B4-BE49-F238E27FC236}">
                <a16:creationId xmlns="" xmlns:a16="http://schemas.microsoft.com/office/drawing/2014/main" id="{1DB2920B-C9BA-442E-B0C5-B3F68453F044}"/>
              </a:ext>
            </a:extLst>
          </p:cNvPr>
          <p:cNvSpPr>
            <a:spLocks noGrp="1"/>
          </p:cNvSpPr>
          <p:nvPr>
            <p:ph type="ftr" sz="quarter" idx="11"/>
          </p:nvPr>
        </p:nvSpPr>
        <p:spPr/>
        <p:txBody>
          <a:bodyPr/>
          <a:lstStyle/>
          <a:p>
            <a:r>
              <a:rPr lang="de-DE" dirty="0"/>
              <a:t>Preiskommunikation Foliensammlung</a:t>
            </a:r>
          </a:p>
        </p:txBody>
      </p:sp>
      <p:sp>
        <p:nvSpPr>
          <p:cNvPr id="13" name="Foliennummernplatzhalter 12">
            <a:extLst>
              <a:ext uri="{FF2B5EF4-FFF2-40B4-BE49-F238E27FC236}">
                <a16:creationId xmlns="" xmlns:a16="http://schemas.microsoft.com/office/drawing/2014/main" id="{E8FD97AB-672A-4E04-A393-3235959D7B4C}"/>
              </a:ext>
            </a:extLst>
          </p:cNvPr>
          <p:cNvSpPr>
            <a:spLocks noGrp="1"/>
          </p:cNvSpPr>
          <p:nvPr>
            <p:ph type="sldNum" sz="quarter" idx="12"/>
          </p:nvPr>
        </p:nvSpPr>
        <p:spPr/>
        <p:txBody>
          <a:bodyPr/>
          <a:lstStyle/>
          <a:p>
            <a:fld id="{6275CB77-93B4-4273-BD05-EA4DA80ACC4B}" type="slidenum">
              <a:rPr lang="de-DE" smtClean="0"/>
              <a:pPr/>
              <a:t>29</a:t>
            </a:fld>
            <a:endParaRPr lang="de-DE" dirty="0"/>
          </a:p>
        </p:txBody>
      </p:sp>
      <p:sp>
        <p:nvSpPr>
          <p:cNvPr id="194564" name="Text Box 4"/>
          <p:cNvSpPr txBox="1">
            <a:spLocks noChangeArrowheads="1"/>
          </p:cNvSpPr>
          <p:nvPr/>
        </p:nvSpPr>
        <p:spPr bwMode="gray">
          <a:xfrm>
            <a:off x="6815665" y="4958779"/>
            <a:ext cx="211831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45000"/>
              </a:spcBef>
              <a:spcAft>
                <a:spcPct val="20000"/>
              </a:spcAft>
              <a:buClr>
                <a:srgbClr val="DE0029"/>
              </a:buClr>
              <a:buFont typeface="Wingdings" pitchFamily="2" charset="2"/>
              <a:buNone/>
            </a:pPr>
            <a:r>
              <a:rPr lang="de-DE" sz="1000" i="1" dirty="0"/>
              <a:t>Quelle:</a:t>
            </a:r>
            <a:r>
              <a:rPr lang="de-DE" sz="1000" dirty="0"/>
              <a:t> BDEW, Stand</a:t>
            </a:r>
            <a:r>
              <a:rPr lang="de-DE" sz="1000"/>
              <a:t>: 08/2022</a:t>
            </a:r>
            <a:endParaRPr lang="de-DE" sz="1000" dirty="0"/>
          </a:p>
        </p:txBody>
      </p:sp>
      <p:sp>
        <p:nvSpPr>
          <p:cNvPr id="9" name="Datumsplatzhalter 3">
            <a:extLst>
              <a:ext uri="{FF2B5EF4-FFF2-40B4-BE49-F238E27FC236}">
                <a16:creationId xmlns="" xmlns:a16="http://schemas.microsoft.com/office/drawing/2014/main" id="{F707454F-4B3E-47E3-8B3C-3A793C849BCA}"/>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179703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C04362F-EB0B-4AAA-8A92-9E53ABE631C9}"/>
              </a:ext>
            </a:extLst>
          </p:cNvPr>
          <p:cNvSpPr>
            <a:spLocks noGrp="1"/>
          </p:cNvSpPr>
          <p:nvPr>
            <p:ph type="title"/>
          </p:nvPr>
        </p:nvSpPr>
        <p:spPr/>
        <p:txBody>
          <a:bodyPr/>
          <a:lstStyle/>
          <a:p>
            <a:r>
              <a:rPr lang="de-DE" dirty="0"/>
              <a:t>Warum sind die Energiepreise 2022 so massiv gestiegen?</a:t>
            </a:r>
            <a:endParaRPr lang="de-DE" dirty="0">
              <a:solidFill>
                <a:schemeClr val="accent6">
                  <a:lumMod val="60000"/>
                  <a:lumOff val="40000"/>
                </a:schemeClr>
              </a:solidFill>
            </a:endParaRPr>
          </a:p>
        </p:txBody>
      </p:sp>
      <p:sp>
        <p:nvSpPr>
          <p:cNvPr id="3" name="Inhaltsplatzhalter 2">
            <a:extLst>
              <a:ext uri="{FF2B5EF4-FFF2-40B4-BE49-F238E27FC236}">
                <a16:creationId xmlns="" xmlns:a16="http://schemas.microsoft.com/office/drawing/2014/main" id="{74A86EE1-2B2C-4E1B-8803-435CA70BCBED}"/>
              </a:ext>
            </a:extLst>
          </p:cNvPr>
          <p:cNvSpPr>
            <a:spLocks noGrp="1"/>
          </p:cNvSpPr>
          <p:nvPr>
            <p:ph idx="1"/>
          </p:nvPr>
        </p:nvSpPr>
        <p:spPr/>
        <p:txBody>
          <a:bodyPr vert="horz" lIns="0" tIns="0" rIns="0" bIns="0" rtlCol="0" anchor="t">
            <a:noAutofit/>
          </a:bodyPr>
          <a:lstStyle/>
          <a:p>
            <a:pPr marL="359410" indent="-359410">
              <a:buFont typeface="Arial" panose="020B0604020202020204" pitchFamily="34" charset="0"/>
              <a:buChar char="•"/>
            </a:pPr>
            <a:r>
              <a:rPr lang="de-DE" b="1" i="0" dirty="0">
                <a:effectLst/>
                <a:latin typeface="PlusSansNormal"/>
              </a:rPr>
              <a:t>Der Druck auf die </a:t>
            </a:r>
            <a:r>
              <a:rPr lang="de-DE" b="1" dirty="0">
                <a:latin typeface="PlusSansNormal"/>
              </a:rPr>
              <a:t>Endkundenpreise</a:t>
            </a:r>
            <a:r>
              <a:rPr lang="de-DE" b="1" i="0" dirty="0">
                <a:effectLst/>
                <a:latin typeface="PlusSansNormal"/>
              </a:rPr>
              <a:t> steigt </a:t>
            </a:r>
            <a:r>
              <a:rPr lang="de-DE" b="0" i="0" dirty="0">
                <a:effectLst/>
                <a:latin typeface="PlusSansNormal"/>
              </a:rPr>
              <a:t>aufgrund der stark steigenden Börsenpreise </a:t>
            </a:r>
            <a:r>
              <a:rPr lang="de-DE" b="1" i="0" dirty="0">
                <a:effectLst/>
                <a:latin typeface="PlusSansNormal"/>
              </a:rPr>
              <a:t>enorm</a:t>
            </a:r>
            <a:r>
              <a:rPr lang="de-DE" b="0" i="0" dirty="0">
                <a:effectLst/>
                <a:latin typeface="PlusSansNormal"/>
              </a:rPr>
              <a:t>. Das verteuert für die Energieversorger die Beschaffung von Strom und Gas ganz erheblich.</a:t>
            </a:r>
            <a:r>
              <a:rPr lang="de-DE" dirty="0">
                <a:latin typeface="PlusSansNormal"/>
              </a:rPr>
              <a:t> </a:t>
            </a:r>
            <a:endParaRPr lang="de-DE" b="0" i="0" dirty="0">
              <a:effectLst/>
              <a:latin typeface="PlusSansNormal"/>
            </a:endParaRPr>
          </a:p>
          <a:p>
            <a:pPr marL="359410" indent="-359410">
              <a:buFont typeface="Arial" panose="020B0604020202020204" pitchFamily="34" charset="0"/>
              <a:buChar char="•"/>
            </a:pPr>
            <a:r>
              <a:rPr lang="de-DE" b="0" i="0" dirty="0">
                <a:effectLst/>
                <a:latin typeface="PlusSansNormal"/>
              </a:rPr>
              <a:t>Aufgrund </a:t>
            </a:r>
            <a:r>
              <a:rPr lang="de-DE" b="1" i="0" dirty="0">
                <a:effectLst/>
                <a:latin typeface="PlusSansNormal"/>
              </a:rPr>
              <a:t>langfristiger Beschaffungsstrategien </a:t>
            </a:r>
            <a:r>
              <a:rPr lang="de-DE" b="0" i="0" dirty="0">
                <a:effectLst/>
                <a:latin typeface="PlusSansNormal"/>
              </a:rPr>
              <a:t>der Energieversorger über mehrere Jahre kommen die Preisentwicklungen an den Großhandelsmärkten </a:t>
            </a:r>
            <a:r>
              <a:rPr lang="de-DE" b="1" i="0" dirty="0">
                <a:effectLst/>
                <a:latin typeface="PlusSansNormal"/>
              </a:rPr>
              <a:t>nur mit Verzögerung bei den Kundinnen und Kunden an.</a:t>
            </a:r>
            <a:r>
              <a:rPr lang="de-DE" b="1" dirty="0">
                <a:latin typeface="PlusSansNormal"/>
              </a:rPr>
              <a:t> </a:t>
            </a:r>
            <a:endParaRPr lang="de-DE" b="1" i="0" dirty="0">
              <a:effectLst/>
              <a:latin typeface="PlusSansNormal"/>
            </a:endParaRPr>
          </a:p>
          <a:p>
            <a:pPr marL="359410" indent="-359410">
              <a:buFont typeface="Arial" panose="020B0604020202020204" pitchFamily="34" charset="0"/>
              <a:buChar char="•"/>
            </a:pPr>
            <a:r>
              <a:rPr lang="de-DE" b="0" i="0" dirty="0">
                <a:effectLst/>
                <a:latin typeface="PlusSansNormal"/>
              </a:rPr>
              <a:t>Je </a:t>
            </a:r>
            <a:r>
              <a:rPr lang="de-DE" b="1" i="0" dirty="0">
                <a:effectLst/>
                <a:latin typeface="PlusSansNormal"/>
              </a:rPr>
              <a:t>länger das Preisniveau hoch bleibt, </a:t>
            </a:r>
            <a:r>
              <a:rPr lang="de-DE" i="0" dirty="0">
                <a:effectLst/>
                <a:latin typeface="PlusSansNormal"/>
              </a:rPr>
              <a:t>desto mehr werden sich die Großhandelspreise jedoch </a:t>
            </a:r>
            <a:r>
              <a:rPr lang="de-DE" b="1" i="0" dirty="0">
                <a:effectLst/>
                <a:latin typeface="PlusSansNormal"/>
              </a:rPr>
              <a:t>in den Tarifen niederschlagen </a:t>
            </a:r>
            <a:r>
              <a:rPr lang="de-DE" i="0" dirty="0">
                <a:effectLst/>
                <a:latin typeface="PlusSansNormal"/>
              </a:rPr>
              <a:t>und diese auch auf längere Sicht beeinflussen.</a:t>
            </a:r>
            <a:endParaRPr lang="de-DE" dirty="0"/>
          </a:p>
        </p:txBody>
      </p:sp>
      <p:sp>
        <p:nvSpPr>
          <p:cNvPr id="6" name="Foliennummernplatzhalter 5">
            <a:extLst>
              <a:ext uri="{FF2B5EF4-FFF2-40B4-BE49-F238E27FC236}">
                <a16:creationId xmlns="" xmlns:a16="http://schemas.microsoft.com/office/drawing/2014/main" id="{15D24C40-0066-444A-9DC7-552BCE5E5E9A}"/>
              </a:ext>
            </a:extLst>
          </p:cNvPr>
          <p:cNvSpPr>
            <a:spLocks noGrp="1"/>
          </p:cNvSpPr>
          <p:nvPr>
            <p:ph type="sldNum" sz="quarter" idx="12"/>
          </p:nvPr>
        </p:nvSpPr>
        <p:spPr/>
        <p:txBody>
          <a:bodyPr/>
          <a:lstStyle/>
          <a:p>
            <a:fld id="{915ABBCB-2658-4656-B2C4-43A1F658563B}" type="slidenum">
              <a:rPr lang="de-DE" noProof="0" smtClean="0"/>
              <a:t>3</a:t>
            </a:fld>
            <a:endParaRPr lang="de-DE" noProof="0"/>
          </a:p>
        </p:txBody>
      </p:sp>
      <p:sp>
        <p:nvSpPr>
          <p:cNvPr id="7" name="Fußzeilenplatzhalter 4">
            <a:extLst>
              <a:ext uri="{FF2B5EF4-FFF2-40B4-BE49-F238E27FC236}">
                <a16:creationId xmlns="" xmlns:a16="http://schemas.microsoft.com/office/drawing/2014/main" id="{3AB63C54-702A-4BB8-9086-5F2502DED4E7}"/>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8" name="Datumsplatzhalter 3">
            <a:extLst>
              <a:ext uri="{FF2B5EF4-FFF2-40B4-BE49-F238E27FC236}">
                <a16:creationId xmlns="" xmlns:a16="http://schemas.microsoft.com/office/drawing/2014/main" id="{343D7F67-018C-4561-9B6B-877735A4335D}"/>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3123950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31257" y="864639"/>
            <a:ext cx="8568950" cy="647628"/>
          </a:xfrm>
        </p:spPr>
        <p:txBody>
          <a:bodyPr/>
          <a:lstStyle/>
          <a:p>
            <a:r>
              <a:rPr lang="de-DE"/>
              <a:t>Erdgaspreis für Haushalte (MFH) in ct/kWh</a:t>
            </a:r>
            <a:br>
              <a:rPr lang="de-DE"/>
            </a:br>
            <a:r>
              <a:rPr lang="de-DE" sz="1400" b="0"/>
              <a:t>Durchschnittlicher Erdgaspreis für einen Haushalt in ct/kWh, Mehr-Familienhaus (MFH, 6-Parteien),</a:t>
            </a:r>
            <a:br>
              <a:rPr lang="de-DE" sz="1400" b="0"/>
            </a:br>
            <a:r>
              <a:rPr lang="de-DE" sz="1400" b="0"/>
              <a:t>Erdgas-Zentralheizung mit Warmwasserbereitung, jeweils aktuelle Sondervertragskundentarife* im Markt, Jahresverbrauch 80.000 kWh, Grundpreis anteilig enthalten, nicht mengengewichtet***</a:t>
            </a:r>
            <a:r>
              <a:rPr lang="de-DE" sz="1600" b="0"/>
              <a:t/>
            </a:r>
            <a:br>
              <a:rPr lang="de-DE" sz="1600" b="0"/>
            </a:br>
            <a:r>
              <a:rPr lang="de-DE" sz="1600" b="0"/>
              <a:t/>
            </a:r>
            <a:br>
              <a:rPr lang="de-DE" sz="1600" b="0"/>
            </a:br>
            <a:endParaRPr lang="de-DE" sz="1600" b="0" dirty="0"/>
          </a:p>
        </p:txBody>
      </p:sp>
      <p:graphicFrame>
        <p:nvGraphicFramePr>
          <p:cNvPr id="2" name="BDEW-Diagramm"/>
          <p:cNvGraphicFramePr>
            <a:graphicFrameLocks noGrp="1"/>
          </p:cNvGraphicFramePr>
          <p:nvPr>
            <p:ph idx="1"/>
          </p:nvPr>
        </p:nvGraphicFramePr>
        <p:xfrm>
          <a:off x="431800" y="1800225"/>
          <a:ext cx="8351838" cy="2736378"/>
        </p:xfrm>
        <a:graphic>
          <a:graphicData uri="http://schemas.openxmlformats.org/drawingml/2006/chart">
            <c:chart xmlns:c="http://schemas.openxmlformats.org/drawingml/2006/chart" xmlns:r="http://schemas.openxmlformats.org/officeDocument/2006/relationships" r:id="rId3"/>
          </a:graphicData>
        </a:graphic>
      </p:graphicFrame>
      <p:sp>
        <p:nvSpPr>
          <p:cNvPr id="12" name="Fußzeilenplatzhalter 11">
            <a:extLst>
              <a:ext uri="{FF2B5EF4-FFF2-40B4-BE49-F238E27FC236}">
                <a16:creationId xmlns="" xmlns:a16="http://schemas.microsoft.com/office/drawing/2014/main" id="{1DB2920B-C9BA-442E-B0C5-B3F68453F044}"/>
              </a:ext>
            </a:extLst>
          </p:cNvPr>
          <p:cNvSpPr>
            <a:spLocks noGrp="1"/>
          </p:cNvSpPr>
          <p:nvPr>
            <p:ph type="ftr" sz="quarter" idx="11"/>
          </p:nvPr>
        </p:nvSpPr>
        <p:spPr/>
        <p:txBody>
          <a:bodyPr/>
          <a:lstStyle/>
          <a:p>
            <a:r>
              <a:rPr lang="de-DE" dirty="0"/>
              <a:t>Preiskommunikation Foliensammlung</a:t>
            </a:r>
          </a:p>
        </p:txBody>
      </p:sp>
      <p:sp>
        <p:nvSpPr>
          <p:cNvPr id="13" name="Foliennummernplatzhalter 12">
            <a:extLst>
              <a:ext uri="{FF2B5EF4-FFF2-40B4-BE49-F238E27FC236}">
                <a16:creationId xmlns="" xmlns:a16="http://schemas.microsoft.com/office/drawing/2014/main" id="{E8FD97AB-672A-4E04-A393-3235959D7B4C}"/>
              </a:ext>
            </a:extLst>
          </p:cNvPr>
          <p:cNvSpPr>
            <a:spLocks noGrp="1"/>
          </p:cNvSpPr>
          <p:nvPr>
            <p:ph type="sldNum" sz="quarter" idx="12"/>
          </p:nvPr>
        </p:nvSpPr>
        <p:spPr/>
        <p:txBody>
          <a:bodyPr/>
          <a:lstStyle/>
          <a:p>
            <a:fld id="{6275CB77-93B4-4273-BD05-EA4DA80ACC4B}" type="slidenum">
              <a:rPr lang="de-DE" smtClean="0"/>
              <a:pPr/>
              <a:t>30</a:t>
            </a:fld>
            <a:endParaRPr lang="de-DE" dirty="0"/>
          </a:p>
        </p:txBody>
      </p:sp>
      <p:sp>
        <p:nvSpPr>
          <p:cNvPr id="10" name="Text Box 4">
            <a:extLst>
              <a:ext uri="{FF2B5EF4-FFF2-40B4-BE49-F238E27FC236}">
                <a16:creationId xmlns="" xmlns:a16="http://schemas.microsoft.com/office/drawing/2014/main" id="{B14FCDD9-750D-442B-8359-0BC4668E3F51}"/>
              </a:ext>
            </a:extLst>
          </p:cNvPr>
          <p:cNvSpPr txBox="1">
            <a:spLocks noChangeArrowheads="1"/>
          </p:cNvSpPr>
          <p:nvPr/>
        </p:nvSpPr>
        <p:spPr bwMode="gray">
          <a:xfrm>
            <a:off x="6815665" y="4958779"/>
            <a:ext cx="211831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45000"/>
              </a:spcBef>
              <a:spcAft>
                <a:spcPct val="20000"/>
              </a:spcAft>
              <a:buClr>
                <a:srgbClr val="DE0029"/>
              </a:buClr>
              <a:buFont typeface="Wingdings" pitchFamily="2" charset="2"/>
              <a:buNone/>
            </a:pPr>
            <a:r>
              <a:rPr lang="de-DE" sz="1000" i="1" dirty="0"/>
              <a:t>Quelle:</a:t>
            </a:r>
            <a:r>
              <a:rPr lang="de-DE" sz="1000" dirty="0"/>
              <a:t> BDEW, Stand</a:t>
            </a:r>
            <a:r>
              <a:rPr lang="de-DE" sz="1000"/>
              <a:t>: 08/2022</a:t>
            </a:r>
            <a:endParaRPr lang="de-DE" sz="1000" dirty="0"/>
          </a:p>
        </p:txBody>
      </p:sp>
      <p:sp>
        <p:nvSpPr>
          <p:cNvPr id="11" name="Text Box 54">
            <a:extLst>
              <a:ext uri="{FF2B5EF4-FFF2-40B4-BE49-F238E27FC236}">
                <a16:creationId xmlns="" xmlns:a16="http://schemas.microsoft.com/office/drawing/2014/main" id="{173453F6-968D-40A5-AEC5-4F3FB00AD23E}"/>
              </a:ext>
            </a:extLst>
          </p:cNvPr>
          <p:cNvSpPr txBox="1">
            <a:spLocks noChangeArrowheads="1"/>
          </p:cNvSpPr>
          <p:nvPr/>
        </p:nvSpPr>
        <p:spPr bwMode="gray">
          <a:xfrm>
            <a:off x="575271" y="4373044"/>
            <a:ext cx="8496399" cy="6155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45000"/>
              </a:spcBef>
              <a:spcAft>
                <a:spcPct val="20000"/>
              </a:spcAft>
              <a:buClr>
                <a:srgbClr val="DE0029"/>
              </a:buClr>
            </a:pPr>
            <a:r>
              <a:rPr lang="de-DE" sz="1000"/>
              <a:t>* Heizgas-Kunden sind i. d. R. Sondervertragskunden mit geminderter Konzessionsabgabe (0,03 ct/kWh)</a:t>
            </a:r>
            <a:br>
              <a:rPr lang="de-DE" sz="1000"/>
            </a:br>
            <a:r>
              <a:rPr lang="de-DE" sz="1000"/>
              <a:t>** der CO2-Preis bildet die Kosten für den Erwerb von CO2-Emissionshandelszertifikaten gemäß BEHG ab und ist bis Ende 2025 ein gesetzlich festgelegter Festpreis</a:t>
            </a:r>
            <a:br>
              <a:rPr lang="de-DE" sz="1000"/>
            </a:br>
            <a:r>
              <a:rPr lang="de-DE" sz="1000"/>
              <a:t>*** ausführliche methodische Erläuterung zur Durchschnittsbildung s. Folie 2; Einzelwerte s. Folie 9; Bilanzierungsumlage, Konvertierungsentgelt, Konvertierungsumlage, Biogasumlage, Marktraumumstellungsumlage und VHP-Entgelt in den Netzentgelten oder Kosten für Beschaffung und Vertrieb enthalten</a:t>
            </a:r>
          </a:p>
        </p:txBody>
      </p:sp>
      <p:sp>
        <p:nvSpPr>
          <p:cNvPr id="9" name="Datumsplatzhalter 3">
            <a:extLst>
              <a:ext uri="{FF2B5EF4-FFF2-40B4-BE49-F238E27FC236}">
                <a16:creationId xmlns="" xmlns:a16="http://schemas.microsoft.com/office/drawing/2014/main" id="{2ADB89E8-1CD0-4F57-AF4E-20F33D641EA1}"/>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1107843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Inhaltsplatzhalter 2">
            <a:extLst>
              <a:ext uri="{FF2B5EF4-FFF2-40B4-BE49-F238E27FC236}">
                <a16:creationId xmlns="" xmlns:a16="http://schemas.microsoft.com/office/drawing/2014/main" id="{382B88D3-2C6B-4C75-84FC-5FB640FF7371}"/>
              </a:ext>
            </a:extLst>
          </p:cNvPr>
          <p:cNvGraphicFramePr>
            <a:graphicFrameLocks/>
          </p:cNvGraphicFramePr>
          <p:nvPr/>
        </p:nvGraphicFramePr>
        <p:xfrm>
          <a:off x="469834" y="1448207"/>
          <a:ext cx="4137885" cy="3510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Inhaltsplatzhalter 2">
            <a:extLst>
              <a:ext uri="{FF2B5EF4-FFF2-40B4-BE49-F238E27FC236}">
                <a16:creationId xmlns="" xmlns:a16="http://schemas.microsoft.com/office/drawing/2014/main" id="{8B15F21F-8B91-4FB7-A682-AA177B509F00}"/>
              </a:ext>
            </a:extLst>
          </p:cNvPr>
          <p:cNvGraphicFramePr>
            <a:graphicFrameLocks/>
          </p:cNvGraphicFramePr>
          <p:nvPr/>
        </p:nvGraphicFramePr>
        <p:xfrm>
          <a:off x="4798423" y="1446128"/>
          <a:ext cx="4137885" cy="351057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el 6"/>
          <p:cNvSpPr>
            <a:spLocks noGrp="1"/>
          </p:cNvSpPr>
          <p:nvPr>
            <p:ph type="title"/>
          </p:nvPr>
        </p:nvSpPr>
        <p:spPr/>
        <p:txBody>
          <a:bodyPr/>
          <a:lstStyle/>
          <a:p>
            <a:r>
              <a:rPr lang="de-DE" dirty="0">
                <a:solidFill>
                  <a:srgbClr val="C20000"/>
                </a:solidFill>
              </a:rPr>
              <a:t>Preisentwicklung Erdgas Großhandel</a:t>
            </a:r>
            <a:br>
              <a:rPr lang="de-DE" dirty="0">
                <a:solidFill>
                  <a:srgbClr val="C20000"/>
                </a:solidFill>
              </a:rPr>
            </a:br>
            <a:r>
              <a:rPr lang="de-DE" sz="1600" b="0" dirty="0">
                <a:solidFill>
                  <a:srgbClr val="C20000"/>
                </a:solidFill>
              </a:rPr>
              <a:t>01.01.2021 </a:t>
            </a:r>
            <a:r>
              <a:rPr lang="de-DE" sz="1600" b="0">
                <a:solidFill>
                  <a:srgbClr val="C20000"/>
                </a:solidFill>
              </a:rPr>
              <a:t>– 11.11.2022 </a:t>
            </a:r>
            <a:r>
              <a:rPr lang="de-DE" sz="1600" b="0" dirty="0">
                <a:solidFill>
                  <a:srgbClr val="C20000"/>
                </a:solidFill>
              </a:rPr>
              <a:t>(Terminmarkt); </a:t>
            </a:r>
            <a:r>
              <a:rPr lang="de-DE" sz="1600" b="0">
                <a:solidFill>
                  <a:srgbClr val="C20000"/>
                </a:solidFill>
              </a:rPr>
              <a:t>– 14.11.2022 </a:t>
            </a:r>
            <a:r>
              <a:rPr lang="de-DE" sz="1600" b="0" dirty="0">
                <a:solidFill>
                  <a:srgbClr val="C20000"/>
                </a:solidFill>
              </a:rPr>
              <a:t>(Spotmarkt)</a:t>
            </a:r>
          </a:p>
        </p:txBody>
      </p:sp>
      <p:sp>
        <p:nvSpPr>
          <p:cNvPr id="70" name="Rectangle 28"/>
          <p:cNvSpPr>
            <a:spLocks noChangeArrowheads="1"/>
          </p:cNvSpPr>
          <p:nvPr/>
        </p:nvSpPr>
        <p:spPr bwMode="auto">
          <a:xfrm>
            <a:off x="5356956" y="1557179"/>
            <a:ext cx="2735044" cy="278538"/>
          </a:xfrm>
          <a:prstGeom prst="rect">
            <a:avLst/>
          </a:prstGeom>
          <a:noFill/>
          <a:ln w="9525" algn="ctr">
            <a:noFill/>
            <a:miter lim="800000"/>
            <a:headEnd/>
            <a:tailEnd/>
          </a:ln>
          <a:effectLst/>
        </p:spPr>
        <p:txBody>
          <a:bodyPr wrap="none" anchor="ctr">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en-US" sz="1210" b="1" i="0" u="none" strike="noStrike" kern="1200" cap="none" spc="0" normalizeH="0" baseline="0" noProof="0">
                <a:ln>
                  <a:noFill/>
                </a:ln>
                <a:solidFill>
                  <a:srgbClr val="000000"/>
                </a:solidFill>
                <a:effectLst/>
                <a:uLnTx/>
                <a:uFillTx/>
                <a:latin typeface="Arial" pitchFamily="34" charset="0"/>
                <a:ea typeface="+mn-ea"/>
                <a:cs typeface="Calibri"/>
              </a:rPr>
              <a:t>Spotmarkt Daily Reference Prices*</a:t>
            </a:r>
            <a:endParaRPr kumimoji="0" lang="en-US" sz="1210" b="1" i="0" u="none" strike="noStrike" kern="1200" cap="none" spc="0" normalizeH="0" baseline="0" noProof="0" dirty="0">
              <a:ln>
                <a:noFill/>
              </a:ln>
              <a:solidFill>
                <a:srgbClr val="000000"/>
              </a:solidFill>
              <a:effectLst/>
              <a:uLnTx/>
              <a:uFillTx/>
              <a:latin typeface="Arial" pitchFamily="34" charset="0"/>
              <a:ea typeface="+mn-ea"/>
              <a:cs typeface="Calibri"/>
            </a:endParaRPr>
          </a:p>
        </p:txBody>
      </p:sp>
      <p:sp>
        <p:nvSpPr>
          <p:cNvPr id="48" name="Text Box 36">
            <a:extLst>
              <a:ext uri="{FF2B5EF4-FFF2-40B4-BE49-F238E27FC236}">
                <a16:creationId xmlns="" xmlns:a16="http://schemas.microsoft.com/office/drawing/2014/main" id="{D24266A5-8DA6-445D-8845-6D244881C794}"/>
              </a:ext>
            </a:extLst>
          </p:cNvPr>
          <p:cNvSpPr txBox="1">
            <a:spLocks noChangeArrowheads="1"/>
          </p:cNvSpPr>
          <p:nvPr/>
        </p:nvSpPr>
        <p:spPr bwMode="auto">
          <a:xfrm>
            <a:off x="1646155" y="1717583"/>
            <a:ext cx="652743" cy="369332"/>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libri"/>
                <a:ea typeface="+mn-ea"/>
                <a:cs typeface="Calibri"/>
              </a:rPr>
              <a:t>2021</a:t>
            </a:r>
            <a:endParaRPr kumimoji="0" lang="de-DE" sz="1800" b="1" i="0" u="none" strike="noStrike" kern="1200" cap="none" spc="0" normalizeH="0" baseline="0" noProof="0" dirty="0">
              <a:ln>
                <a:noFill/>
              </a:ln>
              <a:solidFill>
                <a:srgbClr val="000000"/>
              </a:solidFill>
              <a:effectLst/>
              <a:uLnTx/>
              <a:uFillTx/>
              <a:latin typeface="Calibri"/>
              <a:ea typeface="+mn-ea"/>
              <a:cs typeface="Calibri"/>
            </a:endParaRPr>
          </a:p>
        </p:txBody>
      </p:sp>
      <p:sp>
        <p:nvSpPr>
          <p:cNvPr id="2" name="Foliennummernplatzhalter 1">
            <a:extLst>
              <a:ext uri="{FF2B5EF4-FFF2-40B4-BE49-F238E27FC236}">
                <a16:creationId xmlns="" xmlns:a16="http://schemas.microsoft.com/office/drawing/2014/main" id="{29A656EB-3393-4D1B-BFD1-0B5EBC8C98A3}"/>
              </a:ext>
            </a:extLst>
          </p:cNvPr>
          <p:cNvSpPr>
            <a:spLocks noGrp="1"/>
          </p:cNvSpPr>
          <p:nvPr>
            <p:ph type="sldNum" sz="quarter" idx="12"/>
          </p:nvPr>
        </p:nvSpPr>
        <p:spPr/>
        <p:txBody>
          <a:bodyPr/>
          <a:lstStyle/>
          <a:p>
            <a:pPr marL="0" marR="0" lvl="0" indent="0" algn="l" defTabSz="691195" rtl="0" eaLnBrk="1" fontAlgn="auto" latinLnBrk="0" hangingPunct="1">
              <a:lnSpc>
                <a:spcPct val="100000"/>
              </a:lnSpc>
              <a:spcBef>
                <a:spcPts val="0"/>
              </a:spcBef>
              <a:spcAft>
                <a:spcPts val="0"/>
              </a:spcAft>
              <a:buClrTx/>
              <a:buSzTx/>
              <a:buFontTx/>
              <a:buNone/>
              <a:tabLst/>
              <a:defRPr/>
            </a:pPr>
            <a:fld id="{FBB44F12-EB88-474F-BA5E-385A9C5524F3}" type="slidenum">
              <a:rPr kumimoji="0" lang="de-DE" sz="800" b="0" i="0" u="none" strike="noStrike" kern="1200" cap="none" spc="0" normalizeH="0" baseline="0" noProof="0" smtClean="0">
                <a:ln>
                  <a:noFill/>
                </a:ln>
                <a:solidFill>
                  <a:srgbClr val="576874"/>
                </a:solidFill>
                <a:effectLst/>
                <a:uLnTx/>
                <a:uFillTx/>
                <a:latin typeface="Calibri"/>
                <a:ea typeface="+mn-ea"/>
                <a:cs typeface="Calibri"/>
              </a:rPr>
              <a:pPr marL="0" marR="0" lvl="0" indent="0" algn="l" defTabSz="691195" rtl="0" eaLnBrk="1" fontAlgn="auto" latinLnBrk="0" hangingPunct="1">
                <a:lnSpc>
                  <a:spcPct val="100000"/>
                </a:lnSpc>
                <a:spcBef>
                  <a:spcPts val="0"/>
                </a:spcBef>
                <a:spcAft>
                  <a:spcPts val="0"/>
                </a:spcAft>
                <a:buClrTx/>
                <a:buSzTx/>
                <a:buFontTx/>
                <a:buNone/>
                <a:tabLst/>
                <a:defRPr/>
              </a:pPr>
              <a:t>31</a:t>
            </a:fld>
            <a:endParaRPr kumimoji="0" lang="de-DE" sz="800" b="0" i="0" u="none" strike="noStrike" kern="1200" cap="none" spc="0" normalizeH="0" baseline="0" noProof="0" dirty="0">
              <a:ln>
                <a:noFill/>
              </a:ln>
              <a:solidFill>
                <a:srgbClr val="576874"/>
              </a:solidFill>
              <a:effectLst/>
              <a:uLnTx/>
              <a:uFillTx/>
              <a:latin typeface="Calibri"/>
              <a:ea typeface="+mn-ea"/>
              <a:cs typeface="Calibri"/>
            </a:endParaRPr>
          </a:p>
        </p:txBody>
      </p:sp>
      <p:sp>
        <p:nvSpPr>
          <p:cNvPr id="31" name="Text Box 36">
            <a:extLst>
              <a:ext uri="{FF2B5EF4-FFF2-40B4-BE49-F238E27FC236}">
                <a16:creationId xmlns="" xmlns:a16="http://schemas.microsoft.com/office/drawing/2014/main" id="{71D976E1-5E78-457F-970F-1658DFEB4FF5}"/>
              </a:ext>
            </a:extLst>
          </p:cNvPr>
          <p:cNvSpPr txBox="1">
            <a:spLocks noChangeArrowheads="1"/>
          </p:cNvSpPr>
          <p:nvPr/>
        </p:nvSpPr>
        <p:spPr bwMode="auto">
          <a:xfrm>
            <a:off x="3311575" y="1720736"/>
            <a:ext cx="652743" cy="369332"/>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libri"/>
                <a:ea typeface="+mn-ea"/>
                <a:cs typeface="Calibri"/>
              </a:rPr>
              <a:t>2022</a:t>
            </a:r>
            <a:endParaRPr kumimoji="0" lang="de-DE" sz="1800" b="1" i="0" u="none" strike="noStrike" kern="1200" cap="none" spc="0" normalizeH="0" baseline="0" noProof="0" dirty="0">
              <a:ln>
                <a:noFill/>
              </a:ln>
              <a:solidFill>
                <a:srgbClr val="000000"/>
              </a:solidFill>
              <a:effectLst/>
              <a:uLnTx/>
              <a:uFillTx/>
              <a:latin typeface="Calibri"/>
              <a:ea typeface="+mn-ea"/>
              <a:cs typeface="Calibri"/>
            </a:endParaRPr>
          </a:p>
        </p:txBody>
      </p:sp>
      <p:sp>
        <p:nvSpPr>
          <p:cNvPr id="32" name="Text Box 36">
            <a:extLst>
              <a:ext uri="{FF2B5EF4-FFF2-40B4-BE49-F238E27FC236}">
                <a16:creationId xmlns="" xmlns:a16="http://schemas.microsoft.com/office/drawing/2014/main" id="{1C9BF59A-B0AD-425E-9015-AC2620A0184E}"/>
              </a:ext>
            </a:extLst>
          </p:cNvPr>
          <p:cNvSpPr txBox="1">
            <a:spLocks noChangeArrowheads="1"/>
          </p:cNvSpPr>
          <p:nvPr/>
        </p:nvSpPr>
        <p:spPr bwMode="auto">
          <a:xfrm>
            <a:off x="5975871" y="1708930"/>
            <a:ext cx="652743" cy="369332"/>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libri"/>
                <a:ea typeface="+mn-ea"/>
                <a:cs typeface="Calibri"/>
              </a:rPr>
              <a:t>2021</a:t>
            </a:r>
            <a:endParaRPr kumimoji="0" lang="de-DE" sz="1800" b="1" i="0" u="none" strike="noStrike" kern="1200" cap="none" spc="0" normalizeH="0" baseline="0" noProof="0" dirty="0">
              <a:ln>
                <a:noFill/>
              </a:ln>
              <a:solidFill>
                <a:srgbClr val="000000"/>
              </a:solidFill>
              <a:effectLst/>
              <a:uLnTx/>
              <a:uFillTx/>
              <a:latin typeface="Calibri"/>
              <a:ea typeface="+mn-ea"/>
              <a:cs typeface="Calibri"/>
            </a:endParaRPr>
          </a:p>
        </p:txBody>
      </p:sp>
      <p:sp>
        <p:nvSpPr>
          <p:cNvPr id="33" name="Text Box 36">
            <a:extLst>
              <a:ext uri="{FF2B5EF4-FFF2-40B4-BE49-F238E27FC236}">
                <a16:creationId xmlns="" xmlns:a16="http://schemas.microsoft.com/office/drawing/2014/main" id="{3C6324A3-3114-4C68-9499-29DEC6EB19EE}"/>
              </a:ext>
            </a:extLst>
          </p:cNvPr>
          <p:cNvSpPr txBox="1">
            <a:spLocks noChangeArrowheads="1"/>
          </p:cNvSpPr>
          <p:nvPr/>
        </p:nvSpPr>
        <p:spPr bwMode="auto">
          <a:xfrm>
            <a:off x="7641291" y="1712083"/>
            <a:ext cx="652743" cy="369332"/>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libri"/>
                <a:ea typeface="+mn-ea"/>
                <a:cs typeface="Calibri"/>
              </a:rPr>
              <a:t>2022</a:t>
            </a:r>
            <a:endParaRPr kumimoji="0" lang="de-DE" sz="1800" b="1" i="0" u="none" strike="noStrike" kern="1200" cap="none" spc="0" normalizeH="0" baseline="0" noProof="0" dirty="0">
              <a:ln>
                <a:noFill/>
              </a:ln>
              <a:solidFill>
                <a:srgbClr val="000000"/>
              </a:solidFill>
              <a:effectLst/>
              <a:uLnTx/>
              <a:uFillTx/>
              <a:latin typeface="Calibri"/>
              <a:ea typeface="+mn-ea"/>
              <a:cs typeface="Calibri"/>
            </a:endParaRPr>
          </a:p>
        </p:txBody>
      </p:sp>
      <p:sp>
        <p:nvSpPr>
          <p:cNvPr id="40" name="Text Box 37">
            <a:extLst>
              <a:ext uri="{FF2B5EF4-FFF2-40B4-BE49-F238E27FC236}">
                <a16:creationId xmlns="" xmlns:a16="http://schemas.microsoft.com/office/drawing/2014/main" id="{0BD49BD4-A9A1-45E1-A379-91D144CA636C}"/>
              </a:ext>
            </a:extLst>
          </p:cNvPr>
          <p:cNvSpPr txBox="1">
            <a:spLocks noChangeArrowheads="1"/>
          </p:cNvSpPr>
          <p:nvPr/>
        </p:nvSpPr>
        <p:spPr bwMode="auto">
          <a:xfrm>
            <a:off x="2808590" y="2088956"/>
            <a:ext cx="1688283" cy="230897"/>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600" b="1" i="0" u="none" strike="noStrike" kern="1200" cap="none" spc="0" normalizeH="0" baseline="0" noProof="0">
                <a:ln>
                  <a:noFill/>
                </a:ln>
                <a:solidFill>
                  <a:srgbClr val="46AA28"/>
                </a:solidFill>
                <a:effectLst/>
                <a:uLnTx/>
                <a:uFillTx/>
                <a:latin typeface="Calibri"/>
                <a:ea typeface="+mn-ea"/>
                <a:cs typeface="Calibri"/>
                <a:sym typeface="Symbol" panose="05050102010706020507" pitchFamily="18" charset="2"/>
              </a:rPr>
              <a:t> 117,56 </a:t>
            </a:r>
            <a:r>
              <a:rPr kumimoji="0" lang="de-DE" sz="1600" b="1" i="0" u="none" strike="noStrike" kern="1200" cap="none" spc="0" normalizeH="0" baseline="0" noProof="0" dirty="0">
                <a:ln>
                  <a:noFill/>
                </a:ln>
                <a:solidFill>
                  <a:srgbClr val="46AA28"/>
                </a:solidFill>
                <a:effectLst/>
                <a:uLnTx/>
                <a:uFillTx/>
                <a:latin typeface="Calibri"/>
                <a:ea typeface="+mn-ea"/>
                <a:cs typeface="Calibri"/>
              </a:rPr>
              <a:t>€/MWh</a:t>
            </a:r>
          </a:p>
        </p:txBody>
      </p:sp>
      <p:sp>
        <p:nvSpPr>
          <p:cNvPr id="56" name="Rectangle 28">
            <a:extLst>
              <a:ext uri="{FF2B5EF4-FFF2-40B4-BE49-F238E27FC236}">
                <a16:creationId xmlns="" xmlns:a16="http://schemas.microsoft.com/office/drawing/2014/main" id="{DA776873-4424-410F-BE79-3A685F7B2CC1}"/>
              </a:ext>
            </a:extLst>
          </p:cNvPr>
          <p:cNvSpPr>
            <a:spLocks noChangeArrowheads="1"/>
          </p:cNvSpPr>
          <p:nvPr/>
        </p:nvSpPr>
        <p:spPr bwMode="auto">
          <a:xfrm>
            <a:off x="1062410" y="1557179"/>
            <a:ext cx="3013646" cy="278538"/>
          </a:xfrm>
          <a:prstGeom prst="rect">
            <a:avLst/>
          </a:prstGeom>
          <a:noFill/>
          <a:ln w="9525" algn="ctr">
            <a:noFill/>
            <a:miter lim="800000"/>
            <a:headEnd/>
            <a:tailEnd/>
          </a:ln>
          <a:effectLst/>
        </p:spPr>
        <p:txBody>
          <a:bodyPr wrap="none" anchor="ctr">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en-US" sz="1210" b="1" i="0" u="none" strike="noStrike" kern="1200" cap="none" spc="0" normalizeH="0" baseline="0" noProof="0">
                <a:ln>
                  <a:noFill/>
                </a:ln>
                <a:solidFill>
                  <a:srgbClr val="000000"/>
                </a:solidFill>
                <a:effectLst/>
                <a:uLnTx/>
                <a:uFillTx/>
                <a:latin typeface="Arial" pitchFamily="34" charset="0"/>
                <a:ea typeface="+mn-ea"/>
                <a:cs typeface="Calibri"/>
              </a:rPr>
              <a:t>Terminmarkt Jahresfuture (rollierend)*</a:t>
            </a:r>
            <a:endParaRPr kumimoji="0" lang="en-US" sz="1210" b="1" i="0" u="none" strike="noStrike" kern="1200" cap="none" spc="0" normalizeH="0" baseline="0" noProof="0" dirty="0">
              <a:ln>
                <a:noFill/>
              </a:ln>
              <a:solidFill>
                <a:srgbClr val="000000"/>
              </a:solidFill>
              <a:effectLst/>
              <a:uLnTx/>
              <a:uFillTx/>
              <a:latin typeface="Arial" pitchFamily="34" charset="0"/>
              <a:ea typeface="+mn-ea"/>
              <a:cs typeface="Calibri"/>
            </a:endParaRPr>
          </a:p>
        </p:txBody>
      </p:sp>
      <p:sp>
        <p:nvSpPr>
          <p:cNvPr id="21" name="Textfeld 20">
            <a:extLst>
              <a:ext uri="{FF2B5EF4-FFF2-40B4-BE49-F238E27FC236}">
                <a16:creationId xmlns="" xmlns:a16="http://schemas.microsoft.com/office/drawing/2014/main" id="{15B7A8E3-04D7-49FF-9D0B-F3FE82DCAC9B}"/>
              </a:ext>
            </a:extLst>
          </p:cNvPr>
          <p:cNvSpPr txBox="1"/>
          <p:nvPr/>
        </p:nvSpPr>
        <p:spPr>
          <a:xfrm>
            <a:off x="8464187" y="576163"/>
            <a:ext cx="472121" cy="1015663"/>
          </a:xfrm>
          <a:prstGeom prst="rect">
            <a:avLst/>
          </a:prstGeom>
        </p:spPr>
        <p:txBody>
          <a:bodyPr vert="horz" wrap="square" lIns="0" tIns="0" rIns="0" bIns="0" rtlCol="0" anchor="t" anchorCtr="0">
            <a:spAutoFit/>
          </a:bodyPr>
          <a:lstStyle/>
          <a:p>
            <a:pPr marL="0" marR="0" lvl="0" indent="0" algn="l" defTabSz="691195" rtl="0" eaLnBrk="1" fontAlgn="auto" latinLnBrk="0" hangingPunct="1">
              <a:lnSpc>
                <a:spcPct val="100000"/>
              </a:lnSpc>
              <a:spcBef>
                <a:spcPts val="500"/>
              </a:spcBef>
              <a:spcAft>
                <a:spcPts val="500"/>
              </a:spcAft>
              <a:buClr>
                <a:srgbClr val="C20000"/>
              </a:buClr>
              <a:buSzTx/>
              <a:buFontTx/>
              <a:buNone/>
              <a:tabLst/>
              <a:defRPr/>
            </a:pPr>
            <a:r>
              <a:rPr kumimoji="0" lang="de-DE" sz="6600" b="0" i="0" u="none" strike="noStrike" kern="1200" cap="none" spc="0" normalizeH="0" baseline="0" noProof="0" dirty="0">
                <a:ln>
                  <a:noFill/>
                </a:ln>
                <a:solidFill>
                  <a:srgbClr val="576874"/>
                </a:solidFill>
                <a:effectLst/>
                <a:uLnTx/>
                <a:uFillTx/>
                <a:latin typeface="Calibri Light" panose="020F0302020204030204" pitchFamily="34" charset="0"/>
                <a:ea typeface="+mn-ea"/>
                <a:cs typeface="Calibri Light" panose="020F0302020204030204" pitchFamily="34" charset="0"/>
              </a:rPr>
              <a:t>€</a:t>
            </a:r>
          </a:p>
        </p:txBody>
      </p:sp>
      <p:pic>
        <p:nvPicPr>
          <p:cNvPr id="22" name="Grafik 21">
            <a:extLst>
              <a:ext uri="{FF2B5EF4-FFF2-40B4-BE49-F238E27FC236}">
                <a16:creationId xmlns="" xmlns:a16="http://schemas.microsoft.com/office/drawing/2014/main" id="{80FA9771-1D90-492B-856C-EB3D10944780}"/>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7633775" y="504156"/>
            <a:ext cx="1143650" cy="1137882"/>
          </a:xfrm>
          <a:prstGeom prst="rect">
            <a:avLst/>
          </a:prstGeom>
        </p:spPr>
      </p:pic>
      <p:sp>
        <p:nvSpPr>
          <p:cNvPr id="23" name="Text Box 37">
            <a:extLst>
              <a:ext uri="{FF2B5EF4-FFF2-40B4-BE49-F238E27FC236}">
                <a16:creationId xmlns="" xmlns:a16="http://schemas.microsoft.com/office/drawing/2014/main" id="{CFD00FB3-E4E5-438A-86BC-B69F6BE9E067}"/>
              </a:ext>
            </a:extLst>
          </p:cNvPr>
          <p:cNvSpPr txBox="1">
            <a:spLocks noChangeArrowheads="1"/>
          </p:cNvSpPr>
          <p:nvPr/>
        </p:nvSpPr>
        <p:spPr bwMode="auto">
          <a:xfrm>
            <a:off x="1179043" y="2087076"/>
            <a:ext cx="1584088" cy="230897"/>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600" b="1" i="0" u="none" strike="noStrike" kern="1200" cap="none" spc="0" normalizeH="0" baseline="0" noProof="0">
                <a:ln>
                  <a:noFill/>
                </a:ln>
                <a:solidFill>
                  <a:srgbClr val="46AA28"/>
                </a:solidFill>
                <a:effectLst/>
                <a:uLnTx/>
                <a:uFillTx/>
                <a:latin typeface="Calibri"/>
                <a:ea typeface="+mn-ea"/>
                <a:cs typeface="Calibri"/>
                <a:sym typeface="Symbol" panose="05050102010706020507" pitchFamily="18" charset="2"/>
              </a:rPr>
              <a:t> 34,04</a:t>
            </a:r>
            <a:r>
              <a:rPr kumimoji="0" lang="de-DE" sz="1600" b="1" i="0" u="none" strike="noStrike" kern="1200" cap="none" spc="0" normalizeH="0" baseline="0" noProof="0">
                <a:ln>
                  <a:noFill/>
                </a:ln>
                <a:solidFill>
                  <a:srgbClr val="46AA28"/>
                </a:solidFill>
                <a:effectLst/>
                <a:uLnTx/>
                <a:uFillTx/>
                <a:latin typeface="Calibri"/>
                <a:ea typeface="+mn-ea"/>
                <a:cs typeface="Calibri"/>
              </a:rPr>
              <a:t> </a:t>
            </a:r>
            <a:r>
              <a:rPr kumimoji="0" lang="de-DE" sz="1600" b="1" i="0" u="none" strike="noStrike" kern="1200" cap="none" spc="0" normalizeH="0" baseline="0" noProof="0" dirty="0">
                <a:ln>
                  <a:noFill/>
                </a:ln>
                <a:solidFill>
                  <a:srgbClr val="46AA28"/>
                </a:solidFill>
                <a:effectLst/>
                <a:uLnTx/>
                <a:uFillTx/>
                <a:latin typeface="Calibri"/>
                <a:ea typeface="+mn-ea"/>
                <a:cs typeface="Calibri"/>
              </a:rPr>
              <a:t>€</a:t>
            </a:r>
            <a:r>
              <a:rPr kumimoji="0" lang="de-DE" sz="1600" b="1" i="0" u="none" strike="noStrike" kern="1200" cap="none" spc="0" normalizeH="0" baseline="0" noProof="0">
                <a:ln>
                  <a:noFill/>
                </a:ln>
                <a:solidFill>
                  <a:srgbClr val="46AA28"/>
                </a:solidFill>
                <a:effectLst/>
                <a:uLnTx/>
                <a:uFillTx/>
                <a:latin typeface="Calibri"/>
                <a:ea typeface="+mn-ea"/>
                <a:cs typeface="Calibri"/>
              </a:rPr>
              <a:t>/MWh</a:t>
            </a:r>
          </a:p>
        </p:txBody>
      </p:sp>
      <p:sp>
        <p:nvSpPr>
          <p:cNvPr id="24" name="Text Box 14">
            <a:extLst>
              <a:ext uri="{FF2B5EF4-FFF2-40B4-BE49-F238E27FC236}">
                <a16:creationId xmlns="" xmlns:a16="http://schemas.microsoft.com/office/drawing/2014/main" id="{343A6E05-D9EF-4401-8E47-83B22FE36563}"/>
              </a:ext>
            </a:extLst>
          </p:cNvPr>
          <p:cNvSpPr txBox="1">
            <a:spLocks noChangeArrowheads="1"/>
          </p:cNvSpPr>
          <p:nvPr/>
        </p:nvSpPr>
        <p:spPr bwMode="auto">
          <a:xfrm>
            <a:off x="4165931" y="4860993"/>
            <a:ext cx="4618252" cy="153888"/>
          </a:xfrm>
          <a:prstGeom prst="rect">
            <a:avLst/>
          </a:prstGeom>
          <a:noFill/>
          <a:ln w="9525">
            <a:noFill/>
            <a:miter lim="800000"/>
            <a:headEnd/>
            <a:tailEnd/>
          </a:ln>
        </p:spPr>
        <p:txBody>
          <a:bodyPr wrap="none" lIns="0" tIns="0" rIns="0" bIns="0">
            <a:spAutoFit/>
          </a:bodyPr>
          <a:lstStyle>
            <a:defPPr>
              <a:defRPr lang="de-DE"/>
            </a:defPPr>
            <a:lvl1pPr algn="r">
              <a:defRPr sz="1000">
                <a:solidFill>
                  <a:srgbClr val="000000"/>
                </a:solidFill>
                <a:latin typeface="+mj-lt"/>
              </a:defRPr>
            </a:lvl1pPr>
          </a:lstStyle>
          <a:p>
            <a:pPr marL="0" marR="0" lvl="0" indent="0" algn="r" defTabSz="691195"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000000"/>
                </a:solidFill>
                <a:effectLst/>
                <a:uLnTx/>
                <a:uFillTx/>
                <a:latin typeface="Calibri"/>
                <a:ea typeface="+mn-ea"/>
                <a:cs typeface="Calibri"/>
              </a:rPr>
              <a:t>* Mittelwerte aus Preisen </a:t>
            </a:r>
            <a:r>
              <a:rPr kumimoji="0" lang="de-DE" sz="1000" b="0" i="0" u="none" strike="noStrike" kern="1200" cap="none" spc="0" normalizeH="0" baseline="0" noProof="0" dirty="0">
                <a:ln>
                  <a:noFill/>
                </a:ln>
                <a:solidFill>
                  <a:srgbClr val="000000"/>
                </a:solidFill>
                <a:effectLst/>
                <a:uLnTx/>
                <a:uFillTx/>
                <a:latin typeface="Calibri"/>
                <a:ea typeface="+mn-ea"/>
                <a:cs typeface="Calibri"/>
              </a:rPr>
              <a:t>der Marktgebiete </a:t>
            </a:r>
            <a:r>
              <a:rPr kumimoji="0" lang="de-DE" sz="1000" b="0" i="0" u="none" strike="noStrike" kern="1200" cap="none" spc="0" normalizeH="0" baseline="0" noProof="0">
                <a:ln>
                  <a:noFill/>
                </a:ln>
                <a:solidFill>
                  <a:srgbClr val="000000"/>
                </a:solidFill>
                <a:effectLst/>
                <a:uLnTx/>
                <a:uFillTx/>
                <a:latin typeface="Calibri"/>
                <a:ea typeface="+mn-ea"/>
                <a:cs typeface="Calibri"/>
              </a:rPr>
              <a:t>von Gaspool und NCG, ab Oktober 2021 THE</a:t>
            </a:r>
            <a:endParaRPr kumimoji="0" lang="de-DE" sz="10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6" name="Text Box 37">
            <a:extLst>
              <a:ext uri="{FF2B5EF4-FFF2-40B4-BE49-F238E27FC236}">
                <a16:creationId xmlns="" xmlns:a16="http://schemas.microsoft.com/office/drawing/2014/main" id="{3B21418F-BFDE-42F0-AC84-81D542120B0E}"/>
              </a:ext>
            </a:extLst>
          </p:cNvPr>
          <p:cNvSpPr txBox="1">
            <a:spLocks noChangeArrowheads="1"/>
          </p:cNvSpPr>
          <p:nvPr/>
        </p:nvSpPr>
        <p:spPr bwMode="auto">
          <a:xfrm>
            <a:off x="5576099" y="2079244"/>
            <a:ext cx="1584088" cy="230897"/>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600" b="1" i="0" u="none" strike="noStrike" kern="1200" cap="none" spc="0" normalizeH="0" baseline="0" noProof="0">
                <a:ln>
                  <a:noFill/>
                </a:ln>
                <a:solidFill>
                  <a:srgbClr val="46AA28"/>
                </a:solidFill>
                <a:effectLst/>
                <a:uLnTx/>
                <a:uFillTx/>
                <a:latin typeface="Calibri"/>
                <a:ea typeface="+mn-ea"/>
                <a:cs typeface="Calibri"/>
                <a:sym typeface="Symbol" panose="05050102010706020507" pitchFamily="18" charset="2"/>
              </a:rPr>
              <a:t> 47,09</a:t>
            </a:r>
            <a:r>
              <a:rPr kumimoji="0" lang="de-DE" sz="1600" b="1" i="0" u="none" strike="noStrike" kern="1200" cap="none" spc="0" normalizeH="0" baseline="0" noProof="0">
                <a:ln>
                  <a:noFill/>
                </a:ln>
                <a:solidFill>
                  <a:srgbClr val="46AA28"/>
                </a:solidFill>
                <a:effectLst/>
                <a:uLnTx/>
                <a:uFillTx/>
                <a:latin typeface="Calibri"/>
                <a:ea typeface="+mn-ea"/>
                <a:cs typeface="Calibri"/>
              </a:rPr>
              <a:t> </a:t>
            </a:r>
            <a:r>
              <a:rPr kumimoji="0" lang="de-DE" sz="1600" b="1" i="0" u="none" strike="noStrike" kern="1200" cap="none" spc="0" normalizeH="0" baseline="0" noProof="0" dirty="0">
                <a:ln>
                  <a:noFill/>
                </a:ln>
                <a:solidFill>
                  <a:srgbClr val="46AA28"/>
                </a:solidFill>
                <a:effectLst/>
                <a:uLnTx/>
                <a:uFillTx/>
                <a:latin typeface="Calibri"/>
                <a:ea typeface="+mn-ea"/>
                <a:cs typeface="Calibri"/>
              </a:rPr>
              <a:t>€</a:t>
            </a:r>
            <a:r>
              <a:rPr kumimoji="0" lang="de-DE" sz="1600" b="1" i="0" u="none" strike="noStrike" kern="1200" cap="none" spc="0" normalizeH="0" baseline="0" noProof="0">
                <a:ln>
                  <a:noFill/>
                </a:ln>
                <a:solidFill>
                  <a:srgbClr val="46AA28"/>
                </a:solidFill>
                <a:effectLst/>
                <a:uLnTx/>
                <a:uFillTx/>
                <a:latin typeface="Calibri"/>
                <a:ea typeface="+mn-ea"/>
                <a:cs typeface="Calibri"/>
              </a:rPr>
              <a:t>/MWh</a:t>
            </a:r>
          </a:p>
        </p:txBody>
      </p:sp>
      <p:sp>
        <p:nvSpPr>
          <p:cNvPr id="30" name="Textfeld 29">
            <a:extLst>
              <a:ext uri="{FF2B5EF4-FFF2-40B4-BE49-F238E27FC236}">
                <a16:creationId xmlns="" xmlns:a16="http://schemas.microsoft.com/office/drawing/2014/main" id="{9E5A14B7-9A9E-4E0E-A373-9013D9C4881C}"/>
              </a:ext>
            </a:extLst>
          </p:cNvPr>
          <p:cNvSpPr txBox="1"/>
          <p:nvPr/>
        </p:nvSpPr>
        <p:spPr>
          <a:xfrm>
            <a:off x="431255" y="4860993"/>
            <a:ext cx="585097" cy="153888"/>
          </a:xfrm>
          <a:prstGeom prst="rect">
            <a:avLst/>
          </a:prstGeom>
          <a:noFill/>
        </p:spPr>
        <p:txBody>
          <a:bodyPr wrap="none" lIns="0" tIns="0" rIns="0" bIns="0" rtlCol="0">
            <a:spAutoFit/>
          </a:bodyPr>
          <a:lstStyle>
            <a:defPPr>
              <a:defRPr lang="de-DE"/>
            </a:defPPr>
            <a:lvl1pPr>
              <a:spcAft>
                <a:spcPts val="400"/>
              </a:spcAft>
              <a:buClr>
                <a:schemeClr val="tx2"/>
              </a:buClr>
              <a:defRPr sz="1000" i="0"/>
            </a:lvl1pPr>
          </a:lstStyle>
          <a:p>
            <a:pPr marL="0" marR="0" lvl="0" indent="0" algn="l" defTabSz="691195" rtl="0" eaLnBrk="1" fontAlgn="auto" latinLnBrk="0" hangingPunct="1">
              <a:lnSpc>
                <a:spcPct val="100000"/>
              </a:lnSpc>
              <a:spcBef>
                <a:spcPts val="0"/>
              </a:spcBef>
              <a:spcAft>
                <a:spcPts val="400"/>
              </a:spcAft>
              <a:buClr>
                <a:srgbClr val="000000"/>
              </a:buClr>
              <a:buSzTx/>
              <a:buFontTx/>
              <a:buNone/>
              <a:tabLst/>
              <a:defRPr/>
            </a:pPr>
            <a:r>
              <a:rPr kumimoji="0" lang="de-DE" sz="1000" b="0" i="0" u="none" strike="noStrike" kern="1200" cap="none" spc="0" normalizeH="0" baseline="0" noProof="0">
                <a:ln>
                  <a:noFill/>
                </a:ln>
                <a:solidFill>
                  <a:srgbClr val="000000"/>
                </a:solidFill>
                <a:effectLst/>
                <a:uLnTx/>
                <a:uFillTx/>
                <a:latin typeface="Calibri"/>
                <a:ea typeface="+mn-ea"/>
                <a:cs typeface="Calibri"/>
              </a:rPr>
              <a:t>Quelle: EEX</a:t>
            </a:r>
            <a:endParaRPr kumimoji="0" lang="de-DE" sz="10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7" name="Text Box 37">
            <a:extLst>
              <a:ext uri="{FF2B5EF4-FFF2-40B4-BE49-F238E27FC236}">
                <a16:creationId xmlns="" xmlns:a16="http://schemas.microsoft.com/office/drawing/2014/main" id="{DD15EFAF-54E8-4833-A7BD-D5F89E2FE499}"/>
              </a:ext>
            </a:extLst>
          </p:cNvPr>
          <p:cNvSpPr txBox="1">
            <a:spLocks noChangeArrowheads="1"/>
          </p:cNvSpPr>
          <p:nvPr/>
        </p:nvSpPr>
        <p:spPr bwMode="auto">
          <a:xfrm>
            <a:off x="1359476" y="3951322"/>
            <a:ext cx="1330877" cy="181444"/>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200" b="1" i="0" u="none" strike="noStrike" kern="1200" cap="none" spc="0" normalizeH="0" baseline="0" noProof="0">
                <a:ln>
                  <a:noFill/>
                </a:ln>
                <a:solidFill>
                  <a:schemeClr val="accent4"/>
                </a:solidFill>
                <a:effectLst/>
                <a:uLnTx/>
                <a:uFillTx/>
                <a:latin typeface="Calibri"/>
                <a:ea typeface="+mn-ea"/>
                <a:cs typeface="Calibri"/>
                <a:sym typeface="Symbol" panose="05050102010706020507" pitchFamily="18" charset="2"/>
              </a:rPr>
              <a:t>Jahresfuture 2022</a:t>
            </a:r>
            <a:endParaRPr kumimoji="0" lang="de-DE" sz="1200" b="1" i="0" u="none" strike="noStrike" kern="1200" cap="none" spc="0" normalizeH="0" baseline="0" noProof="0">
              <a:ln>
                <a:noFill/>
              </a:ln>
              <a:solidFill>
                <a:schemeClr val="accent4"/>
              </a:solidFill>
              <a:effectLst/>
              <a:uLnTx/>
              <a:uFillTx/>
              <a:latin typeface="Calibri"/>
              <a:ea typeface="+mn-ea"/>
              <a:cs typeface="Calibri"/>
            </a:endParaRPr>
          </a:p>
        </p:txBody>
      </p:sp>
      <p:sp>
        <p:nvSpPr>
          <p:cNvPr id="34" name="Text Box 37">
            <a:extLst>
              <a:ext uri="{FF2B5EF4-FFF2-40B4-BE49-F238E27FC236}">
                <a16:creationId xmlns="" xmlns:a16="http://schemas.microsoft.com/office/drawing/2014/main" id="{D8DBC1A9-CF5E-4A4D-A9A7-FD6B2AA1B9B6}"/>
              </a:ext>
            </a:extLst>
          </p:cNvPr>
          <p:cNvSpPr txBox="1">
            <a:spLocks noChangeArrowheads="1"/>
          </p:cNvSpPr>
          <p:nvPr/>
        </p:nvSpPr>
        <p:spPr bwMode="auto">
          <a:xfrm>
            <a:off x="2980927" y="3946289"/>
            <a:ext cx="1330877" cy="181444"/>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200" b="1" i="0" u="none" strike="noStrike" kern="1200" cap="none" spc="0" normalizeH="0" baseline="0" noProof="0">
                <a:ln>
                  <a:noFill/>
                </a:ln>
                <a:solidFill>
                  <a:schemeClr val="accent4"/>
                </a:solidFill>
                <a:effectLst/>
                <a:uLnTx/>
                <a:uFillTx/>
                <a:latin typeface="Calibri"/>
                <a:ea typeface="+mn-ea"/>
                <a:cs typeface="Calibri"/>
                <a:sym typeface="Symbol" panose="05050102010706020507" pitchFamily="18" charset="2"/>
              </a:rPr>
              <a:t>Jahresfuture 2023</a:t>
            </a:r>
            <a:endParaRPr kumimoji="0" lang="de-DE" sz="1200" b="1" i="0" u="none" strike="noStrike" kern="1200" cap="none" spc="0" normalizeH="0" baseline="0" noProof="0">
              <a:ln>
                <a:noFill/>
              </a:ln>
              <a:solidFill>
                <a:schemeClr val="accent4"/>
              </a:solidFill>
              <a:effectLst/>
              <a:uLnTx/>
              <a:uFillTx/>
              <a:latin typeface="Calibri"/>
              <a:ea typeface="+mn-ea"/>
              <a:cs typeface="Calibri"/>
            </a:endParaRPr>
          </a:p>
        </p:txBody>
      </p:sp>
      <p:sp>
        <p:nvSpPr>
          <p:cNvPr id="35" name="Textfeld 1">
            <a:extLst>
              <a:ext uri="{FF2B5EF4-FFF2-40B4-BE49-F238E27FC236}">
                <a16:creationId xmlns="" xmlns:a16="http://schemas.microsoft.com/office/drawing/2014/main" id="{55CB7338-4FEC-4050-8142-16F78B875771}"/>
              </a:ext>
            </a:extLst>
          </p:cNvPr>
          <p:cNvSpPr txBox="1"/>
          <p:nvPr/>
        </p:nvSpPr>
        <p:spPr>
          <a:xfrm>
            <a:off x="4020586" y="3011388"/>
            <a:ext cx="831273" cy="400125"/>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00"/>
              </a:spcBef>
              <a:spcAft>
                <a:spcPts val="500"/>
              </a:spcAft>
              <a:buClr>
                <a:schemeClr val="bg2"/>
              </a:buClr>
            </a:pPr>
            <a:r>
              <a:rPr lang="de-DE" sz="1200" b="1">
                <a:solidFill>
                  <a:srgbClr val="46AA28"/>
                </a:solidFill>
              </a:rPr>
              <a:t>11.11.2022</a:t>
            </a:r>
            <a:r>
              <a:rPr lang="de-DE" sz="1200" b="1" dirty="0">
                <a:solidFill>
                  <a:srgbClr val="46AA28"/>
                </a:solidFill>
              </a:rPr>
              <a:t>:</a:t>
            </a:r>
            <a:r>
              <a:rPr lang="de-DE" sz="1200" b="1">
                <a:solidFill>
                  <a:srgbClr val="46AA28"/>
                </a:solidFill>
              </a:rPr>
              <a:t/>
            </a:r>
            <a:br>
              <a:rPr lang="de-DE" sz="1200" b="1">
                <a:solidFill>
                  <a:srgbClr val="46AA28"/>
                </a:solidFill>
              </a:rPr>
            </a:br>
            <a:r>
              <a:rPr lang="de-DE" sz="1200" b="1">
                <a:solidFill>
                  <a:srgbClr val="46AA28"/>
                </a:solidFill>
              </a:rPr>
              <a:t>110,68</a:t>
            </a:r>
            <a:endParaRPr lang="de-DE" sz="1800" dirty="0"/>
          </a:p>
        </p:txBody>
      </p:sp>
      <p:sp>
        <p:nvSpPr>
          <p:cNvPr id="36" name="Textfeld 1">
            <a:extLst>
              <a:ext uri="{FF2B5EF4-FFF2-40B4-BE49-F238E27FC236}">
                <a16:creationId xmlns="" xmlns:a16="http://schemas.microsoft.com/office/drawing/2014/main" id="{961E6A47-083A-465A-B63F-39370C7B0F48}"/>
              </a:ext>
            </a:extLst>
          </p:cNvPr>
          <p:cNvSpPr txBox="1"/>
          <p:nvPr/>
        </p:nvSpPr>
        <p:spPr>
          <a:xfrm>
            <a:off x="7632055" y="3736128"/>
            <a:ext cx="914400" cy="400125"/>
          </a:xfrm>
          <a:prstGeom prst="rect">
            <a:avLst/>
          </a:prstGeom>
        </p:spPr>
        <p:txBody>
          <a:bodyPr vert="horz" wrap="non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00"/>
              </a:spcBef>
              <a:spcAft>
                <a:spcPts val="500"/>
              </a:spcAft>
              <a:buClr>
                <a:schemeClr val="bg2"/>
              </a:buClr>
            </a:pPr>
            <a:r>
              <a:rPr lang="de-DE" sz="1200" b="1">
                <a:solidFill>
                  <a:srgbClr val="46AA28"/>
                </a:solidFill>
              </a:rPr>
              <a:t>14.11.2022</a:t>
            </a:r>
            <a:r>
              <a:rPr lang="de-DE" sz="1200" b="1" dirty="0">
                <a:solidFill>
                  <a:srgbClr val="46AA28"/>
                </a:solidFill>
              </a:rPr>
              <a:t>:</a:t>
            </a:r>
            <a:r>
              <a:rPr lang="de-DE" sz="1200" b="1">
                <a:solidFill>
                  <a:srgbClr val="46AA28"/>
                </a:solidFill>
              </a:rPr>
              <a:t/>
            </a:r>
            <a:br>
              <a:rPr lang="de-DE" sz="1200" b="1">
                <a:solidFill>
                  <a:srgbClr val="46AA28"/>
                </a:solidFill>
              </a:rPr>
            </a:br>
            <a:r>
              <a:rPr lang="de-DE" sz="1200" b="1">
                <a:solidFill>
                  <a:srgbClr val="46AA28"/>
                </a:solidFill>
              </a:rPr>
              <a:t>75,35</a:t>
            </a:r>
            <a:endParaRPr lang="de-DE" sz="1800" dirty="0"/>
          </a:p>
        </p:txBody>
      </p:sp>
      <p:sp>
        <p:nvSpPr>
          <p:cNvPr id="37" name="Text Box 37">
            <a:extLst>
              <a:ext uri="{FF2B5EF4-FFF2-40B4-BE49-F238E27FC236}">
                <a16:creationId xmlns="" xmlns:a16="http://schemas.microsoft.com/office/drawing/2014/main" id="{576B3F55-92AA-42ED-8795-A334A2CF710B}"/>
              </a:ext>
            </a:extLst>
          </p:cNvPr>
          <p:cNvSpPr txBox="1">
            <a:spLocks noChangeArrowheads="1"/>
          </p:cNvSpPr>
          <p:nvPr/>
        </p:nvSpPr>
        <p:spPr bwMode="auto">
          <a:xfrm>
            <a:off x="7182242" y="2081207"/>
            <a:ext cx="1688283" cy="230897"/>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600" b="1" i="0" u="none" strike="noStrike" kern="1200" cap="none" spc="0" normalizeH="0" baseline="0" noProof="0">
                <a:ln>
                  <a:noFill/>
                </a:ln>
                <a:solidFill>
                  <a:srgbClr val="46AA28"/>
                </a:solidFill>
                <a:effectLst/>
                <a:uLnTx/>
                <a:uFillTx/>
                <a:latin typeface="Calibri"/>
                <a:ea typeface="+mn-ea"/>
                <a:cs typeface="Calibri"/>
                <a:sym typeface="Symbol" panose="05050102010706020507" pitchFamily="18" charset="2"/>
              </a:rPr>
              <a:t> 127,11</a:t>
            </a:r>
            <a:r>
              <a:rPr kumimoji="0" lang="de-DE" sz="1600" b="1" i="0" u="none" strike="noStrike" kern="1200" cap="none" spc="0" normalizeH="0" baseline="0" noProof="0">
                <a:ln>
                  <a:noFill/>
                </a:ln>
                <a:solidFill>
                  <a:srgbClr val="46AA28"/>
                </a:solidFill>
                <a:effectLst/>
                <a:uLnTx/>
                <a:uFillTx/>
                <a:latin typeface="Calibri"/>
                <a:ea typeface="+mn-ea"/>
                <a:cs typeface="Calibri"/>
              </a:rPr>
              <a:t> </a:t>
            </a:r>
            <a:r>
              <a:rPr kumimoji="0" lang="de-DE" sz="1600" b="1" i="0" u="none" strike="noStrike" kern="1200" cap="none" spc="0" normalizeH="0" baseline="0" noProof="0" dirty="0">
                <a:ln>
                  <a:noFill/>
                </a:ln>
                <a:solidFill>
                  <a:srgbClr val="46AA28"/>
                </a:solidFill>
                <a:effectLst/>
                <a:uLnTx/>
                <a:uFillTx/>
                <a:latin typeface="Calibri"/>
                <a:ea typeface="+mn-ea"/>
                <a:cs typeface="Calibri"/>
              </a:rPr>
              <a:t>€/MWh</a:t>
            </a:r>
          </a:p>
        </p:txBody>
      </p:sp>
      <p:sp>
        <p:nvSpPr>
          <p:cNvPr id="38" name="Fußzeilenplatzhalter 4">
            <a:extLst>
              <a:ext uri="{FF2B5EF4-FFF2-40B4-BE49-F238E27FC236}">
                <a16:creationId xmlns="" xmlns:a16="http://schemas.microsoft.com/office/drawing/2014/main" id="{F2346E4B-9A54-4E47-B13F-83FE439AB2F1}"/>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39" name="Datumsplatzhalter 3">
            <a:extLst>
              <a:ext uri="{FF2B5EF4-FFF2-40B4-BE49-F238E27FC236}">
                <a16:creationId xmlns="" xmlns:a16="http://schemas.microsoft.com/office/drawing/2014/main" id="{9EF26622-BC5D-47B3-9734-8A34DB8B43D7}"/>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331027281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4E634A5-048B-40B8-B885-9ABBDB0A954F}"/>
              </a:ext>
            </a:extLst>
          </p:cNvPr>
          <p:cNvSpPr>
            <a:spLocks noGrp="1"/>
          </p:cNvSpPr>
          <p:nvPr>
            <p:ph type="title"/>
          </p:nvPr>
        </p:nvSpPr>
        <p:spPr/>
        <p:txBody>
          <a:bodyPr>
            <a:noAutofit/>
          </a:bodyPr>
          <a:lstStyle/>
          <a:p>
            <a:r>
              <a:rPr lang="de-DE" dirty="0"/>
              <a:t>Monatlicher Erdgasverbrauch in Deutschland</a:t>
            </a:r>
          </a:p>
        </p:txBody>
      </p:sp>
      <p:graphicFrame>
        <p:nvGraphicFramePr>
          <p:cNvPr id="12" name="Object 4">
            <a:extLst>
              <a:ext uri="{FF2B5EF4-FFF2-40B4-BE49-F238E27FC236}">
                <a16:creationId xmlns="" xmlns:a16="http://schemas.microsoft.com/office/drawing/2014/main" id="{9EEC69A4-4E86-4AC0-8FFC-1E09E9077B0D}"/>
              </a:ext>
            </a:extLst>
          </p:cNvPr>
          <p:cNvGraphicFramePr>
            <a:graphicFrameLocks noGrp="1" noChangeAspect="1"/>
          </p:cNvGraphicFramePr>
          <p:nvPr>
            <p:ph idx="1"/>
          </p:nvPr>
        </p:nvGraphicFramePr>
        <p:xfrm>
          <a:off x="408750" y="1224235"/>
          <a:ext cx="8374888" cy="374464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7">
            <a:extLst>
              <a:ext uri="{FF2B5EF4-FFF2-40B4-BE49-F238E27FC236}">
                <a16:creationId xmlns="" xmlns:a16="http://schemas.microsoft.com/office/drawing/2014/main" id="{74B99C38-6FA4-4ECD-86ED-ACB15F277CF0}"/>
              </a:ext>
            </a:extLst>
          </p:cNvPr>
          <p:cNvSpPr txBox="1">
            <a:spLocks noChangeArrowheads="1"/>
          </p:cNvSpPr>
          <p:nvPr/>
        </p:nvSpPr>
        <p:spPr bwMode="auto">
          <a:xfrm>
            <a:off x="8286425" y="4860993"/>
            <a:ext cx="548227" cy="153888"/>
          </a:xfrm>
          <a:prstGeom prst="rect">
            <a:avLst/>
          </a:prstGeom>
          <a:noFill/>
        </p:spPr>
        <p:txBody>
          <a:bodyPr wrap="none" lIns="0" tIns="0" rIns="0" bIns="0" rtlCol="0">
            <a:spAutoFit/>
          </a:bodyPr>
          <a:lstStyle>
            <a:defPPr>
              <a:defRPr lang="de-DE"/>
            </a:defPPr>
            <a:lvl1pPr>
              <a:spcAft>
                <a:spcPts val="400"/>
              </a:spcAft>
              <a:buClr>
                <a:schemeClr val="tx2"/>
              </a:buClr>
              <a:defRPr sz="1000" i="1"/>
            </a:lvl1pPr>
          </a:lstStyle>
          <a:p>
            <a:pPr marL="182563" marR="0" lvl="0" indent="-182563" algn="r" defTabSz="691195" rtl="0" eaLnBrk="1" fontAlgn="auto" latinLnBrk="0" hangingPunct="1">
              <a:lnSpc>
                <a:spcPct val="100000"/>
              </a:lnSpc>
              <a:spcBef>
                <a:spcPts val="0"/>
              </a:spcBef>
              <a:spcAft>
                <a:spcPts val="0"/>
              </a:spcAft>
              <a:buClr>
                <a:srgbClr val="000000"/>
              </a:buClr>
              <a:buSzTx/>
              <a:buFontTx/>
              <a:buNone/>
              <a:tabLst>
                <a:tab pos="182563" algn="l"/>
              </a:tabLst>
              <a:defRPr/>
            </a:pPr>
            <a:r>
              <a:rPr kumimoji="0" lang="de-DE" sz="1000" b="0" i="0" u="none" strike="noStrike" kern="1200" cap="none" spc="0" normalizeH="0" baseline="0" noProof="0">
                <a:ln>
                  <a:noFill/>
                </a:ln>
                <a:solidFill>
                  <a:srgbClr val="000000"/>
                </a:solidFill>
                <a:effectLst/>
                <a:uLnTx/>
                <a:uFillTx/>
                <a:latin typeface="Calibri"/>
                <a:ea typeface="+mn-ea"/>
                <a:cs typeface="Calibri"/>
              </a:rPr>
              <a:t>* vorläufig</a:t>
            </a:r>
            <a:endParaRPr kumimoji="0" lang="de-DE" sz="10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10" name="Textfeld 9">
            <a:extLst>
              <a:ext uri="{FF2B5EF4-FFF2-40B4-BE49-F238E27FC236}">
                <a16:creationId xmlns="" xmlns:a16="http://schemas.microsoft.com/office/drawing/2014/main" id="{B81C1862-6122-41EE-9CCC-555618E6580F}"/>
              </a:ext>
            </a:extLst>
          </p:cNvPr>
          <p:cNvSpPr txBox="1"/>
          <p:nvPr/>
        </p:nvSpPr>
        <p:spPr>
          <a:xfrm>
            <a:off x="431255" y="4860993"/>
            <a:ext cx="1559722" cy="153888"/>
          </a:xfrm>
          <a:prstGeom prst="rect">
            <a:avLst/>
          </a:prstGeom>
          <a:noFill/>
        </p:spPr>
        <p:txBody>
          <a:bodyPr wrap="none" lIns="0" tIns="0" rIns="0" bIns="0" rtlCol="0">
            <a:spAutoFit/>
          </a:bodyPr>
          <a:lstStyle/>
          <a:p>
            <a:pPr marL="0" marR="0" lvl="0" indent="0" algn="l" defTabSz="691195" rtl="0" eaLnBrk="1" fontAlgn="auto" latinLnBrk="0" hangingPunct="1">
              <a:lnSpc>
                <a:spcPct val="100000"/>
              </a:lnSpc>
              <a:spcBef>
                <a:spcPts val="0"/>
              </a:spcBef>
              <a:spcAft>
                <a:spcPts val="400"/>
              </a:spcAft>
              <a:buClr>
                <a:srgbClr val="000000"/>
              </a:buClr>
              <a:buSzTx/>
              <a:buFontTx/>
              <a:buNone/>
              <a:tabLst/>
              <a:defRPr/>
            </a:pPr>
            <a:r>
              <a:rPr kumimoji="0" lang="de-DE" sz="1000" b="0" i="0" u="none" strike="noStrike" kern="1200" cap="none" spc="0" normalizeH="0" baseline="0" noProof="0" dirty="0">
                <a:ln>
                  <a:noFill/>
                </a:ln>
                <a:solidFill>
                  <a:srgbClr val="000000"/>
                </a:solidFill>
                <a:effectLst/>
                <a:uLnTx/>
                <a:uFillTx/>
                <a:latin typeface="Calibri"/>
                <a:ea typeface="+mn-ea"/>
                <a:cs typeface="Calibri"/>
              </a:rPr>
              <a:t>Quelle: BDEW, Stand 11/2022</a:t>
            </a:r>
          </a:p>
        </p:txBody>
      </p:sp>
      <p:sp>
        <p:nvSpPr>
          <p:cNvPr id="11" name="Textfeld 1">
            <a:extLst>
              <a:ext uri="{FF2B5EF4-FFF2-40B4-BE49-F238E27FC236}">
                <a16:creationId xmlns="" xmlns:a16="http://schemas.microsoft.com/office/drawing/2014/main" id="{4E470768-8377-46DE-ABB1-6080F34B9068}"/>
              </a:ext>
            </a:extLst>
          </p:cNvPr>
          <p:cNvSpPr txBox="1"/>
          <p:nvPr/>
        </p:nvSpPr>
        <p:spPr>
          <a:xfrm>
            <a:off x="7249713" y="3759383"/>
            <a:ext cx="1635953"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691195" rtl="0" eaLnBrk="1" fontAlgn="auto" latinLnBrk="0" hangingPunct="1">
              <a:lnSpc>
                <a:spcPct val="100000"/>
              </a:lnSpc>
              <a:spcBef>
                <a:spcPts val="0"/>
              </a:spcBef>
              <a:spcAft>
                <a:spcPts val="0"/>
              </a:spcAft>
              <a:buClr>
                <a:srgbClr val="C20000"/>
              </a:buClr>
              <a:buSzTx/>
              <a:buFontTx/>
              <a:buNone/>
              <a:tabLst/>
              <a:defRPr/>
            </a:pPr>
            <a:r>
              <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Prozentangaben: Veränderung zum Vorjahresmonat</a:t>
            </a:r>
            <a:endParaRPr kumimoji="0" lang="de-DE" sz="12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Foliennummernplatzhalter 5">
            <a:extLst>
              <a:ext uri="{FF2B5EF4-FFF2-40B4-BE49-F238E27FC236}">
                <a16:creationId xmlns="" xmlns:a16="http://schemas.microsoft.com/office/drawing/2014/main" id="{4459640C-086F-426D-BD40-4333E9D8C0E9}"/>
              </a:ext>
            </a:extLst>
          </p:cNvPr>
          <p:cNvSpPr>
            <a:spLocks noGrp="1"/>
          </p:cNvSpPr>
          <p:nvPr>
            <p:ph type="sldNum" sz="quarter" idx="12"/>
          </p:nvPr>
        </p:nvSpPr>
        <p:spPr/>
        <p:txBody>
          <a:bodyPr/>
          <a:lstStyle/>
          <a:p>
            <a:pPr marL="0" marR="0" lvl="0" indent="0" algn="l" defTabSz="691195" rtl="0" eaLnBrk="1" fontAlgn="auto" latinLnBrk="0" hangingPunct="1">
              <a:lnSpc>
                <a:spcPct val="100000"/>
              </a:lnSpc>
              <a:spcBef>
                <a:spcPts val="0"/>
              </a:spcBef>
              <a:spcAft>
                <a:spcPts val="0"/>
              </a:spcAft>
              <a:buClrTx/>
              <a:buSzTx/>
              <a:buFontTx/>
              <a:buNone/>
              <a:tabLst/>
              <a:defRPr/>
            </a:pPr>
            <a:fld id="{FBB44F12-EB88-474F-BA5E-385A9C5524F3}" type="slidenum">
              <a:rPr kumimoji="0" lang="de-DE" sz="800" b="0" i="0" u="none" strike="noStrike" kern="1200" cap="none" spc="0" normalizeH="0" baseline="0" noProof="0" smtClean="0">
                <a:ln>
                  <a:noFill/>
                </a:ln>
                <a:solidFill>
                  <a:srgbClr val="576874"/>
                </a:solidFill>
                <a:effectLst/>
                <a:uLnTx/>
                <a:uFillTx/>
                <a:latin typeface="Calibri"/>
                <a:ea typeface="+mn-ea"/>
                <a:cs typeface="Calibri"/>
              </a:rPr>
              <a:pPr marL="0" marR="0" lvl="0" indent="0" algn="l" defTabSz="691195" rtl="0" eaLnBrk="1" fontAlgn="auto" latinLnBrk="0" hangingPunct="1">
                <a:lnSpc>
                  <a:spcPct val="100000"/>
                </a:lnSpc>
                <a:spcBef>
                  <a:spcPts val="0"/>
                </a:spcBef>
                <a:spcAft>
                  <a:spcPts val="0"/>
                </a:spcAft>
                <a:buClrTx/>
                <a:buSzTx/>
                <a:buFontTx/>
                <a:buNone/>
                <a:tabLst/>
                <a:defRPr/>
              </a:pPr>
              <a:t>32</a:t>
            </a:fld>
            <a:endParaRPr kumimoji="0" lang="de-DE" sz="800" b="0" i="0" u="none" strike="noStrike" kern="1200" cap="none" spc="0" normalizeH="0" baseline="0" noProof="0" dirty="0">
              <a:ln>
                <a:noFill/>
              </a:ln>
              <a:solidFill>
                <a:srgbClr val="576874"/>
              </a:solidFill>
              <a:effectLst/>
              <a:uLnTx/>
              <a:uFillTx/>
              <a:latin typeface="Calibri"/>
              <a:ea typeface="+mn-ea"/>
              <a:cs typeface="Calibri"/>
            </a:endParaRPr>
          </a:p>
        </p:txBody>
      </p:sp>
      <p:sp>
        <p:nvSpPr>
          <p:cNvPr id="13" name="Text Box 45">
            <a:extLst>
              <a:ext uri="{FF2B5EF4-FFF2-40B4-BE49-F238E27FC236}">
                <a16:creationId xmlns="" xmlns:a16="http://schemas.microsoft.com/office/drawing/2014/main" id="{9DBAB967-ED01-444A-BCE0-3C7A7058955F}"/>
              </a:ext>
            </a:extLst>
          </p:cNvPr>
          <p:cNvSpPr txBox="1">
            <a:spLocks noChangeArrowheads="1"/>
          </p:cNvSpPr>
          <p:nvPr/>
        </p:nvSpPr>
        <p:spPr bwMode="auto">
          <a:xfrm>
            <a:off x="7320971" y="1433869"/>
            <a:ext cx="1613651" cy="1446550"/>
          </a:xfrm>
          <a:prstGeom prst="rect">
            <a:avLst/>
          </a:prstGeom>
          <a:noFill/>
          <a:ln w="19050" algn="ctr">
            <a:solidFill>
              <a:srgbClr val="576874"/>
            </a:solidFill>
            <a:miter lim="800000"/>
            <a:headEnd/>
            <a:tailEnd/>
          </a:ln>
          <a:effectLst/>
        </p:spPr>
        <p:txBody>
          <a:bodyPr wrap="square"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1" i="0" u="none" strike="noStrike" kern="1200" cap="none" spc="0" normalizeH="0" baseline="0" noProof="0" dirty="0">
                <a:ln>
                  <a:noFill/>
                </a:ln>
                <a:solidFill>
                  <a:srgbClr val="000000"/>
                </a:solidFill>
                <a:effectLst/>
                <a:uLnTx/>
                <a:uFillTx/>
                <a:latin typeface="Calibri"/>
                <a:ea typeface="+mn-ea"/>
                <a:cs typeface="Calibri"/>
              </a:rPr>
              <a:t>Kumuliert bisher:</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2020: 	734 Mrd. kWh</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2021*:	781 Mrd. kWh</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2022*:	674 Mrd. kWh</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endParaRPr kumimoji="0" lang="de-DE" sz="11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lang="de-DE" b="1" dirty="0">
                <a:solidFill>
                  <a:srgbClr val="000000"/>
                </a:solidFill>
                <a:latin typeface="Calibri"/>
                <a:cs typeface="Calibri"/>
              </a:rPr>
              <a:t>Verbrauch/Jahr gesamt</a:t>
            </a:r>
            <a:r>
              <a:rPr kumimoji="0" lang="de-DE" sz="1100" b="1" i="0" u="none" strike="noStrike" kern="1200" cap="none" spc="0" normalizeH="0" baseline="0" noProof="0" dirty="0">
                <a:ln>
                  <a:noFill/>
                </a:ln>
                <a:solidFill>
                  <a:srgbClr val="000000"/>
                </a:solidFill>
                <a:effectLst/>
                <a:uLnTx/>
                <a:uFillTx/>
                <a:latin typeface="Calibri"/>
                <a:ea typeface="+mn-ea"/>
                <a:cs typeface="Calibri"/>
              </a:rPr>
              <a:t>:</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2020 : 	965 Mrd. kWh</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2021*:	</a:t>
            </a:r>
            <a:r>
              <a:rPr lang="de-DE" dirty="0">
                <a:solidFill>
                  <a:srgbClr val="000000"/>
                </a:solidFill>
                <a:latin typeface="Calibri"/>
                <a:cs typeface="Calibri"/>
              </a:rPr>
              <a:t>1.016</a:t>
            </a:r>
            <a:r>
              <a:rPr kumimoji="0" lang="de-DE" sz="1100" b="0" i="0" u="none" strike="noStrike" kern="1200" cap="none" spc="0" normalizeH="0" baseline="0" noProof="0" dirty="0">
                <a:ln>
                  <a:noFill/>
                </a:ln>
                <a:solidFill>
                  <a:srgbClr val="000000"/>
                </a:solidFill>
                <a:effectLst/>
                <a:uLnTx/>
                <a:uFillTx/>
                <a:latin typeface="Calibri"/>
                <a:ea typeface="+mn-ea"/>
                <a:cs typeface="Calibri"/>
              </a:rPr>
              <a:t> Mrd. kWh</a:t>
            </a:r>
          </a:p>
        </p:txBody>
      </p:sp>
      <p:sp>
        <p:nvSpPr>
          <p:cNvPr id="14" name="Fußzeilenplatzhalter 4">
            <a:extLst>
              <a:ext uri="{FF2B5EF4-FFF2-40B4-BE49-F238E27FC236}">
                <a16:creationId xmlns="" xmlns:a16="http://schemas.microsoft.com/office/drawing/2014/main" id="{EF973CF2-75C1-4D4C-B427-814481E78FB2}"/>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15" name="Datumsplatzhalter 3">
            <a:extLst>
              <a:ext uri="{FF2B5EF4-FFF2-40B4-BE49-F238E27FC236}">
                <a16:creationId xmlns="" xmlns:a16="http://schemas.microsoft.com/office/drawing/2014/main" id="{008262B3-10A4-4679-BB43-F1AF8983985C}"/>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2829573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E7B0CC4-128A-445E-9201-551453E8E0A3}"/>
              </a:ext>
            </a:extLst>
          </p:cNvPr>
          <p:cNvSpPr>
            <a:spLocks noGrp="1"/>
          </p:cNvSpPr>
          <p:nvPr>
            <p:ph type="title"/>
          </p:nvPr>
        </p:nvSpPr>
        <p:spPr/>
        <p:txBody>
          <a:bodyPr/>
          <a:lstStyle/>
          <a:p>
            <a:r>
              <a:rPr lang="de-DE" dirty="0"/>
              <a:t>Täglicher Erdgasverbrauch 2021</a:t>
            </a:r>
            <a:br>
              <a:rPr lang="de-DE" dirty="0"/>
            </a:br>
            <a:r>
              <a:rPr lang="de-DE" sz="1600" b="0" dirty="0"/>
              <a:t>Tageswerte ab 1. Januar 2021, berechnet</a:t>
            </a:r>
            <a:endParaRPr lang="de-DE" sz="1600" dirty="0"/>
          </a:p>
        </p:txBody>
      </p:sp>
      <p:sp>
        <p:nvSpPr>
          <p:cNvPr id="6" name="Foliennummernplatzhalter 5">
            <a:extLst>
              <a:ext uri="{FF2B5EF4-FFF2-40B4-BE49-F238E27FC236}">
                <a16:creationId xmlns="" xmlns:a16="http://schemas.microsoft.com/office/drawing/2014/main" id="{742F305B-F7FD-46CE-992B-DBC8432C6934}"/>
              </a:ext>
            </a:extLst>
          </p:cNvPr>
          <p:cNvSpPr>
            <a:spLocks noGrp="1"/>
          </p:cNvSpPr>
          <p:nvPr>
            <p:ph type="sldNum" sz="quarter" idx="12"/>
          </p:nvPr>
        </p:nvSpPr>
        <p:spPr/>
        <p:txBody>
          <a:bodyPr/>
          <a:lstStyle/>
          <a:p>
            <a:fld id="{915ABBCB-2658-4656-B2C4-43A1F658563B}" type="slidenum">
              <a:rPr lang="de-DE" noProof="0" smtClean="0"/>
              <a:t>33</a:t>
            </a:fld>
            <a:endParaRPr lang="de-DE" noProof="0"/>
          </a:p>
        </p:txBody>
      </p:sp>
      <p:graphicFrame>
        <p:nvGraphicFramePr>
          <p:cNvPr id="13" name="Inhaltsplatzhalter 12">
            <a:extLst>
              <a:ext uri="{FF2B5EF4-FFF2-40B4-BE49-F238E27FC236}">
                <a16:creationId xmlns="" xmlns:a16="http://schemas.microsoft.com/office/drawing/2014/main" id="{90DB5D42-9DD3-4198-BECC-B079D84ACA15}"/>
              </a:ext>
            </a:extLst>
          </p:cNvPr>
          <p:cNvGraphicFramePr>
            <a:graphicFrameLocks noGrp="1"/>
          </p:cNvGraphicFramePr>
          <p:nvPr>
            <p:ph idx="1"/>
          </p:nvPr>
        </p:nvGraphicFramePr>
        <p:xfrm>
          <a:off x="431255" y="1512267"/>
          <a:ext cx="8424391" cy="34566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a:extLst>
              <a:ext uri="{FF2B5EF4-FFF2-40B4-BE49-F238E27FC236}">
                <a16:creationId xmlns="" xmlns:a16="http://schemas.microsoft.com/office/drawing/2014/main" id="{7E0F4D66-605A-43CA-A6AC-D00913244058}"/>
              </a:ext>
            </a:extLst>
          </p:cNvPr>
          <p:cNvSpPr txBox="1"/>
          <p:nvPr/>
        </p:nvSpPr>
        <p:spPr>
          <a:xfrm>
            <a:off x="431255" y="4860993"/>
            <a:ext cx="3412794" cy="153888"/>
          </a:xfrm>
          <a:prstGeom prst="rect">
            <a:avLst/>
          </a:prstGeom>
          <a:noFill/>
        </p:spPr>
        <p:txBody>
          <a:bodyPr wrap="none" lIns="0" tIns="0" rIns="0" bIns="0" rtlCol="0" anchor="b">
            <a:spAutoFit/>
          </a:bodyPr>
          <a:lstStyle/>
          <a:p>
            <a:pPr lvl="0">
              <a:spcAft>
                <a:spcPts val="400"/>
              </a:spcAft>
              <a:buClr>
                <a:srgbClr val="000000"/>
              </a:buClr>
              <a:defRPr/>
            </a:pPr>
            <a:r>
              <a:rPr kumimoji="0" lang="de-DE" sz="1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Quellen: ENTSOG, DWD, eigene Berechnungen; Stand 31.05.2022</a:t>
            </a:r>
            <a:endParaRPr kumimoji="0" lang="de-DE" sz="1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9" name="Grafik 8">
            <a:extLst>
              <a:ext uri="{FF2B5EF4-FFF2-40B4-BE49-F238E27FC236}">
                <a16:creationId xmlns="" xmlns:a16="http://schemas.microsoft.com/office/drawing/2014/main" id="{FA1CAF69-C765-4411-99FB-DD3BA8FBD68C}"/>
              </a:ext>
            </a:extLst>
          </p:cNvPr>
          <p:cNvPicPr>
            <a:picLocks noChangeAspect="1"/>
          </p:cNvPicPr>
          <p:nvPr/>
        </p:nvPicPr>
        <p:blipFill>
          <a:blip r:embed="rId3"/>
          <a:stretch>
            <a:fillRect/>
          </a:stretch>
        </p:blipFill>
        <p:spPr>
          <a:xfrm>
            <a:off x="935255" y="1619011"/>
            <a:ext cx="7272864" cy="369604"/>
          </a:xfrm>
          <a:prstGeom prst="rect">
            <a:avLst/>
          </a:prstGeom>
        </p:spPr>
      </p:pic>
      <p:sp>
        <p:nvSpPr>
          <p:cNvPr id="10" name="Fußzeilenplatzhalter 4">
            <a:extLst>
              <a:ext uri="{FF2B5EF4-FFF2-40B4-BE49-F238E27FC236}">
                <a16:creationId xmlns="" xmlns:a16="http://schemas.microsoft.com/office/drawing/2014/main" id="{BAE1FCB4-E71E-4B6A-ADCB-84300B3D4DC1}"/>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11" name="Datumsplatzhalter 3">
            <a:extLst>
              <a:ext uri="{FF2B5EF4-FFF2-40B4-BE49-F238E27FC236}">
                <a16:creationId xmlns="" xmlns:a16="http://schemas.microsoft.com/office/drawing/2014/main" id="{D8F9F782-9363-4196-87B3-3C66819E3964}"/>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350641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E7B0CC4-128A-445E-9201-551453E8E0A3}"/>
              </a:ext>
            </a:extLst>
          </p:cNvPr>
          <p:cNvSpPr>
            <a:spLocks noGrp="1"/>
          </p:cNvSpPr>
          <p:nvPr>
            <p:ph type="title"/>
          </p:nvPr>
        </p:nvSpPr>
        <p:spPr/>
        <p:txBody>
          <a:bodyPr/>
          <a:lstStyle/>
          <a:p>
            <a:r>
              <a:rPr lang="de-DE" dirty="0"/>
              <a:t>Täglicher Erdgasverbrauch 2022</a:t>
            </a:r>
            <a:br>
              <a:rPr lang="de-DE" dirty="0"/>
            </a:br>
            <a:r>
              <a:rPr lang="de-DE" sz="1600" b="0" dirty="0"/>
              <a:t>Tageswerte 01.01. – 12.11.2022, berechnet</a:t>
            </a:r>
            <a:endParaRPr lang="de-DE" sz="1600" dirty="0"/>
          </a:p>
        </p:txBody>
      </p:sp>
      <p:sp>
        <p:nvSpPr>
          <p:cNvPr id="6" name="Foliennummernplatzhalter 5">
            <a:extLst>
              <a:ext uri="{FF2B5EF4-FFF2-40B4-BE49-F238E27FC236}">
                <a16:creationId xmlns="" xmlns:a16="http://schemas.microsoft.com/office/drawing/2014/main" id="{742F305B-F7FD-46CE-992B-DBC8432C6934}"/>
              </a:ext>
            </a:extLst>
          </p:cNvPr>
          <p:cNvSpPr>
            <a:spLocks noGrp="1"/>
          </p:cNvSpPr>
          <p:nvPr>
            <p:ph type="sldNum" sz="quarter" idx="12"/>
          </p:nvPr>
        </p:nvSpPr>
        <p:spPr/>
        <p:txBody>
          <a:bodyPr/>
          <a:lstStyle/>
          <a:p>
            <a:fld id="{915ABBCB-2658-4656-B2C4-43A1F658563B}" type="slidenum">
              <a:rPr lang="de-DE" noProof="0" smtClean="0"/>
              <a:t>34</a:t>
            </a:fld>
            <a:endParaRPr lang="de-DE" noProof="0"/>
          </a:p>
        </p:txBody>
      </p:sp>
      <p:graphicFrame>
        <p:nvGraphicFramePr>
          <p:cNvPr id="13" name="Inhaltsplatzhalter 12">
            <a:extLst>
              <a:ext uri="{FF2B5EF4-FFF2-40B4-BE49-F238E27FC236}">
                <a16:creationId xmlns="" xmlns:a16="http://schemas.microsoft.com/office/drawing/2014/main" id="{90DB5D42-9DD3-4198-BECC-B079D84ACA15}"/>
              </a:ext>
            </a:extLst>
          </p:cNvPr>
          <p:cNvGraphicFramePr>
            <a:graphicFrameLocks noGrp="1"/>
          </p:cNvGraphicFramePr>
          <p:nvPr>
            <p:ph idx="1"/>
          </p:nvPr>
        </p:nvGraphicFramePr>
        <p:xfrm>
          <a:off x="431799" y="1512267"/>
          <a:ext cx="8424391" cy="345660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a:extLst>
              <a:ext uri="{FF2B5EF4-FFF2-40B4-BE49-F238E27FC236}">
                <a16:creationId xmlns="" xmlns:a16="http://schemas.microsoft.com/office/drawing/2014/main" id="{7E0F4D66-605A-43CA-A6AC-D00913244058}"/>
              </a:ext>
            </a:extLst>
          </p:cNvPr>
          <p:cNvSpPr txBox="1"/>
          <p:nvPr/>
        </p:nvSpPr>
        <p:spPr>
          <a:xfrm>
            <a:off x="431255" y="4860993"/>
            <a:ext cx="2433358" cy="153888"/>
          </a:xfrm>
          <a:prstGeom prst="rect">
            <a:avLst/>
          </a:prstGeom>
          <a:noFill/>
        </p:spPr>
        <p:txBody>
          <a:bodyPr wrap="none" lIns="0" tIns="0" rIns="0" bIns="0" rtlCol="0" anchor="b">
            <a:spAutoFit/>
          </a:bodyPr>
          <a:lstStyle/>
          <a:p>
            <a:pPr lvl="0">
              <a:spcAft>
                <a:spcPts val="400"/>
              </a:spcAft>
              <a:buClr>
                <a:srgbClr val="000000"/>
              </a:buClr>
              <a:defRPr/>
            </a:pPr>
            <a:r>
              <a:rPr kumimoji="0" lang="de-DE" sz="1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Quellen: ENTSOG, DWD, eigene Berechnungen</a:t>
            </a:r>
          </a:p>
        </p:txBody>
      </p:sp>
      <p:pic>
        <p:nvPicPr>
          <p:cNvPr id="3" name="Grafik 2">
            <a:extLst>
              <a:ext uri="{FF2B5EF4-FFF2-40B4-BE49-F238E27FC236}">
                <a16:creationId xmlns="" xmlns:a16="http://schemas.microsoft.com/office/drawing/2014/main" id="{80E5304F-6886-4368-9008-B144F75BA1E1}"/>
              </a:ext>
            </a:extLst>
          </p:cNvPr>
          <p:cNvPicPr>
            <a:picLocks noChangeAspect="1"/>
          </p:cNvPicPr>
          <p:nvPr/>
        </p:nvPicPr>
        <p:blipFill>
          <a:blip r:embed="rId3"/>
          <a:stretch>
            <a:fillRect/>
          </a:stretch>
        </p:blipFill>
        <p:spPr>
          <a:xfrm>
            <a:off x="935255" y="1618119"/>
            <a:ext cx="7272864" cy="368806"/>
          </a:xfrm>
          <a:prstGeom prst="rect">
            <a:avLst/>
          </a:prstGeom>
        </p:spPr>
      </p:pic>
      <p:sp>
        <p:nvSpPr>
          <p:cNvPr id="9" name="Fußzeilenplatzhalter 4">
            <a:extLst>
              <a:ext uri="{FF2B5EF4-FFF2-40B4-BE49-F238E27FC236}">
                <a16:creationId xmlns="" xmlns:a16="http://schemas.microsoft.com/office/drawing/2014/main" id="{F276741E-362B-42D6-BF89-33B0E0A92BF5}"/>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10" name="Datumsplatzhalter 3">
            <a:extLst>
              <a:ext uri="{FF2B5EF4-FFF2-40B4-BE49-F238E27FC236}">
                <a16:creationId xmlns="" xmlns:a16="http://schemas.microsoft.com/office/drawing/2014/main" id="{6154A9E8-1D98-4694-B0D3-21DACCDE9621}"/>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3399762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31256" y="864639"/>
            <a:ext cx="8476711" cy="647628"/>
          </a:xfrm>
          <a:noFill/>
          <a:ln/>
        </p:spPr>
        <p:txBody>
          <a:bodyPr>
            <a:normAutofit/>
          </a:bodyPr>
          <a:lstStyle/>
          <a:p>
            <a:r>
              <a:rPr lang="de-DE">
                <a:latin typeface="Calibri" panose="020F0502020204030204" pitchFamily="34" charset="0"/>
                <a:cs typeface="Calibri" panose="020F0502020204030204" pitchFamily="34" charset="0"/>
              </a:rPr>
              <a:t>Prozentuale Speicherfüllstände der deutschen Erdgasspeicher</a:t>
            </a:r>
            <a:endParaRPr lang="de-DE" sz="1512">
              <a:latin typeface="Calibri" panose="020F0502020204030204" pitchFamily="34" charset="0"/>
              <a:cs typeface="Calibri" panose="020F0502020204030204" pitchFamily="34" charset="0"/>
            </a:endParaRPr>
          </a:p>
        </p:txBody>
      </p:sp>
      <p:sp>
        <p:nvSpPr>
          <p:cNvPr id="12" name="Text Box 7">
            <a:extLst>
              <a:ext uri="{FF2B5EF4-FFF2-40B4-BE49-F238E27FC236}">
                <a16:creationId xmlns="" xmlns:a16="http://schemas.microsoft.com/office/drawing/2014/main" id="{6522602E-051F-432D-9104-06BD9D9DA1EC}"/>
              </a:ext>
            </a:extLst>
          </p:cNvPr>
          <p:cNvSpPr txBox="1">
            <a:spLocks noChangeArrowheads="1"/>
          </p:cNvSpPr>
          <p:nvPr/>
        </p:nvSpPr>
        <p:spPr bwMode="auto">
          <a:xfrm>
            <a:off x="2879527" y="4651002"/>
            <a:ext cx="5895064" cy="461665"/>
          </a:xfrm>
          <a:prstGeom prst="rect">
            <a:avLst/>
          </a:prstGeom>
          <a:noFill/>
        </p:spPr>
        <p:txBody>
          <a:bodyPr wrap="square" lIns="0" tIns="0" rIns="0" bIns="0" rtlCol="0" anchor="b">
            <a:spAutoFit/>
          </a:bodyPr>
          <a:lstStyle>
            <a:defPPr>
              <a:defRPr lang="de-DE"/>
            </a:defPPr>
            <a:lvl1pPr>
              <a:spcAft>
                <a:spcPts val="400"/>
              </a:spcAft>
              <a:buClr>
                <a:schemeClr val="tx2"/>
              </a:buClr>
              <a:defRPr sz="1000" i="1"/>
            </a:lvl1pPr>
          </a:lstStyle>
          <a:p>
            <a:pPr marL="0" marR="0" lvl="0" indent="0" defTabSz="691195" rtl="0" eaLnBrk="1" fontAlgn="auto" latinLnBrk="0" hangingPunct="1">
              <a:lnSpc>
                <a:spcPct val="100000"/>
              </a:lnSpc>
              <a:spcBef>
                <a:spcPts val="0"/>
              </a:spcBef>
              <a:spcAft>
                <a:spcPts val="400"/>
              </a:spcAft>
              <a:buClr>
                <a:srgbClr val="000000"/>
              </a:buClr>
              <a:buSzTx/>
              <a:buFontTx/>
              <a:buNone/>
              <a:tabLst/>
              <a:defRPr/>
            </a:pPr>
            <a:r>
              <a:rPr kumimoji="0" lang="de-DE" sz="1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r>
            <a:br>
              <a:rPr kumimoji="0" lang="de-DE" sz="1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de-DE" sz="1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Füllstandsvorgabe gemäß EnWG/ GasSpFüllstV; gesetzliche Vorgabe gilt für jeden einzelnen Speicher</a:t>
            </a:r>
            <a:br>
              <a:rPr kumimoji="0" lang="de-DE" sz="1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de-DE" sz="1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Die Darstellung beinhaltet die Daten aller auf gie.eu zum angegebenen Datum (Gas Day Start)  erfassten Speicher.</a:t>
            </a:r>
          </a:p>
        </p:txBody>
      </p:sp>
      <p:sp>
        <p:nvSpPr>
          <p:cNvPr id="20" name="Textfeld 19">
            <a:extLst>
              <a:ext uri="{FF2B5EF4-FFF2-40B4-BE49-F238E27FC236}">
                <a16:creationId xmlns="" xmlns:a16="http://schemas.microsoft.com/office/drawing/2014/main" id="{E0F23C1F-FD8C-43A3-9C41-EAB9F511422C}"/>
              </a:ext>
            </a:extLst>
          </p:cNvPr>
          <p:cNvSpPr txBox="1"/>
          <p:nvPr/>
        </p:nvSpPr>
        <p:spPr>
          <a:xfrm>
            <a:off x="431255" y="4953347"/>
            <a:ext cx="1809791" cy="153888"/>
          </a:xfrm>
          <a:prstGeom prst="rect">
            <a:avLst/>
          </a:prstGeom>
          <a:noFill/>
        </p:spPr>
        <p:txBody>
          <a:bodyPr wrap="none" lIns="0" tIns="0" rIns="0" bIns="0" rtlCol="0" anchor="b">
            <a:spAutoFit/>
          </a:bodyPr>
          <a:lstStyle/>
          <a:p>
            <a:pPr lvl="0">
              <a:spcAft>
                <a:spcPts val="400"/>
              </a:spcAft>
              <a:buClr>
                <a:srgbClr val="000000"/>
              </a:buClr>
              <a:defRPr/>
            </a:pPr>
            <a:r>
              <a:rPr kumimoji="0" lang="de-DE" sz="1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Quelle: Gas Infrastructure Europe</a:t>
            </a:r>
          </a:p>
        </p:txBody>
      </p:sp>
      <p:graphicFrame>
        <p:nvGraphicFramePr>
          <p:cNvPr id="10" name="Inhaltsplatzhalter 9">
            <a:extLst>
              <a:ext uri="{FF2B5EF4-FFF2-40B4-BE49-F238E27FC236}">
                <a16:creationId xmlns="" xmlns:a16="http://schemas.microsoft.com/office/drawing/2014/main" id="{04741F50-12E0-4A3C-8DD2-09E4A6207DF3}"/>
              </a:ext>
            </a:extLst>
          </p:cNvPr>
          <p:cNvGraphicFramePr>
            <a:graphicFrameLocks noGrp="1"/>
          </p:cNvGraphicFramePr>
          <p:nvPr>
            <p:ph idx="1"/>
          </p:nvPr>
        </p:nvGraphicFramePr>
        <p:xfrm>
          <a:off x="431799" y="1368253"/>
          <a:ext cx="8640416" cy="3184963"/>
        </p:xfrm>
        <a:graphic>
          <a:graphicData uri="http://schemas.openxmlformats.org/drawingml/2006/chart">
            <c:chart xmlns:c="http://schemas.openxmlformats.org/drawingml/2006/chart" xmlns:r="http://schemas.openxmlformats.org/officeDocument/2006/relationships" r:id="rId3"/>
          </a:graphicData>
        </a:graphic>
      </p:graphicFrame>
      <p:sp>
        <p:nvSpPr>
          <p:cNvPr id="3" name="Foliennummernplatzhalter 2">
            <a:extLst>
              <a:ext uri="{FF2B5EF4-FFF2-40B4-BE49-F238E27FC236}">
                <a16:creationId xmlns="" xmlns:a16="http://schemas.microsoft.com/office/drawing/2014/main" id="{97C1562F-848C-4719-A32E-ECF5BD6C025A}"/>
              </a:ext>
            </a:extLst>
          </p:cNvPr>
          <p:cNvSpPr>
            <a:spLocks noGrp="1"/>
          </p:cNvSpPr>
          <p:nvPr>
            <p:ph type="sldNum" sz="quarter" idx="12"/>
          </p:nvPr>
        </p:nvSpPr>
        <p:spPr/>
        <p:txBody>
          <a:bodyPr/>
          <a:lstStyle/>
          <a:p>
            <a:fld id="{915ABBCB-2658-4656-B2C4-43A1F658563B}" type="slidenum">
              <a:rPr lang="de-DE" noProof="0" smtClean="0"/>
              <a:t>35</a:t>
            </a:fld>
            <a:endParaRPr lang="de-DE" noProof="0"/>
          </a:p>
        </p:txBody>
      </p:sp>
      <p:sp>
        <p:nvSpPr>
          <p:cNvPr id="4" name="Textfeld 3">
            <a:extLst>
              <a:ext uri="{FF2B5EF4-FFF2-40B4-BE49-F238E27FC236}">
                <a16:creationId xmlns="" xmlns:a16="http://schemas.microsoft.com/office/drawing/2014/main" id="{9A91142C-4753-438D-83D8-FC03BF6DDB2B}"/>
              </a:ext>
            </a:extLst>
          </p:cNvPr>
          <p:cNvSpPr txBox="1"/>
          <p:nvPr/>
        </p:nvSpPr>
        <p:spPr>
          <a:xfrm>
            <a:off x="7812971" y="1319410"/>
            <a:ext cx="686184" cy="360482"/>
          </a:xfrm>
          <a:prstGeom prst="rect">
            <a:avLst/>
          </a:prstGeom>
        </p:spPr>
        <p:txBody>
          <a:bodyPr vert="horz" wrap="square" lIns="0" tIns="0" rIns="0" bIns="0" rtlCol="0" anchor="t" anchorCtr="0">
            <a:noAutofit/>
          </a:bodyPr>
          <a:lstStyle/>
          <a:p>
            <a:pPr algn="l">
              <a:spcBef>
                <a:spcPts val="500"/>
              </a:spcBef>
              <a:spcAft>
                <a:spcPts val="500"/>
              </a:spcAft>
              <a:buClr>
                <a:schemeClr val="bg2"/>
              </a:buClr>
            </a:pPr>
            <a:r>
              <a:rPr lang="de-DE" sz="1100" b="1" dirty="0"/>
              <a:t>12.11.2022</a:t>
            </a:r>
            <a:br>
              <a:rPr lang="de-DE" sz="1100" b="1" dirty="0"/>
            </a:br>
            <a:r>
              <a:rPr lang="de-DE" sz="1100" b="1" dirty="0"/>
              <a:t>    99,9 %</a:t>
            </a:r>
          </a:p>
        </p:txBody>
      </p:sp>
      <p:sp>
        <p:nvSpPr>
          <p:cNvPr id="11" name="Textfeld 10">
            <a:extLst>
              <a:ext uri="{FF2B5EF4-FFF2-40B4-BE49-F238E27FC236}">
                <a16:creationId xmlns="" xmlns:a16="http://schemas.microsoft.com/office/drawing/2014/main" id="{66176652-4589-4ADD-995B-0986D590A405}"/>
              </a:ext>
            </a:extLst>
          </p:cNvPr>
          <p:cNvSpPr txBox="1"/>
          <p:nvPr/>
        </p:nvSpPr>
        <p:spPr>
          <a:xfrm>
            <a:off x="5968122" y="2367071"/>
            <a:ext cx="576064" cy="369332"/>
          </a:xfrm>
          <a:prstGeom prst="rect">
            <a:avLst/>
          </a:prstGeom>
        </p:spPr>
        <p:txBody>
          <a:bodyPr vert="horz" wrap="square" lIns="0" tIns="0" rIns="0" bIns="0" rtlCol="0" anchor="t" anchorCtr="0">
            <a:spAutoFit/>
          </a:bodyPr>
          <a:lstStyle/>
          <a:p>
            <a:pPr algn="ctr">
              <a:spcBef>
                <a:spcPts val="500"/>
              </a:spcBef>
              <a:spcAft>
                <a:spcPts val="500"/>
              </a:spcAft>
              <a:buClr>
                <a:schemeClr val="bg2"/>
              </a:buClr>
            </a:pPr>
            <a:r>
              <a:rPr lang="de-DE" sz="1200" b="1">
                <a:solidFill>
                  <a:schemeClr val="bg2"/>
                </a:solidFill>
              </a:rPr>
              <a:t>01.09.:</a:t>
            </a:r>
            <a:br>
              <a:rPr lang="de-DE" sz="1200" b="1">
                <a:solidFill>
                  <a:schemeClr val="bg2"/>
                </a:solidFill>
              </a:rPr>
            </a:br>
            <a:r>
              <a:rPr lang="de-DE" sz="1200" b="1">
                <a:solidFill>
                  <a:schemeClr val="bg2"/>
                </a:solidFill>
              </a:rPr>
              <a:t>75%</a:t>
            </a:r>
            <a:endParaRPr lang="de-DE" sz="1200" b="1" dirty="0">
              <a:solidFill>
                <a:schemeClr val="bg2"/>
              </a:solidFill>
            </a:endParaRPr>
          </a:p>
        </p:txBody>
      </p:sp>
      <p:sp>
        <p:nvSpPr>
          <p:cNvPr id="13" name="Textfeld 12">
            <a:extLst>
              <a:ext uri="{FF2B5EF4-FFF2-40B4-BE49-F238E27FC236}">
                <a16:creationId xmlns="" xmlns:a16="http://schemas.microsoft.com/office/drawing/2014/main" id="{3B3A4336-595D-4995-81FE-0BCA97E8004A}"/>
              </a:ext>
            </a:extLst>
          </p:cNvPr>
          <p:cNvSpPr txBox="1"/>
          <p:nvPr/>
        </p:nvSpPr>
        <p:spPr>
          <a:xfrm>
            <a:off x="6592947" y="2079039"/>
            <a:ext cx="576064" cy="369332"/>
          </a:xfrm>
          <a:prstGeom prst="rect">
            <a:avLst/>
          </a:prstGeom>
        </p:spPr>
        <p:txBody>
          <a:bodyPr vert="horz" wrap="square" lIns="0" tIns="0" rIns="0" bIns="0" rtlCol="0" anchor="t" anchorCtr="0">
            <a:spAutoFit/>
          </a:bodyPr>
          <a:lstStyle/>
          <a:p>
            <a:pPr algn="ctr">
              <a:spcBef>
                <a:spcPts val="500"/>
              </a:spcBef>
              <a:spcAft>
                <a:spcPts val="500"/>
              </a:spcAft>
              <a:buClr>
                <a:schemeClr val="bg2"/>
              </a:buClr>
            </a:pPr>
            <a:r>
              <a:rPr lang="de-DE" sz="1200" b="1">
                <a:solidFill>
                  <a:schemeClr val="bg2"/>
                </a:solidFill>
              </a:rPr>
              <a:t>01.10.:</a:t>
            </a:r>
            <a:br>
              <a:rPr lang="de-DE" sz="1200" b="1">
                <a:solidFill>
                  <a:schemeClr val="bg2"/>
                </a:solidFill>
              </a:rPr>
            </a:br>
            <a:r>
              <a:rPr lang="de-DE" sz="1200" b="1">
                <a:solidFill>
                  <a:schemeClr val="bg2"/>
                </a:solidFill>
              </a:rPr>
              <a:t>85%</a:t>
            </a:r>
            <a:endParaRPr lang="de-DE" sz="1200" b="1" dirty="0">
              <a:solidFill>
                <a:schemeClr val="bg2"/>
              </a:solidFill>
            </a:endParaRPr>
          </a:p>
        </p:txBody>
      </p:sp>
      <p:sp>
        <p:nvSpPr>
          <p:cNvPr id="14" name="Textfeld 13">
            <a:extLst>
              <a:ext uri="{FF2B5EF4-FFF2-40B4-BE49-F238E27FC236}">
                <a16:creationId xmlns="" xmlns:a16="http://schemas.microsoft.com/office/drawing/2014/main" id="{2BE1EF85-7886-4246-B97F-DD8FBFCC57DF}"/>
              </a:ext>
            </a:extLst>
          </p:cNvPr>
          <p:cNvSpPr txBox="1"/>
          <p:nvPr/>
        </p:nvSpPr>
        <p:spPr>
          <a:xfrm>
            <a:off x="7241019" y="1847517"/>
            <a:ext cx="576064" cy="369332"/>
          </a:xfrm>
          <a:prstGeom prst="rect">
            <a:avLst/>
          </a:prstGeom>
        </p:spPr>
        <p:txBody>
          <a:bodyPr vert="horz" wrap="square" lIns="0" tIns="0" rIns="0" bIns="0" rtlCol="0" anchor="t" anchorCtr="0">
            <a:spAutoFit/>
          </a:bodyPr>
          <a:lstStyle/>
          <a:p>
            <a:pPr algn="ctr">
              <a:spcBef>
                <a:spcPts val="500"/>
              </a:spcBef>
              <a:spcAft>
                <a:spcPts val="500"/>
              </a:spcAft>
              <a:buClr>
                <a:schemeClr val="bg2"/>
              </a:buClr>
            </a:pPr>
            <a:r>
              <a:rPr lang="de-DE" sz="1200" b="1">
                <a:solidFill>
                  <a:schemeClr val="bg2"/>
                </a:solidFill>
              </a:rPr>
              <a:t>01.11.:</a:t>
            </a:r>
            <a:br>
              <a:rPr lang="de-DE" sz="1200" b="1">
                <a:solidFill>
                  <a:schemeClr val="bg2"/>
                </a:solidFill>
              </a:rPr>
            </a:br>
            <a:r>
              <a:rPr lang="de-DE" sz="1200" b="1">
                <a:solidFill>
                  <a:schemeClr val="bg2"/>
                </a:solidFill>
              </a:rPr>
              <a:t>95%</a:t>
            </a:r>
            <a:endParaRPr lang="de-DE" sz="1200" b="1" dirty="0">
              <a:solidFill>
                <a:schemeClr val="bg2"/>
              </a:solidFill>
            </a:endParaRPr>
          </a:p>
        </p:txBody>
      </p:sp>
      <p:sp>
        <p:nvSpPr>
          <p:cNvPr id="15" name="Fußzeilenplatzhalter 4">
            <a:extLst>
              <a:ext uri="{FF2B5EF4-FFF2-40B4-BE49-F238E27FC236}">
                <a16:creationId xmlns="" xmlns:a16="http://schemas.microsoft.com/office/drawing/2014/main" id="{E4218736-FF1C-459A-94C1-7E4E04FCBB6C}"/>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16" name="Datumsplatzhalter 3">
            <a:extLst>
              <a:ext uri="{FF2B5EF4-FFF2-40B4-BE49-F238E27FC236}">
                <a16:creationId xmlns="" xmlns:a16="http://schemas.microsoft.com/office/drawing/2014/main" id="{15500170-3BFD-4847-8E4E-E55B9EB62EA4}"/>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1999196566"/>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CBE5123-4072-4528-8780-6B4E582357FC}"/>
              </a:ext>
            </a:extLst>
          </p:cNvPr>
          <p:cNvSpPr>
            <a:spLocks noGrp="1"/>
          </p:cNvSpPr>
          <p:nvPr>
            <p:ph type="ctrTitle"/>
          </p:nvPr>
        </p:nvSpPr>
        <p:spPr/>
        <p:txBody>
          <a:bodyPr/>
          <a:lstStyle/>
          <a:p>
            <a:r>
              <a:rPr lang="de-DE" dirty="0"/>
              <a:t>Strom</a:t>
            </a:r>
          </a:p>
        </p:txBody>
      </p:sp>
      <p:sp>
        <p:nvSpPr>
          <p:cNvPr id="4" name="Datumsplatzhalter 3">
            <a:extLst>
              <a:ext uri="{FF2B5EF4-FFF2-40B4-BE49-F238E27FC236}">
                <a16:creationId xmlns="" xmlns:a16="http://schemas.microsoft.com/office/drawing/2014/main" id="{3C0DEBE9-3DF1-4F8D-A304-05F7C39A8B84}"/>
              </a:ext>
            </a:extLst>
          </p:cNvPr>
          <p:cNvSpPr>
            <a:spLocks noGrp="1"/>
          </p:cNvSpPr>
          <p:nvPr>
            <p:ph type="dt" sz="half" idx="10"/>
          </p:nvPr>
        </p:nvSpPr>
        <p:spPr/>
        <p:txBody>
          <a:bodyPr/>
          <a:lstStyle/>
          <a:p>
            <a:r>
              <a:rPr lang="de-DE" dirty="0"/>
              <a:t>29.11.2022</a:t>
            </a:r>
          </a:p>
        </p:txBody>
      </p:sp>
    </p:spTree>
    <p:extLst>
      <p:ext uri="{BB962C8B-B14F-4D97-AF65-F5344CB8AC3E}">
        <p14:creationId xmlns:p14="http://schemas.microsoft.com/office/powerpoint/2010/main" val="794538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B282F9F-6EA4-472B-B846-5F82784343F1}"/>
              </a:ext>
            </a:extLst>
          </p:cNvPr>
          <p:cNvSpPr>
            <a:spLocks noGrp="1"/>
          </p:cNvSpPr>
          <p:nvPr>
            <p:ph type="title"/>
          </p:nvPr>
        </p:nvSpPr>
        <p:spPr/>
        <p:txBody>
          <a:bodyPr/>
          <a:lstStyle/>
          <a:p>
            <a:pPr marL="0" indent="0">
              <a:buNone/>
            </a:pPr>
            <a:r>
              <a:rPr lang="de-DE" sz="2800" b="1" dirty="0"/>
              <a:t>Warum sind die Preise für Strom in den vergangenen Monaten so stark gestiegen?</a:t>
            </a:r>
          </a:p>
        </p:txBody>
      </p:sp>
      <p:sp>
        <p:nvSpPr>
          <p:cNvPr id="3" name="Inhaltsplatzhalter 2">
            <a:extLst>
              <a:ext uri="{FF2B5EF4-FFF2-40B4-BE49-F238E27FC236}">
                <a16:creationId xmlns="" xmlns:a16="http://schemas.microsoft.com/office/drawing/2014/main" id="{4D5DE47C-AA27-4D4D-88B8-D1DB502FF30C}"/>
              </a:ext>
            </a:extLst>
          </p:cNvPr>
          <p:cNvSpPr>
            <a:spLocks noGrp="1"/>
          </p:cNvSpPr>
          <p:nvPr>
            <p:ph idx="1"/>
          </p:nvPr>
        </p:nvSpPr>
        <p:spPr>
          <a:xfrm>
            <a:off x="431802" y="1440259"/>
            <a:ext cx="8352382" cy="3528392"/>
          </a:xfrm>
        </p:spPr>
        <p:txBody>
          <a:bodyPr vert="horz" lIns="0" tIns="0" rIns="0" bIns="0" rtlCol="0" anchor="t">
            <a:noAutofit/>
          </a:bodyPr>
          <a:lstStyle/>
          <a:p>
            <a:pPr marL="359410" indent="-359410"/>
            <a:endParaRPr lang="de-DE" sz="1600" dirty="0"/>
          </a:p>
          <a:p>
            <a:pPr marL="0" indent="0">
              <a:buNone/>
            </a:pPr>
            <a:r>
              <a:rPr lang="de-DE" sz="1600" dirty="0"/>
              <a:t>Die Ursachen für diese extreme Preisentwicklung sind vielfältig:</a:t>
            </a:r>
          </a:p>
          <a:p>
            <a:r>
              <a:rPr lang="de-DE" sz="1600" dirty="0"/>
              <a:t>Der Preisanstieg begann bereits im vergangenen Jahr. Das lag zum einen an einer steigenden Nachfrage nach Energie-Rohstoffen aufgrund der weltweiten konjunkturellen Erholung. </a:t>
            </a:r>
          </a:p>
          <a:p>
            <a:pPr marL="359410" indent="-359410"/>
            <a:r>
              <a:rPr lang="de-DE" sz="1600" dirty="0"/>
              <a:t>Diese hohe Nachfrage ließ die Preise international steigen. Das führte dazu, dass die Großhandelspreise bereits vor Kriegsausbruch auf einem außergewöhnlich hohen Niveau lagen. Der Angriffskrieg Russlands verschärft die Lage nun zusätzlich.</a:t>
            </a:r>
          </a:p>
          <a:p>
            <a:pPr marL="359410" indent="-359410"/>
            <a:r>
              <a:rPr lang="de-DE" sz="1600" dirty="0"/>
              <a:t>Der hohe Gaspreis, aber auch deutlich gestiegene Weltmarktpreise für Steinkohle verteuern die Stromerzeugung in den Kraftwerken und führen zu den extremen Preisspitzen. Hinzu kommt, dass sich auch der Preis der hierfür notwendigen CO2- Zertifikate im europäischen CO2-Handel in den vergangenen 24 Monaten mehr als verdoppelt hat. </a:t>
            </a:r>
            <a:endParaRPr lang="de-DE" dirty="0"/>
          </a:p>
        </p:txBody>
      </p:sp>
      <p:sp>
        <p:nvSpPr>
          <p:cNvPr id="5" name="Fußzeilenplatzhalter 4">
            <a:extLst>
              <a:ext uri="{FF2B5EF4-FFF2-40B4-BE49-F238E27FC236}">
                <a16:creationId xmlns="" xmlns:a16="http://schemas.microsoft.com/office/drawing/2014/main" id="{0249E7FC-DA1A-4ACB-89D3-59C36E088990}"/>
              </a:ext>
            </a:extLst>
          </p:cNvPr>
          <p:cNvSpPr>
            <a:spLocks noGrp="1"/>
          </p:cNvSpPr>
          <p:nvPr>
            <p:ph type="ftr" sz="quarter" idx="11"/>
          </p:nvPr>
        </p:nvSpPr>
        <p:spPr/>
        <p:txBody>
          <a:bodyPr/>
          <a:lstStyle/>
          <a:p>
            <a:r>
              <a:rPr lang="de-DE" dirty="0"/>
              <a:t>Preiskommunikation Foliensammlung</a:t>
            </a:r>
          </a:p>
        </p:txBody>
      </p:sp>
      <p:sp>
        <p:nvSpPr>
          <p:cNvPr id="6" name="Foliennummernplatzhalter 5">
            <a:extLst>
              <a:ext uri="{FF2B5EF4-FFF2-40B4-BE49-F238E27FC236}">
                <a16:creationId xmlns="" xmlns:a16="http://schemas.microsoft.com/office/drawing/2014/main" id="{A7D25497-D25A-4184-BC73-C43D27D2A9DF}"/>
              </a:ext>
            </a:extLst>
          </p:cNvPr>
          <p:cNvSpPr>
            <a:spLocks noGrp="1"/>
          </p:cNvSpPr>
          <p:nvPr>
            <p:ph type="sldNum" sz="quarter" idx="12"/>
          </p:nvPr>
        </p:nvSpPr>
        <p:spPr/>
        <p:txBody>
          <a:bodyPr/>
          <a:lstStyle/>
          <a:p>
            <a:fld id="{915ABBCB-2658-4656-B2C4-43A1F658563B}" type="slidenum">
              <a:rPr lang="de-DE" smtClean="0"/>
              <a:t>37</a:t>
            </a:fld>
            <a:endParaRPr lang="de-DE"/>
          </a:p>
        </p:txBody>
      </p:sp>
      <p:sp>
        <p:nvSpPr>
          <p:cNvPr id="7" name="Datumsplatzhalter 3">
            <a:extLst>
              <a:ext uri="{FF2B5EF4-FFF2-40B4-BE49-F238E27FC236}">
                <a16:creationId xmlns="" xmlns:a16="http://schemas.microsoft.com/office/drawing/2014/main" id="{D066DFB2-8BFC-4CA7-95A5-F149D257F31A}"/>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1402498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2"/>
          <p:cNvSpPr txBox="1">
            <a:spLocks noChangeArrowheads="1"/>
          </p:cNvSpPr>
          <p:nvPr/>
        </p:nvSpPr>
        <p:spPr bwMode="gray">
          <a:xfrm>
            <a:off x="958171" y="1584275"/>
            <a:ext cx="256672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spcBef>
                <a:spcPct val="45000"/>
              </a:spcBef>
              <a:spcAft>
                <a:spcPct val="20000"/>
              </a:spcAft>
              <a:buClr>
                <a:srgbClr val="DE0029"/>
              </a:buClr>
              <a:buFont typeface="Wingdings" pitchFamily="2" charset="2"/>
              <a:buNone/>
            </a:pPr>
            <a:r>
              <a:rPr lang="de-DE" sz="1600" b="1" dirty="0"/>
              <a:t>Haushalte* </a:t>
            </a:r>
            <a:r>
              <a:rPr lang="de-DE" sz="1600" dirty="0"/>
              <a:t>(3.500 </a:t>
            </a:r>
            <a:r>
              <a:rPr lang="de-DE" sz="1600" dirty="0" err="1"/>
              <a:t>kWh</a:t>
            </a:r>
            <a:r>
              <a:rPr lang="de-DE" sz="1600" dirty="0"/>
              <a:t>/a)</a:t>
            </a:r>
          </a:p>
        </p:txBody>
      </p:sp>
      <p:sp>
        <p:nvSpPr>
          <p:cNvPr id="202754" name="Rectangle 2"/>
          <p:cNvSpPr>
            <a:spLocks noGrp="1" noChangeArrowheads="1"/>
          </p:cNvSpPr>
          <p:nvPr>
            <p:ph type="title"/>
          </p:nvPr>
        </p:nvSpPr>
        <p:spPr/>
        <p:txBody>
          <a:bodyPr/>
          <a:lstStyle/>
          <a:p>
            <a:r>
              <a:rPr lang="de-DE" dirty="0"/>
              <a:t>Strompreisentwicklung quartalsweise</a:t>
            </a:r>
          </a:p>
        </p:txBody>
      </p:sp>
      <p:sp>
        <p:nvSpPr>
          <p:cNvPr id="7" name="Fußzeilenplatzhalter 6">
            <a:extLst>
              <a:ext uri="{FF2B5EF4-FFF2-40B4-BE49-F238E27FC236}">
                <a16:creationId xmlns="" xmlns:a16="http://schemas.microsoft.com/office/drawing/2014/main" id="{05E3E75E-47D0-4742-97F0-2F89756A79FC}"/>
              </a:ext>
            </a:extLst>
          </p:cNvPr>
          <p:cNvSpPr>
            <a:spLocks noGrp="1"/>
          </p:cNvSpPr>
          <p:nvPr>
            <p:ph type="ftr" sz="quarter" idx="11"/>
          </p:nvPr>
        </p:nvSpPr>
        <p:spPr/>
        <p:txBody>
          <a:bodyPr/>
          <a:lstStyle/>
          <a:p>
            <a:r>
              <a:rPr lang="de-DE" dirty="0"/>
              <a:t>Preiskommunikation Foliensammlung</a:t>
            </a:r>
          </a:p>
        </p:txBody>
      </p:sp>
      <p:sp>
        <p:nvSpPr>
          <p:cNvPr id="10" name="Foliennummernplatzhalter 9">
            <a:extLst>
              <a:ext uri="{FF2B5EF4-FFF2-40B4-BE49-F238E27FC236}">
                <a16:creationId xmlns="" xmlns:a16="http://schemas.microsoft.com/office/drawing/2014/main" id="{F43BD6D3-3FF9-4500-AC5F-FA441A1334EB}"/>
              </a:ext>
            </a:extLst>
          </p:cNvPr>
          <p:cNvSpPr>
            <a:spLocks noGrp="1"/>
          </p:cNvSpPr>
          <p:nvPr>
            <p:ph type="sldNum" sz="quarter" idx="12"/>
          </p:nvPr>
        </p:nvSpPr>
        <p:spPr/>
        <p:txBody>
          <a:bodyPr/>
          <a:lstStyle/>
          <a:p>
            <a:fld id="{6275CB77-93B4-4273-BD05-EA4DA80ACC4B}" type="slidenum">
              <a:rPr lang="de-DE" smtClean="0"/>
              <a:pPr/>
              <a:t>38</a:t>
            </a:fld>
            <a:endParaRPr lang="de-DE" dirty="0"/>
          </a:p>
        </p:txBody>
      </p:sp>
      <p:sp>
        <p:nvSpPr>
          <p:cNvPr id="202756" name="Text Box 4"/>
          <p:cNvSpPr txBox="1">
            <a:spLocks noChangeArrowheads="1"/>
          </p:cNvSpPr>
          <p:nvPr/>
        </p:nvSpPr>
        <p:spPr bwMode="gray">
          <a:xfrm>
            <a:off x="719831" y="4969194"/>
            <a:ext cx="1223592"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spAutoFit/>
          </a:bodyPr>
          <a:lstStyle/>
          <a:p>
            <a:pPr algn="r">
              <a:spcBef>
                <a:spcPct val="50000"/>
              </a:spcBef>
            </a:pPr>
            <a:r>
              <a:rPr lang="de-DE" sz="1000" i="1" dirty="0"/>
              <a:t>Quelle: </a:t>
            </a:r>
            <a:r>
              <a:rPr lang="de-DE" sz="1000" dirty="0"/>
              <a:t>BDEW, VEA</a:t>
            </a:r>
          </a:p>
        </p:txBody>
      </p:sp>
      <p:graphicFrame>
        <p:nvGraphicFramePr>
          <p:cNvPr id="3" name="Diagramm 2"/>
          <p:cNvGraphicFramePr/>
          <p:nvPr/>
        </p:nvGraphicFramePr>
        <p:xfrm>
          <a:off x="431255" y="1768353"/>
          <a:ext cx="8352384" cy="284025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Box 11"/>
          <p:cNvSpPr txBox="1">
            <a:spLocks noChangeArrowheads="1"/>
          </p:cNvSpPr>
          <p:nvPr/>
        </p:nvSpPr>
        <p:spPr bwMode="gray">
          <a:xfrm>
            <a:off x="4988230" y="1576655"/>
            <a:ext cx="4158628"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spcBef>
                <a:spcPct val="45000"/>
              </a:spcBef>
              <a:spcAft>
                <a:spcPct val="20000"/>
              </a:spcAft>
              <a:buClr>
                <a:srgbClr val="DE0029"/>
              </a:buClr>
              <a:buFont typeface="Wingdings" pitchFamily="2" charset="2"/>
              <a:buNone/>
            </a:pPr>
            <a:r>
              <a:rPr lang="de-DE" sz="1600" b="1" dirty="0"/>
              <a:t>Industrie**</a:t>
            </a:r>
            <a:r>
              <a:rPr lang="de-DE" sz="1600" dirty="0"/>
              <a:t> (160.000 bis 20 Mio. </a:t>
            </a:r>
            <a:r>
              <a:rPr lang="de-DE" sz="1600" dirty="0" err="1"/>
              <a:t>kWh</a:t>
            </a:r>
            <a:r>
              <a:rPr lang="de-DE" sz="1600" dirty="0"/>
              <a:t>/a)</a:t>
            </a:r>
          </a:p>
        </p:txBody>
      </p:sp>
      <p:sp>
        <p:nvSpPr>
          <p:cNvPr id="26" name="Text Box 9"/>
          <p:cNvSpPr txBox="1">
            <a:spLocks noChangeArrowheads="1"/>
          </p:cNvSpPr>
          <p:nvPr/>
        </p:nvSpPr>
        <p:spPr bwMode="gray">
          <a:xfrm>
            <a:off x="1986816" y="4672668"/>
            <a:ext cx="7085399"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spcBef>
                <a:spcPct val="45000"/>
              </a:spcBef>
              <a:spcAft>
                <a:spcPct val="20000"/>
              </a:spcAft>
              <a:buClr>
                <a:srgbClr val="DE0029"/>
              </a:buClr>
            </a:pPr>
            <a:r>
              <a:rPr lang="de-DE" sz="1000" dirty="0"/>
              <a:t>* durchschnittlicher Haushalt mit 3.500 kWh Jahresverbrauch; Preisstand jeweiliger Monat;</a:t>
            </a:r>
            <a:r>
              <a:rPr lang="de-DE" sz="1000" dirty="0">
                <a:latin typeface="+mj-lt"/>
              </a:rPr>
              <a:t> </a:t>
            </a:r>
            <a:r>
              <a:rPr kumimoji="0" lang="de-DE" sz="1000" b="0" i="0" u="none" strike="noStrike" kern="1200" cap="none" spc="0" normalizeH="0" baseline="0" noProof="0" dirty="0">
                <a:ln>
                  <a:noFill/>
                </a:ln>
                <a:solidFill>
                  <a:srgbClr val="000000"/>
                </a:solidFill>
                <a:effectLst/>
                <a:uLnTx/>
                <a:uFillTx/>
                <a:latin typeface="Calibri"/>
                <a:ea typeface="+mn-ea"/>
                <a:cs typeface="Calibri"/>
              </a:rPr>
              <a:t>ausführliche methodische Erläuterung zur Durchschnittsbildung s. Folie 2</a:t>
            </a:r>
            <a:r>
              <a:rPr lang="de-DE" sz="1000" dirty="0"/>
              <a:t/>
            </a:r>
            <a:br>
              <a:rPr lang="de-DE" sz="1000" dirty="0"/>
            </a:br>
            <a:r>
              <a:rPr lang="de-DE" sz="1000" dirty="0"/>
              <a:t>** Neuabschlüsse in mittelspannungsseitig versorgter Industrie, ohne Stromsteuer; Preisstand Quartalsdurchschnitt; 3. Q 2022 nur Jul.</a:t>
            </a:r>
          </a:p>
        </p:txBody>
      </p:sp>
      <p:cxnSp>
        <p:nvCxnSpPr>
          <p:cNvPr id="8" name="Gerade Verbindung 7"/>
          <p:cNvCxnSpPr/>
          <p:nvPr/>
        </p:nvCxnSpPr>
        <p:spPr bwMode="auto">
          <a:xfrm>
            <a:off x="4183291" y="1898650"/>
            <a:ext cx="0" cy="20184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91495" y="1898650"/>
            <a:ext cx="0" cy="20184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5003463" y="1898650"/>
            <a:ext cx="0" cy="202429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6650231" y="1898650"/>
            <a:ext cx="0" cy="201794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12"/>
          <p:cNvSpPr txBox="1">
            <a:spLocks noChangeArrowheads="1"/>
          </p:cNvSpPr>
          <p:nvPr/>
        </p:nvSpPr>
        <p:spPr bwMode="gray">
          <a:xfrm>
            <a:off x="3386666" y="1899617"/>
            <a:ext cx="485071"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45000"/>
              </a:spcBef>
              <a:spcAft>
                <a:spcPct val="20000"/>
              </a:spcAft>
              <a:buClr>
                <a:srgbClr val="DE0029"/>
              </a:buClr>
              <a:buFont typeface="Wingdings" pitchFamily="2" charset="2"/>
              <a:buNone/>
            </a:pPr>
            <a:r>
              <a:rPr lang="de-DE" sz="1600" b="1"/>
              <a:t>2022</a:t>
            </a:r>
            <a:endParaRPr lang="de-DE" sz="1600" b="1" dirty="0"/>
          </a:p>
        </p:txBody>
      </p:sp>
      <p:sp>
        <p:nvSpPr>
          <p:cNvPr id="21" name="Text Box 12"/>
          <p:cNvSpPr txBox="1">
            <a:spLocks noChangeArrowheads="1"/>
          </p:cNvSpPr>
          <p:nvPr/>
        </p:nvSpPr>
        <p:spPr bwMode="gray">
          <a:xfrm>
            <a:off x="1501745" y="1898650"/>
            <a:ext cx="485071"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45000"/>
              </a:spcBef>
              <a:spcAft>
                <a:spcPct val="20000"/>
              </a:spcAft>
              <a:buClr>
                <a:srgbClr val="DE0029"/>
              </a:buClr>
              <a:buFont typeface="Wingdings" pitchFamily="2" charset="2"/>
              <a:buNone/>
            </a:pPr>
            <a:r>
              <a:rPr lang="de-DE" sz="1600" b="1"/>
              <a:t>2021</a:t>
            </a:r>
            <a:endParaRPr lang="de-DE" sz="1600" b="1" dirty="0"/>
          </a:p>
        </p:txBody>
      </p:sp>
      <p:sp>
        <p:nvSpPr>
          <p:cNvPr id="22" name="Text Box 12"/>
          <p:cNvSpPr txBox="1">
            <a:spLocks noChangeArrowheads="1"/>
          </p:cNvSpPr>
          <p:nvPr/>
        </p:nvSpPr>
        <p:spPr bwMode="gray">
          <a:xfrm>
            <a:off x="7241852" y="1898650"/>
            <a:ext cx="485071"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45000"/>
              </a:spcBef>
              <a:spcAft>
                <a:spcPct val="20000"/>
              </a:spcAft>
              <a:buClr>
                <a:srgbClr val="DE0029"/>
              </a:buClr>
              <a:buFont typeface="Wingdings" pitchFamily="2" charset="2"/>
              <a:buNone/>
            </a:pPr>
            <a:r>
              <a:rPr lang="de-DE" sz="1600" b="1"/>
              <a:t>2021</a:t>
            </a:r>
            <a:endParaRPr lang="de-DE" sz="1600" b="1" dirty="0"/>
          </a:p>
        </p:txBody>
      </p:sp>
      <p:sp>
        <p:nvSpPr>
          <p:cNvPr id="27" name="Text Box 12"/>
          <p:cNvSpPr txBox="1">
            <a:spLocks noChangeArrowheads="1"/>
          </p:cNvSpPr>
          <p:nvPr/>
        </p:nvSpPr>
        <p:spPr bwMode="gray">
          <a:xfrm>
            <a:off x="5589096" y="1898650"/>
            <a:ext cx="485071"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45000"/>
              </a:spcBef>
              <a:spcAft>
                <a:spcPct val="20000"/>
              </a:spcAft>
              <a:buClr>
                <a:srgbClr val="DE0029"/>
              </a:buClr>
              <a:buFont typeface="Wingdings" pitchFamily="2" charset="2"/>
              <a:buNone/>
            </a:pPr>
            <a:r>
              <a:rPr lang="de-DE" sz="1600" b="1"/>
              <a:t>2020</a:t>
            </a:r>
            <a:endParaRPr lang="de-DE" sz="1600" b="1" dirty="0"/>
          </a:p>
        </p:txBody>
      </p:sp>
      <p:sp>
        <p:nvSpPr>
          <p:cNvPr id="9" name="Rechteck 8"/>
          <p:cNvSpPr/>
          <p:nvPr/>
        </p:nvSpPr>
        <p:spPr bwMode="auto">
          <a:xfrm>
            <a:off x="4238263" y="1868355"/>
            <a:ext cx="727004" cy="2078536"/>
          </a:xfrm>
          <a:prstGeom prst="rect">
            <a:avLst/>
          </a:prstGeom>
          <a:solidFill>
            <a:schemeClr val="bg1"/>
          </a:solidFill>
          <a:ln w="9525" cap="flat" cmpd="sng" algn="ctr">
            <a:noFill/>
            <a:prstDash val="solid"/>
            <a:round/>
            <a:headEnd type="none" w="med" len="med"/>
            <a:tailEnd type="none" w="med" len="med"/>
          </a:ln>
          <a:effectLst/>
        </p:spPr>
        <p:txBody>
          <a:bodyPr vert="horz" wrap="none" lIns="69130" tIns="34565" rIns="69130" bIns="34565" numCol="1" rtlCol="0" anchor="ctr" anchorCtr="0" compatLnSpc="1">
            <a:prstTxWarp prst="textNoShape">
              <a:avLst/>
            </a:prstTxWarp>
          </a:bodyPr>
          <a:lstStyle/>
          <a:p>
            <a:pPr algn="ctr" defTabSz="691286" fontAlgn="base">
              <a:spcBef>
                <a:spcPct val="0"/>
              </a:spcBef>
              <a:spcAft>
                <a:spcPct val="0"/>
              </a:spcAft>
            </a:pPr>
            <a:endParaRPr lang="de-DE">
              <a:solidFill>
                <a:srgbClr val="00004D"/>
              </a:solidFill>
              <a:latin typeface="Arial" charset="0"/>
            </a:endParaRPr>
          </a:p>
        </p:txBody>
      </p:sp>
      <p:sp>
        <p:nvSpPr>
          <p:cNvPr id="15" name="Textfeld 14">
            <a:extLst>
              <a:ext uri="{FF2B5EF4-FFF2-40B4-BE49-F238E27FC236}">
                <a16:creationId xmlns="" xmlns:a16="http://schemas.microsoft.com/office/drawing/2014/main" id="{5E2C1778-3EB5-4EE1-9E8C-2D4517EFD855}"/>
              </a:ext>
            </a:extLst>
          </p:cNvPr>
          <p:cNvSpPr txBox="1"/>
          <p:nvPr/>
        </p:nvSpPr>
        <p:spPr>
          <a:xfrm>
            <a:off x="7344023" y="4320578"/>
            <a:ext cx="1152128" cy="307777"/>
          </a:xfrm>
          <a:prstGeom prst="rect">
            <a:avLst/>
          </a:prstGeom>
          <a:solidFill>
            <a:schemeClr val="bg1"/>
          </a:solidFill>
          <a:ln>
            <a:noFill/>
          </a:ln>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25" name="Datumsplatzhalter 3">
            <a:extLst>
              <a:ext uri="{FF2B5EF4-FFF2-40B4-BE49-F238E27FC236}">
                <a16:creationId xmlns="" xmlns:a16="http://schemas.microsoft.com/office/drawing/2014/main" id="{943F0E1A-ABBC-4C47-A113-FA05E40415B1}"/>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2557924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a:extLst>
              <a:ext uri="{FF2B5EF4-FFF2-40B4-BE49-F238E27FC236}">
                <a16:creationId xmlns="" xmlns:a16="http://schemas.microsoft.com/office/drawing/2014/main" id="{0D127C91-F23C-453C-92EE-DB507C065BDA}"/>
              </a:ext>
            </a:extLst>
          </p:cNvPr>
          <p:cNvGraphicFramePr/>
          <p:nvPr/>
        </p:nvGraphicFramePr>
        <p:xfrm>
          <a:off x="4704638" y="1686726"/>
          <a:ext cx="2423361" cy="29263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m 1"/>
          <p:cNvGraphicFramePr/>
          <p:nvPr/>
        </p:nvGraphicFramePr>
        <p:xfrm>
          <a:off x="2951535" y="1686726"/>
          <a:ext cx="2423361" cy="2926378"/>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feld 29"/>
          <p:cNvSpPr txBox="1"/>
          <p:nvPr/>
        </p:nvSpPr>
        <p:spPr>
          <a:xfrm>
            <a:off x="6771204" y="3541195"/>
            <a:ext cx="1628878" cy="602845"/>
          </a:xfrm>
          <a:prstGeom prst="rect">
            <a:avLst/>
          </a:prstGeom>
          <a:solidFill>
            <a:srgbClr val="FF7F24"/>
          </a:solidFill>
        </p:spPr>
        <p:txBody>
          <a:bodyPr wrap="square" rtlCol="0">
            <a:spAutoFit/>
          </a:bodyPr>
          <a:lstStyle/>
          <a:p>
            <a:pPr algn="ctr"/>
            <a:r>
              <a:rPr lang="de-DE" sz="1800" b="1" dirty="0">
                <a:solidFill>
                  <a:schemeClr val="bg1"/>
                </a:solidFill>
              </a:rPr>
              <a:t>marktlich</a:t>
            </a:r>
            <a:br>
              <a:rPr lang="de-DE" sz="1800" b="1" dirty="0">
                <a:solidFill>
                  <a:schemeClr val="bg1"/>
                </a:solidFill>
              </a:rPr>
            </a:br>
            <a:r>
              <a:rPr lang="de-DE" sz="1800" b="1" dirty="0">
                <a:solidFill>
                  <a:schemeClr val="bg1"/>
                </a:solidFill>
              </a:rPr>
              <a:t>bestimmt</a:t>
            </a:r>
          </a:p>
        </p:txBody>
      </p:sp>
      <p:sp>
        <p:nvSpPr>
          <p:cNvPr id="285699" name="Datumsplatzhalter 4"/>
          <p:cNvSpPr txBox="1">
            <a:spLocks noGrp="1"/>
          </p:cNvSpPr>
          <p:nvPr/>
        </p:nvSpPr>
        <p:spPr bwMode="auto">
          <a:xfrm>
            <a:off x="12453207" y="4643209"/>
            <a:ext cx="980547" cy="16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endParaRPr lang="de-DE" sz="756">
              <a:solidFill>
                <a:schemeClr val="bg1"/>
              </a:solidFill>
            </a:endParaRPr>
          </a:p>
        </p:txBody>
      </p:sp>
      <p:sp>
        <p:nvSpPr>
          <p:cNvPr id="285704" name="Rectangle 5"/>
          <p:cNvSpPr>
            <a:spLocks noGrp="1" noChangeArrowheads="1"/>
          </p:cNvSpPr>
          <p:nvPr>
            <p:ph type="title"/>
          </p:nvPr>
        </p:nvSpPr>
        <p:spPr/>
        <p:txBody>
          <a:bodyPr/>
          <a:lstStyle/>
          <a:p>
            <a:r>
              <a:rPr lang="de-DE" sz="2500" dirty="0"/>
              <a:t>Strompreis für </a:t>
            </a:r>
            <a:r>
              <a:rPr lang="de-DE" sz="2500"/>
              <a:t>Haushalte 2022: </a:t>
            </a:r>
            <a:r>
              <a:rPr lang="de-DE" sz="2500" dirty="0"/>
              <a:t>Drei </a:t>
            </a:r>
            <a:r>
              <a:rPr lang="de-DE" sz="2500"/>
              <a:t>wesentliche Bestandteile</a:t>
            </a:r>
            <a:br>
              <a:rPr lang="de-DE" sz="2500"/>
            </a:br>
            <a:r>
              <a:rPr lang="de-DE" sz="1400" b="0"/>
              <a:t>Durchschnittliche Zusammensetzung des Strompreises 2022 für einen Haushalt in Deutschland, Jahresverbrauch 3.500 kWh; </a:t>
            </a:r>
            <a:r>
              <a:rPr kumimoji="0" lang="de-DE" sz="1400" b="0" i="0" u="none" strike="noStrike" kern="1200" cap="none" spc="0" normalizeH="0" baseline="0" noProof="0">
                <a:ln>
                  <a:noFill/>
                </a:ln>
                <a:solidFill>
                  <a:srgbClr val="C20000"/>
                </a:solidFill>
                <a:effectLst/>
                <a:uLnTx/>
                <a:uFillTx/>
                <a:latin typeface="Calibri"/>
                <a:ea typeface="+mj-ea"/>
                <a:cs typeface="Calibri"/>
              </a:rPr>
              <a:t>Grundpreis anteilig enthalten, Tarifprodukte und Grundversorgungstarife inkl. Neukundentarife</a:t>
            </a:r>
            <a:br>
              <a:rPr kumimoji="0" lang="de-DE" sz="1400" b="0" i="0" u="none" strike="noStrike" kern="1200" cap="none" spc="0" normalizeH="0" baseline="0" noProof="0">
                <a:ln>
                  <a:noFill/>
                </a:ln>
                <a:solidFill>
                  <a:srgbClr val="C20000"/>
                </a:solidFill>
                <a:effectLst/>
                <a:uLnTx/>
                <a:uFillTx/>
                <a:latin typeface="Calibri"/>
                <a:ea typeface="+mj-ea"/>
                <a:cs typeface="Calibri"/>
              </a:rPr>
            </a:br>
            <a:r>
              <a:rPr kumimoji="0" lang="de-DE" sz="1400" b="0" i="0" u="none" strike="noStrike" kern="1200" cap="none" spc="0" normalizeH="0" baseline="0" noProof="0">
                <a:ln>
                  <a:noFill/>
                </a:ln>
                <a:solidFill>
                  <a:srgbClr val="C20000"/>
                </a:solidFill>
                <a:effectLst/>
                <a:uLnTx/>
                <a:uFillTx/>
                <a:latin typeface="Calibri"/>
                <a:ea typeface="+mj-ea"/>
                <a:cs typeface="Calibri"/>
              </a:rPr>
              <a:t>enthalten, nicht mengengewichtet**</a:t>
            </a:r>
            <a:br>
              <a:rPr kumimoji="0" lang="de-DE" sz="1400" b="0" i="0" u="none" strike="noStrike" kern="1200" cap="none" spc="0" normalizeH="0" baseline="0" noProof="0">
                <a:ln>
                  <a:noFill/>
                </a:ln>
                <a:solidFill>
                  <a:srgbClr val="C20000"/>
                </a:solidFill>
                <a:effectLst/>
                <a:uLnTx/>
                <a:uFillTx/>
                <a:latin typeface="Calibri"/>
                <a:ea typeface="+mj-ea"/>
                <a:cs typeface="Calibri"/>
              </a:rPr>
            </a:br>
            <a:endParaRPr lang="de-DE" sz="1600" b="0" dirty="0"/>
          </a:p>
        </p:txBody>
      </p:sp>
      <p:sp>
        <p:nvSpPr>
          <p:cNvPr id="10" name="Foliennummernplatzhalter 9">
            <a:extLst>
              <a:ext uri="{FF2B5EF4-FFF2-40B4-BE49-F238E27FC236}">
                <a16:creationId xmlns="" xmlns:a16="http://schemas.microsoft.com/office/drawing/2014/main" id="{FEB2FE7D-306F-4785-951D-36CD4FE575EE}"/>
              </a:ext>
            </a:extLst>
          </p:cNvPr>
          <p:cNvSpPr>
            <a:spLocks noGrp="1"/>
          </p:cNvSpPr>
          <p:nvPr>
            <p:ph type="sldNum" sz="quarter" idx="12"/>
          </p:nvPr>
        </p:nvSpPr>
        <p:spPr/>
        <p:txBody>
          <a:bodyPr/>
          <a:lstStyle/>
          <a:p>
            <a:fld id="{DBF69FE7-BBF0-4755-A134-A92A5BA78ACA}" type="slidenum">
              <a:rPr lang="de-DE" smtClean="0"/>
              <a:pPr/>
              <a:t>39</a:t>
            </a:fld>
            <a:endParaRPr lang="de-DE" dirty="0"/>
          </a:p>
        </p:txBody>
      </p:sp>
      <p:sp>
        <p:nvSpPr>
          <p:cNvPr id="285715" name="Text Box 16"/>
          <p:cNvSpPr txBox="1">
            <a:spLocks noChangeArrowheads="1"/>
          </p:cNvSpPr>
          <p:nvPr/>
        </p:nvSpPr>
        <p:spPr bwMode="gray">
          <a:xfrm>
            <a:off x="2605308" y="4857887"/>
            <a:ext cx="646690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square" lIns="0" tIns="0">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l" defTabSz="691195" rtl="0" eaLnBrk="1" fontAlgn="auto" latinLnBrk="0" hangingPunct="1">
              <a:lnSpc>
                <a:spcPct val="100000"/>
              </a:lnSpc>
              <a:spcBef>
                <a:spcPct val="45000"/>
              </a:spcBef>
              <a:spcAft>
                <a:spcPct val="20000"/>
              </a:spcAft>
              <a:buClr>
                <a:srgbClr val="DE0029"/>
              </a:buClr>
              <a:buSzTx/>
              <a:buFontTx/>
              <a:buNone/>
              <a:tabLst/>
              <a:defRPr/>
            </a:pPr>
            <a:r>
              <a:rPr lang="de-DE" sz="1000">
                <a:latin typeface="+mj-lt"/>
              </a:rPr>
              <a:t>* durchschnittliches Netto-Netzentgelt inkl. Entgelte für Messung und Messstellenbetrieb, kann regional deutlich variieren</a:t>
            </a:r>
            <a:br>
              <a:rPr lang="de-DE" sz="1000">
                <a:latin typeface="+mj-lt"/>
              </a:rPr>
            </a:br>
            <a:r>
              <a:rPr lang="de-DE" sz="1000">
                <a:latin typeface="+mj-lt"/>
              </a:rPr>
              <a:t>** </a:t>
            </a:r>
            <a:r>
              <a:rPr kumimoji="0" lang="de-DE" sz="1000" b="0" i="0" u="none" strike="noStrike" kern="1200" cap="none" spc="0" normalizeH="0" baseline="0" noProof="0">
                <a:ln>
                  <a:noFill/>
                </a:ln>
                <a:solidFill>
                  <a:srgbClr val="000000"/>
                </a:solidFill>
                <a:effectLst/>
                <a:uLnTx/>
                <a:uFillTx/>
                <a:latin typeface="Calibri"/>
                <a:ea typeface="+mn-ea"/>
                <a:cs typeface="Calibri"/>
              </a:rPr>
              <a:t>ausführliche methodische Erläuterung zur Durchschnittsbildung s. Folie 2</a:t>
            </a:r>
            <a:endParaRPr lang="de-DE" sz="1000" b="1" dirty="0">
              <a:latin typeface="+mj-lt"/>
            </a:endParaRPr>
          </a:p>
        </p:txBody>
      </p:sp>
      <p:sp>
        <p:nvSpPr>
          <p:cNvPr id="3" name="Textfeld 2"/>
          <p:cNvSpPr txBox="1"/>
          <p:nvPr/>
        </p:nvSpPr>
        <p:spPr>
          <a:xfrm>
            <a:off x="862965" y="2115965"/>
            <a:ext cx="1704698" cy="584775"/>
          </a:xfrm>
          <a:prstGeom prst="rect">
            <a:avLst/>
          </a:prstGeom>
          <a:noFill/>
        </p:spPr>
        <p:txBody>
          <a:bodyPr wrap="none" rtlCol="0">
            <a:spAutoFit/>
          </a:bodyPr>
          <a:lstStyle/>
          <a:p>
            <a:pPr algn="ctr"/>
            <a:r>
              <a:rPr lang="de-DE" sz="1600" b="1" dirty="0">
                <a:solidFill>
                  <a:schemeClr val="bg2"/>
                </a:solidFill>
              </a:rPr>
              <a:t>Steuern, Abgaben</a:t>
            </a:r>
          </a:p>
          <a:p>
            <a:pPr algn="ctr"/>
            <a:r>
              <a:rPr lang="de-DE" sz="1600" b="1" dirty="0">
                <a:solidFill>
                  <a:schemeClr val="bg2"/>
                </a:solidFill>
              </a:rPr>
              <a:t>und Umlagen</a:t>
            </a:r>
          </a:p>
        </p:txBody>
      </p:sp>
      <p:sp>
        <p:nvSpPr>
          <p:cNvPr id="28" name="Textfeld 27"/>
          <p:cNvSpPr txBox="1"/>
          <p:nvPr/>
        </p:nvSpPr>
        <p:spPr>
          <a:xfrm>
            <a:off x="575271" y="2838854"/>
            <a:ext cx="2288127" cy="830997"/>
          </a:xfrm>
          <a:prstGeom prst="rect">
            <a:avLst/>
          </a:prstGeom>
          <a:noFill/>
        </p:spPr>
        <p:txBody>
          <a:bodyPr wrap="none" rtlCol="0">
            <a:spAutoFit/>
          </a:bodyPr>
          <a:lstStyle/>
          <a:p>
            <a:pPr algn="ctr"/>
            <a:r>
              <a:rPr lang="de-DE" sz="1600" b="1" dirty="0">
                <a:solidFill>
                  <a:schemeClr val="accent2">
                    <a:lumMod val="60000"/>
                    <a:lumOff val="40000"/>
                  </a:schemeClr>
                </a:solidFill>
              </a:rPr>
              <a:t>Regulierte Netzentgelte*</a:t>
            </a:r>
            <a:br>
              <a:rPr lang="de-DE" sz="1600" b="1" dirty="0">
                <a:solidFill>
                  <a:schemeClr val="accent2">
                    <a:lumMod val="60000"/>
                    <a:lumOff val="40000"/>
                  </a:schemeClr>
                </a:solidFill>
              </a:rPr>
            </a:br>
            <a:r>
              <a:rPr lang="de-DE" sz="1600" dirty="0">
                <a:solidFill>
                  <a:schemeClr val="accent2">
                    <a:lumMod val="60000"/>
                    <a:lumOff val="40000"/>
                  </a:schemeClr>
                </a:solidFill>
              </a:rPr>
              <a:t>(inkl. Messung und</a:t>
            </a:r>
            <a:br>
              <a:rPr lang="de-DE" sz="1600" dirty="0">
                <a:solidFill>
                  <a:schemeClr val="accent2">
                    <a:lumMod val="60000"/>
                    <a:lumOff val="40000"/>
                  </a:schemeClr>
                </a:solidFill>
              </a:rPr>
            </a:br>
            <a:r>
              <a:rPr lang="de-DE" sz="1600" dirty="0" err="1">
                <a:solidFill>
                  <a:schemeClr val="accent2">
                    <a:lumMod val="60000"/>
                    <a:lumOff val="40000"/>
                  </a:schemeClr>
                </a:solidFill>
              </a:rPr>
              <a:t>Messstellenbetrieb</a:t>
            </a:r>
            <a:r>
              <a:rPr lang="de-DE" sz="1600" dirty="0">
                <a:solidFill>
                  <a:schemeClr val="accent2">
                    <a:lumMod val="60000"/>
                    <a:lumOff val="40000"/>
                  </a:schemeClr>
                </a:solidFill>
              </a:rPr>
              <a:t>)</a:t>
            </a:r>
          </a:p>
        </p:txBody>
      </p:sp>
      <p:sp>
        <p:nvSpPr>
          <p:cNvPr id="29" name="Textfeld 28"/>
          <p:cNvSpPr txBox="1"/>
          <p:nvPr/>
        </p:nvSpPr>
        <p:spPr>
          <a:xfrm>
            <a:off x="815356" y="3694239"/>
            <a:ext cx="1799916" cy="584775"/>
          </a:xfrm>
          <a:prstGeom prst="rect">
            <a:avLst/>
          </a:prstGeom>
          <a:noFill/>
        </p:spPr>
        <p:txBody>
          <a:bodyPr wrap="none" rtlCol="0">
            <a:spAutoFit/>
          </a:bodyPr>
          <a:lstStyle/>
          <a:p>
            <a:pPr algn="ctr"/>
            <a:r>
              <a:rPr lang="de-DE" sz="1600" b="1" dirty="0">
                <a:solidFill>
                  <a:srgbClr val="FF7F24"/>
                </a:solidFill>
              </a:rPr>
              <a:t>Strombeschaffung,</a:t>
            </a:r>
            <a:br>
              <a:rPr lang="de-DE" sz="1600" b="1" dirty="0">
                <a:solidFill>
                  <a:srgbClr val="FF7F24"/>
                </a:solidFill>
              </a:rPr>
            </a:br>
            <a:r>
              <a:rPr lang="de-DE" sz="1600" b="1" dirty="0">
                <a:solidFill>
                  <a:srgbClr val="FF7F24"/>
                </a:solidFill>
              </a:rPr>
              <a:t>Vertrieb</a:t>
            </a:r>
          </a:p>
        </p:txBody>
      </p:sp>
      <p:sp>
        <p:nvSpPr>
          <p:cNvPr id="4" name="Geschweifte Klammer rechts 3"/>
          <p:cNvSpPr/>
          <p:nvPr/>
        </p:nvSpPr>
        <p:spPr bwMode="auto">
          <a:xfrm>
            <a:off x="6551935" y="3208122"/>
            <a:ext cx="95825" cy="1268992"/>
          </a:xfrm>
          <a:prstGeom prst="rightBrace">
            <a:avLst/>
          </a:prstGeom>
          <a:noFill/>
          <a:ln w="12700" cap="flat" cmpd="sng" algn="ctr">
            <a:solidFill>
              <a:srgbClr val="00004D"/>
            </a:solidFill>
            <a:prstDash val="solid"/>
            <a:round/>
            <a:headEnd type="none" w="med" len="med"/>
            <a:tailEnd type="none" w="med" len="med"/>
          </a:ln>
          <a:effectLst/>
        </p:spPr>
        <p:txBody>
          <a:bodyPr vert="horz" wrap="none" lIns="69130" tIns="34565" rIns="69130" bIns="34565" numCol="1" rtlCol="0" anchor="ctr" anchorCtr="0" compatLnSpc="1">
            <a:prstTxWarp prst="textNoShape">
              <a:avLst/>
            </a:prstTxWarp>
          </a:bodyPr>
          <a:lstStyle/>
          <a:p>
            <a:pPr algn="ctr" defTabSz="691286" fontAlgn="base">
              <a:spcBef>
                <a:spcPct val="0"/>
              </a:spcBef>
              <a:spcAft>
                <a:spcPct val="0"/>
              </a:spcAft>
            </a:pPr>
            <a:endParaRPr lang="de-DE">
              <a:solidFill>
                <a:srgbClr val="00004D"/>
              </a:solidFill>
              <a:latin typeface="Arial" charset="0"/>
            </a:endParaRPr>
          </a:p>
        </p:txBody>
      </p:sp>
      <p:sp>
        <p:nvSpPr>
          <p:cNvPr id="6" name="Rechteck 5">
            <a:extLst>
              <a:ext uri="{FF2B5EF4-FFF2-40B4-BE49-F238E27FC236}">
                <a16:creationId xmlns="" xmlns:a16="http://schemas.microsoft.com/office/drawing/2014/main" id="{D03FA5E8-F4CE-4C2A-B39F-6CD0D6663163}"/>
              </a:ext>
            </a:extLst>
          </p:cNvPr>
          <p:cNvSpPr/>
          <p:nvPr/>
        </p:nvSpPr>
        <p:spPr>
          <a:xfrm>
            <a:off x="661285" y="4961801"/>
            <a:ext cx="1858202" cy="246221"/>
          </a:xfrm>
          <a:prstGeom prst="rect">
            <a:avLst/>
          </a:prstGeom>
        </p:spPr>
        <p:txBody>
          <a:bodyPr wrap="none">
            <a:spAutoFit/>
          </a:bodyPr>
          <a:lstStyle/>
          <a:p>
            <a:pPr algn="r"/>
            <a:r>
              <a:rPr lang="de-DE" sz="800" i="1" dirty="0"/>
              <a:t> </a:t>
            </a:r>
            <a:r>
              <a:rPr lang="de-DE" sz="1000" i="1" dirty="0"/>
              <a:t>Quelle: </a:t>
            </a:r>
            <a:r>
              <a:rPr lang="de-DE" sz="1000" dirty="0"/>
              <a:t>BDEW; Stand</a:t>
            </a:r>
            <a:r>
              <a:rPr lang="de-DE" sz="1000"/>
              <a:t>: 07/2022</a:t>
            </a:r>
            <a:endParaRPr lang="de-DE" sz="1000" dirty="0"/>
          </a:p>
        </p:txBody>
      </p:sp>
      <p:sp>
        <p:nvSpPr>
          <p:cNvPr id="5" name="Textfeld 4">
            <a:extLst>
              <a:ext uri="{FF2B5EF4-FFF2-40B4-BE49-F238E27FC236}">
                <a16:creationId xmlns="" xmlns:a16="http://schemas.microsoft.com/office/drawing/2014/main" id="{C77CE823-49FF-4B3B-B297-C5145890486D}"/>
              </a:ext>
            </a:extLst>
          </p:cNvPr>
          <p:cNvSpPr txBox="1"/>
          <p:nvPr/>
        </p:nvSpPr>
        <p:spPr>
          <a:xfrm>
            <a:off x="3640310" y="4462653"/>
            <a:ext cx="1017907" cy="276999"/>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800" b="1"/>
              <a:t>1. Hj. 2022</a:t>
            </a:r>
            <a:endParaRPr lang="de-DE" sz="1800" b="1" dirty="0" err="1"/>
          </a:p>
        </p:txBody>
      </p:sp>
      <p:sp>
        <p:nvSpPr>
          <p:cNvPr id="17" name="Textfeld 16">
            <a:extLst>
              <a:ext uri="{FF2B5EF4-FFF2-40B4-BE49-F238E27FC236}">
                <a16:creationId xmlns="" xmlns:a16="http://schemas.microsoft.com/office/drawing/2014/main" id="{E6C2581E-2DEE-4E2D-A2B9-01F1E4CCC5CE}"/>
              </a:ext>
            </a:extLst>
          </p:cNvPr>
          <p:cNvSpPr txBox="1"/>
          <p:nvPr/>
        </p:nvSpPr>
        <p:spPr>
          <a:xfrm>
            <a:off x="5510662" y="4467315"/>
            <a:ext cx="833562" cy="276999"/>
          </a:xfrm>
          <a:prstGeom prst="rect">
            <a:avLst/>
          </a:prstGeom>
        </p:spPr>
        <p:txBody>
          <a:bodyPr vert="horz" wrap="none" lIns="0" tIns="0" rIns="0" bIns="0" rtlCol="0" anchor="t" anchorCtr="0">
            <a:spAutoFit/>
          </a:bodyPr>
          <a:lstStyle/>
          <a:p>
            <a:pPr algn="l">
              <a:spcBef>
                <a:spcPts val="500"/>
              </a:spcBef>
              <a:spcAft>
                <a:spcPts val="500"/>
              </a:spcAft>
              <a:buClr>
                <a:schemeClr val="bg2"/>
              </a:buClr>
            </a:pPr>
            <a:r>
              <a:rPr lang="de-DE" sz="1800" b="1"/>
              <a:t>Juli 2022</a:t>
            </a:r>
            <a:endParaRPr lang="de-DE" sz="1800" b="1" dirty="0" err="1"/>
          </a:p>
        </p:txBody>
      </p:sp>
      <p:sp>
        <p:nvSpPr>
          <p:cNvPr id="19" name="Fußzeilenplatzhalter 4">
            <a:extLst>
              <a:ext uri="{FF2B5EF4-FFF2-40B4-BE49-F238E27FC236}">
                <a16:creationId xmlns="" xmlns:a16="http://schemas.microsoft.com/office/drawing/2014/main" id="{91DCD48C-C8B6-47F5-866A-8379D4E03429}"/>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18" name="Datumsplatzhalter 3">
            <a:extLst>
              <a:ext uri="{FF2B5EF4-FFF2-40B4-BE49-F238E27FC236}">
                <a16:creationId xmlns="" xmlns:a16="http://schemas.microsoft.com/office/drawing/2014/main" id="{D992F676-28DC-491F-B85F-34252A9F37FB}"/>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246987111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Entwicklung ausgewählter Energiepreise</a:t>
            </a:r>
          </a:p>
        </p:txBody>
      </p:sp>
      <p:graphicFrame>
        <p:nvGraphicFramePr>
          <p:cNvPr id="11" name="Object 3"/>
          <p:cNvGraphicFramePr>
            <a:graphicFrameLocks noGrp="1" noChangeAspect="1"/>
          </p:cNvGraphicFramePr>
          <p:nvPr>
            <p:ph idx="1"/>
          </p:nvPr>
        </p:nvGraphicFramePr>
        <p:xfrm>
          <a:off x="465895" y="1530861"/>
          <a:ext cx="8317744" cy="3385968"/>
        </p:xfrm>
        <a:graphic>
          <a:graphicData uri="http://schemas.openxmlformats.org/drawingml/2006/chart">
            <c:chart xmlns:c="http://schemas.openxmlformats.org/drawingml/2006/chart" xmlns:r="http://schemas.openxmlformats.org/officeDocument/2006/relationships" r:id="rId3"/>
          </a:graphicData>
        </a:graphic>
      </p:graphicFrame>
      <p:sp>
        <p:nvSpPr>
          <p:cNvPr id="3" name="Foliennummernplatzhalter 2">
            <a:extLst>
              <a:ext uri="{FF2B5EF4-FFF2-40B4-BE49-F238E27FC236}">
                <a16:creationId xmlns="" xmlns:a16="http://schemas.microsoft.com/office/drawing/2014/main" id="{D0B95E54-021D-478E-821A-9E24F02DAF9E}"/>
              </a:ext>
            </a:extLst>
          </p:cNvPr>
          <p:cNvSpPr>
            <a:spLocks noGrp="1"/>
          </p:cNvSpPr>
          <p:nvPr>
            <p:ph type="sldNum" sz="quarter" idx="12"/>
          </p:nvPr>
        </p:nvSpPr>
        <p:spPr/>
        <p:txBody>
          <a:bodyPr/>
          <a:lstStyle/>
          <a:p>
            <a:fld id="{74A13EAF-73A0-484F-BE08-F2D638D8396C}" type="slidenum">
              <a:rPr lang="de-DE" smtClean="0">
                <a:solidFill>
                  <a:schemeClr val="tx1"/>
                </a:solidFill>
              </a:rPr>
              <a:pPr/>
              <a:t>4</a:t>
            </a:fld>
            <a:endParaRPr lang="de-DE" dirty="0">
              <a:solidFill>
                <a:schemeClr val="tx1"/>
              </a:solidFill>
            </a:endParaRPr>
          </a:p>
        </p:txBody>
      </p:sp>
      <p:sp>
        <p:nvSpPr>
          <p:cNvPr id="238598" name="Text Box 6"/>
          <p:cNvSpPr txBox="1">
            <a:spLocks noChangeArrowheads="1"/>
          </p:cNvSpPr>
          <p:nvPr/>
        </p:nvSpPr>
        <p:spPr bwMode="gray">
          <a:xfrm>
            <a:off x="215231" y="4984620"/>
            <a:ext cx="3992440" cy="200055"/>
          </a:xfrm>
          <a:prstGeom prst="rect">
            <a:avLst/>
          </a:prstGeom>
          <a:noFill/>
          <a:ln w="9525">
            <a:noFill/>
            <a:miter lim="800000"/>
            <a:headEnd/>
            <a:tailEnd type="none" w="lg" len="med"/>
          </a:ln>
          <a:effectLst/>
        </p:spPr>
        <p:txBody>
          <a:bodyPr wrap="none" lIns="0" tIns="0">
            <a:spAutoFit/>
          </a:bodyPr>
          <a:lstStyle>
            <a:defPPr>
              <a:defRPr lang="de-DE"/>
            </a:defPPr>
            <a:lvl1pPr algn="r">
              <a:spcBef>
                <a:spcPts val="0"/>
              </a:spcBef>
              <a:defRPr sz="1200">
                <a:solidFill>
                  <a:srgbClr val="000000"/>
                </a:solidFill>
              </a:defRPr>
            </a:lvl1pPr>
          </a:lstStyle>
          <a:p>
            <a:r>
              <a:rPr lang="de-DE" sz="1000" i="1" dirty="0"/>
              <a:t>Quellen: </a:t>
            </a:r>
            <a:r>
              <a:rPr lang="de-DE" sz="1000" dirty="0"/>
              <a:t>BAFA, Kohlenstatistik e.V., Jahresdurchschnitte, Stand</a:t>
            </a:r>
            <a:r>
              <a:rPr lang="de-DE" sz="1000"/>
              <a:t>: 10/2022</a:t>
            </a:r>
            <a:endParaRPr lang="de-DE" sz="1000" dirty="0"/>
          </a:p>
        </p:txBody>
      </p:sp>
      <p:sp>
        <p:nvSpPr>
          <p:cNvPr id="13" name="Text Box 6"/>
          <p:cNvSpPr txBox="1">
            <a:spLocks noChangeArrowheads="1"/>
          </p:cNvSpPr>
          <p:nvPr/>
        </p:nvSpPr>
        <p:spPr bwMode="gray">
          <a:xfrm>
            <a:off x="4183238" y="4980428"/>
            <a:ext cx="4240905" cy="200055"/>
          </a:xfrm>
          <a:prstGeom prst="rect">
            <a:avLst/>
          </a:prstGeom>
          <a:noFill/>
          <a:ln w="9525">
            <a:noFill/>
            <a:miter lim="800000"/>
            <a:headEnd/>
            <a:tailEnd type="none" w="lg" len="med"/>
          </a:ln>
          <a:effectLst/>
        </p:spPr>
        <p:txBody>
          <a:bodyPr wrap="none" lIns="0" tIns="0">
            <a:spAutoFit/>
          </a:bodyPr>
          <a:lstStyle/>
          <a:p>
            <a:pPr algn="r"/>
            <a:r>
              <a:rPr lang="de-DE" sz="1000">
                <a:solidFill>
                  <a:srgbClr val="000000"/>
                </a:solidFill>
              </a:rPr>
              <a:t>* Importrohöl, Importerdgas bis einschl. Aug., Drittlandskohle bis einschl. Sep.</a:t>
            </a:r>
            <a:endParaRPr lang="de-DE" sz="1000" dirty="0">
              <a:solidFill>
                <a:srgbClr val="000000"/>
              </a:solidFill>
            </a:endParaRPr>
          </a:p>
        </p:txBody>
      </p:sp>
      <p:sp>
        <p:nvSpPr>
          <p:cNvPr id="10" name="Fußzeilenplatzhalter 4">
            <a:extLst>
              <a:ext uri="{FF2B5EF4-FFF2-40B4-BE49-F238E27FC236}">
                <a16:creationId xmlns="" xmlns:a16="http://schemas.microsoft.com/office/drawing/2014/main" id="{1DAE2954-D22A-4EF1-8D6C-9848CA7F4D8E}"/>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9" name="Datumsplatzhalter 3">
            <a:extLst>
              <a:ext uri="{FF2B5EF4-FFF2-40B4-BE49-F238E27FC236}">
                <a16:creationId xmlns="" xmlns:a16="http://schemas.microsoft.com/office/drawing/2014/main" id="{05E9C5AA-3D49-4189-B474-5A71B6CA0608}"/>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293799723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nvGraphicFramePr>
        <p:xfrm>
          <a:off x="1515720" y="1325414"/>
          <a:ext cx="6189117" cy="3763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Inhaltsplatzhalter 1"/>
          <p:cNvGraphicFramePr>
            <a:graphicFrameLocks noGrp="1"/>
          </p:cNvGraphicFramePr>
          <p:nvPr>
            <p:ph idx="1"/>
          </p:nvPr>
        </p:nvGraphicFramePr>
        <p:xfrm>
          <a:off x="108222" y="1785292"/>
          <a:ext cx="8351838" cy="316865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el 6"/>
          <p:cNvSpPr>
            <a:spLocks noGrp="1"/>
          </p:cNvSpPr>
          <p:nvPr>
            <p:ph type="title"/>
          </p:nvPr>
        </p:nvSpPr>
        <p:spPr/>
        <p:txBody>
          <a:bodyPr/>
          <a:lstStyle/>
          <a:p>
            <a:r>
              <a:rPr lang="de-DE" dirty="0"/>
              <a:t>Strompreis </a:t>
            </a:r>
            <a:r>
              <a:rPr lang="de-DE"/>
              <a:t>Haushalte 1. Hj. 2022</a:t>
            </a:r>
            <a:br>
              <a:rPr lang="de-DE"/>
            </a:br>
            <a:r>
              <a:rPr kumimoji="0" lang="de-DE" sz="1400" b="0" i="0" u="none" strike="noStrike" kern="1200" cap="none" spc="0" normalizeH="0" baseline="0" noProof="0">
                <a:ln>
                  <a:noFill/>
                </a:ln>
                <a:solidFill>
                  <a:srgbClr val="C20000"/>
                </a:solidFill>
                <a:effectLst/>
                <a:uLnTx/>
                <a:uFillTx/>
                <a:latin typeface="Calibri"/>
                <a:ea typeface="+mj-ea"/>
                <a:cs typeface="Calibri"/>
              </a:rPr>
              <a:t>Durchschnittlicher Strompreis für einen Haushalt in ct/kWh, Jahresverbrauch 3.500 kWh, Grundpreis anteilig</a:t>
            </a:r>
            <a:br>
              <a:rPr kumimoji="0" lang="de-DE" sz="1400" b="0" i="0" u="none" strike="noStrike" kern="1200" cap="none" spc="0" normalizeH="0" baseline="0" noProof="0">
                <a:ln>
                  <a:noFill/>
                </a:ln>
                <a:solidFill>
                  <a:srgbClr val="C20000"/>
                </a:solidFill>
                <a:effectLst/>
                <a:uLnTx/>
                <a:uFillTx/>
                <a:latin typeface="Calibri"/>
                <a:ea typeface="+mj-ea"/>
                <a:cs typeface="Calibri"/>
              </a:rPr>
            </a:br>
            <a:r>
              <a:rPr kumimoji="0" lang="de-DE" sz="1400" b="0" i="0" u="none" strike="noStrike" kern="1200" cap="none" spc="0" normalizeH="0" baseline="0" noProof="0">
                <a:ln>
                  <a:noFill/>
                </a:ln>
                <a:solidFill>
                  <a:srgbClr val="C20000"/>
                </a:solidFill>
                <a:effectLst/>
                <a:uLnTx/>
                <a:uFillTx/>
                <a:latin typeface="Calibri"/>
                <a:ea typeface="+mj-ea"/>
                <a:cs typeface="Calibri"/>
              </a:rPr>
              <a:t>enthalten, Tarifprodukte und</a:t>
            </a:r>
            <a:br>
              <a:rPr kumimoji="0" lang="de-DE" sz="1400" b="0" i="0" u="none" strike="noStrike" kern="1200" cap="none" spc="0" normalizeH="0" baseline="0" noProof="0">
                <a:ln>
                  <a:noFill/>
                </a:ln>
                <a:solidFill>
                  <a:srgbClr val="C20000"/>
                </a:solidFill>
                <a:effectLst/>
                <a:uLnTx/>
                <a:uFillTx/>
                <a:latin typeface="Calibri"/>
                <a:ea typeface="+mj-ea"/>
                <a:cs typeface="Calibri"/>
              </a:rPr>
            </a:br>
            <a:r>
              <a:rPr kumimoji="0" lang="de-DE" sz="1400" b="0" i="0" u="none" strike="noStrike" kern="1200" cap="none" spc="0" normalizeH="0" baseline="0" noProof="0">
                <a:ln>
                  <a:noFill/>
                </a:ln>
                <a:solidFill>
                  <a:srgbClr val="C20000"/>
                </a:solidFill>
                <a:effectLst/>
                <a:uLnTx/>
                <a:uFillTx/>
                <a:latin typeface="Calibri"/>
                <a:ea typeface="+mj-ea"/>
                <a:cs typeface="Calibri"/>
              </a:rPr>
              <a:t>Grundversorgungstarife inkl.</a:t>
            </a:r>
            <a:br>
              <a:rPr kumimoji="0" lang="de-DE" sz="1400" b="0" i="0" u="none" strike="noStrike" kern="1200" cap="none" spc="0" normalizeH="0" baseline="0" noProof="0">
                <a:ln>
                  <a:noFill/>
                </a:ln>
                <a:solidFill>
                  <a:srgbClr val="C20000"/>
                </a:solidFill>
                <a:effectLst/>
                <a:uLnTx/>
                <a:uFillTx/>
                <a:latin typeface="Calibri"/>
                <a:ea typeface="+mj-ea"/>
                <a:cs typeface="Calibri"/>
              </a:rPr>
            </a:br>
            <a:r>
              <a:rPr kumimoji="0" lang="de-DE" sz="1400" b="0" i="0" u="none" strike="noStrike" kern="1200" cap="none" spc="0" normalizeH="0" baseline="0" noProof="0">
                <a:ln>
                  <a:noFill/>
                </a:ln>
                <a:solidFill>
                  <a:srgbClr val="C20000"/>
                </a:solidFill>
                <a:effectLst/>
                <a:uLnTx/>
                <a:uFillTx/>
                <a:latin typeface="Calibri"/>
                <a:ea typeface="+mj-ea"/>
                <a:cs typeface="Calibri"/>
              </a:rPr>
              <a:t>Neukundentarife enthalten,</a:t>
            </a:r>
            <a:br>
              <a:rPr kumimoji="0" lang="de-DE" sz="1400" b="0" i="0" u="none" strike="noStrike" kern="1200" cap="none" spc="0" normalizeH="0" baseline="0" noProof="0">
                <a:ln>
                  <a:noFill/>
                </a:ln>
                <a:solidFill>
                  <a:srgbClr val="C20000"/>
                </a:solidFill>
                <a:effectLst/>
                <a:uLnTx/>
                <a:uFillTx/>
                <a:latin typeface="Calibri"/>
                <a:ea typeface="+mj-ea"/>
                <a:cs typeface="Calibri"/>
              </a:rPr>
            </a:br>
            <a:r>
              <a:rPr kumimoji="0" lang="de-DE" sz="1400" b="0" i="0" u="none" strike="noStrike" kern="1200" cap="none" spc="0" normalizeH="0" baseline="0" noProof="0">
                <a:ln>
                  <a:noFill/>
                </a:ln>
                <a:solidFill>
                  <a:srgbClr val="C20000"/>
                </a:solidFill>
                <a:effectLst/>
                <a:uLnTx/>
                <a:uFillTx/>
                <a:latin typeface="Calibri"/>
                <a:ea typeface="+mj-ea"/>
                <a:cs typeface="Calibri"/>
              </a:rPr>
              <a:t>nicht mengengewichtet*</a:t>
            </a:r>
            <a:endParaRPr lang="de-DE" dirty="0"/>
          </a:p>
        </p:txBody>
      </p:sp>
      <p:sp>
        <p:nvSpPr>
          <p:cNvPr id="11" name="Fußzeilenplatzhalter 10">
            <a:extLst>
              <a:ext uri="{FF2B5EF4-FFF2-40B4-BE49-F238E27FC236}">
                <a16:creationId xmlns="" xmlns:a16="http://schemas.microsoft.com/office/drawing/2014/main" id="{F21CD89B-0865-4769-A6AE-60036161B5DC}"/>
              </a:ext>
            </a:extLst>
          </p:cNvPr>
          <p:cNvSpPr>
            <a:spLocks noGrp="1"/>
          </p:cNvSpPr>
          <p:nvPr>
            <p:ph type="ftr" sz="quarter" idx="11"/>
          </p:nvPr>
        </p:nvSpPr>
        <p:spPr/>
        <p:txBody>
          <a:bodyPr/>
          <a:lstStyle/>
          <a:p>
            <a:r>
              <a:rPr lang="de-DE" dirty="0"/>
              <a:t>Preiskommunikation Foliensammlung</a:t>
            </a:r>
          </a:p>
        </p:txBody>
      </p:sp>
      <p:sp>
        <p:nvSpPr>
          <p:cNvPr id="12" name="Foliennummernplatzhalter 11">
            <a:extLst>
              <a:ext uri="{FF2B5EF4-FFF2-40B4-BE49-F238E27FC236}">
                <a16:creationId xmlns="" xmlns:a16="http://schemas.microsoft.com/office/drawing/2014/main" id="{2CC2D8F5-6D40-496B-AB33-F4347F6F275D}"/>
              </a:ext>
            </a:extLst>
          </p:cNvPr>
          <p:cNvSpPr>
            <a:spLocks noGrp="1"/>
          </p:cNvSpPr>
          <p:nvPr>
            <p:ph type="sldNum" sz="quarter" idx="12"/>
          </p:nvPr>
        </p:nvSpPr>
        <p:spPr/>
        <p:txBody>
          <a:bodyPr/>
          <a:lstStyle/>
          <a:p>
            <a:fld id="{74A13EAF-73A0-484F-BE08-F2D638D8396C}" type="slidenum">
              <a:rPr lang="de-DE" smtClean="0"/>
              <a:pPr/>
              <a:t>40</a:t>
            </a:fld>
            <a:endParaRPr lang="de-DE" dirty="0"/>
          </a:p>
        </p:txBody>
      </p:sp>
      <p:sp>
        <p:nvSpPr>
          <p:cNvPr id="3" name="Textfeld 2"/>
          <p:cNvSpPr txBox="1"/>
          <p:nvPr/>
        </p:nvSpPr>
        <p:spPr>
          <a:xfrm>
            <a:off x="4887800" y="2326421"/>
            <a:ext cx="1156086" cy="553998"/>
          </a:xfrm>
          <a:prstGeom prst="rect">
            <a:avLst/>
          </a:prstGeom>
          <a:noFill/>
        </p:spPr>
        <p:txBody>
          <a:bodyPr wrap="none" rtlCol="0">
            <a:spAutoFit/>
          </a:bodyPr>
          <a:lstStyle/>
          <a:p>
            <a:pPr algn="ctr">
              <a:buClr>
                <a:schemeClr val="accent1"/>
              </a:buClr>
            </a:pPr>
            <a:r>
              <a:rPr lang="de-DE" sz="1000" b="1" dirty="0"/>
              <a:t>Strombeschaffung</a:t>
            </a:r>
            <a:br>
              <a:rPr lang="de-DE" sz="1000" b="1" dirty="0"/>
            </a:br>
            <a:r>
              <a:rPr lang="de-DE" sz="1000" b="1" dirty="0"/>
              <a:t>und Vertrieb</a:t>
            </a:r>
          </a:p>
          <a:p>
            <a:pPr algn="ctr">
              <a:buClr>
                <a:schemeClr val="accent1"/>
              </a:buClr>
            </a:pPr>
            <a:r>
              <a:rPr lang="de-DE" sz="1000" b="1"/>
              <a:t>14,46</a:t>
            </a:r>
            <a:endParaRPr lang="de-DE" sz="1000" b="1" dirty="0"/>
          </a:p>
        </p:txBody>
      </p:sp>
      <p:sp>
        <p:nvSpPr>
          <p:cNvPr id="13" name="Textfeld 12"/>
          <p:cNvSpPr txBox="1"/>
          <p:nvPr/>
        </p:nvSpPr>
        <p:spPr>
          <a:xfrm>
            <a:off x="5135628" y="3478549"/>
            <a:ext cx="923651" cy="553998"/>
          </a:xfrm>
          <a:prstGeom prst="rect">
            <a:avLst/>
          </a:prstGeom>
          <a:noFill/>
        </p:spPr>
        <p:txBody>
          <a:bodyPr wrap="none" rtlCol="0">
            <a:spAutoFit/>
          </a:bodyPr>
          <a:lstStyle/>
          <a:p>
            <a:pPr algn="ctr">
              <a:buClr>
                <a:schemeClr val="accent1"/>
              </a:buClr>
            </a:pPr>
            <a:r>
              <a:rPr lang="de-DE" sz="1000" b="1" dirty="0"/>
              <a:t>Messung,</a:t>
            </a:r>
            <a:br>
              <a:rPr lang="de-DE" sz="1000" b="1" dirty="0"/>
            </a:br>
            <a:r>
              <a:rPr lang="de-DE" sz="1000" b="1" dirty="0" err="1"/>
              <a:t>Messstellenb</a:t>
            </a:r>
            <a:r>
              <a:rPr lang="de-DE" sz="1000" b="1" dirty="0"/>
              <a:t>.</a:t>
            </a:r>
            <a:br>
              <a:rPr lang="de-DE" sz="1000" b="1" dirty="0"/>
            </a:br>
            <a:r>
              <a:rPr lang="de-DE" sz="1000" b="1" dirty="0"/>
              <a:t> 0,30</a:t>
            </a:r>
          </a:p>
        </p:txBody>
      </p:sp>
      <p:sp>
        <p:nvSpPr>
          <p:cNvPr id="14" name="Textfeld 13"/>
          <p:cNvSpPr txBox="1"/>
          <p:nvPr/>
        </p:nvSpPr>
        <p:spPr>
          <a:xfrm>
            <a:off x="4823743" y="3920469"/>
            <a:ext cx="809837" cy="400110"/>
          </a:xfrm>
          <a:prstGeom prst="rect">
            <a:avLst/>
          </a:prstGeom>
          <a:noFill/>
        </p:spPr>
        <p:txBody>
          <a:bodyPr wrap="none" rtlCol="0">
            <a:spAutoFit/>
          </a:bodyPr>
          <a:lstStyle/>
          <a:p>
            <a:pPr algn="ctr">
              <a:buClr>
                <a:schemeClr val="accent1"/>
              </a:buClr>
            </a:pPr>
            <a:r>
              <a:rPr lang="de-DE" sz="1000" b="1" dirty="0"/>
              <a:t>Netzentgelt</a:t>
            </a:r>
            <a:r>
              <a:rPr lang="de-DE" sz="1000" b="1"/>
              <a:t/>
            </a:r>
            <a:br>
              <a:rPr lang="de-DE" sz="1000" b="1"/>
            </a:br>
            <a:r>
              <a:rPr lang="de-DE" sz="1000" b="1"/>
              <a:t>7,78</a:t>
            </a:r>
            <a:endParaRPr lang="de-DE" sz="1000" b="1" dirty="0"/>
          </a:p>
        </p:txBody>
      </p:sp>
      <p:sp>
        <p:nvSpPr>
          <p:cNvPr id="15" name="Textfeld 14"/>
          <p:cNvSpPr txBox="1"/>
          <p:nvPr/>
        </p:nvSpPr>
        <p:spPr>
          <a:xfrm>
            <a:off x="3599607" y="4208501"/>
            <a:ext cx="1220206" cy="400110"/>
          </a:xfrm>
          <a:prstGeom prst="rect">
            <a:avLst/>
          </a:prstGeom>
          <a:noFill/>
        </p:spPr>
        <p:txBody>
          <a:bodyPr wrap="none" rtlCol="0">
            <a:spAutoFit/>
          </a:bodyPr>
          <a:lstStyle/>
          <a:p>
            <a:pPr algn="ctr">
              <a:buClr>
                <a:schemeClr val="accent1"/>
              </a:buClr>
            </a:pPr>
            <a:r>
              <a:rPr lang="de-DE" sz="1000" b="1" dirty="0"/>
              <a:t>Konzessionsabgabe</a:t>
            </a:r>
            <a:br>
              <a:rPr lang="de-DE" sz="1000" b="1" dirty="0"/>
            </a:br>
            <a:r>
              <a:rPr lang="de-DE" sz="1000" b="1" dirty="0"/>
              <a:t>1,66</a:t>
            </a:r>
          </a:p>
        </p:txBody>
      </p:sp>
      <p:sp>
        <p:nvSpPr>
          <p:cNvPr id="16" name="Textfeld 15"/>
          <p:cNvSpPr txBox="1"/>
          <p:nvPr/>
        </p:nvSpPr>
        <p:spPr>
          <a:xfrm>
            <a:off x="3335877" y="3848776"/>
            <a:ext cx="837089" cy="400110"/>
          </a:xfrm>
          <a:prstGeom prst="rect">
            <a:avLst/>
          </a:prstGeom>
          <a:noFill/>
        </p:spPr>
        <p:txBody>
          <a:bodyPr wrap="none" rtlCol="0">
            <a:spAutoFit/>
          </a:bodyPr>
          <a:lstStyle/>
          <a:p>
            <a:pPr algn="ctr">
              <a:buClr>
                <a:schemeClr val="accent1"/>
              </a:buClr>
            </a:pPr>
            <a:r>
              <a:rPr lang="de-DE" sz="1000" b="1" dirty="0"/>
              <a:t>EEG-Umlage</a:t>
            </a:r>
            <a:r>
              <a:rPr lang="de-DE" sz="1000" b="1"/>
              <a:t/>
            </a:r>
            <a:br>
              <a:rPr lang="de-DE" sz="1000" b="1"/>
            </a:br>
            <a:r>
              <a:rPr lang="de-DE" sz="1000" b="1"/>
              <a:t>3,723</a:t>
            </a:r>
            <a:endParaRPr lang="de-DE" sz="1000" b="1" dirty="0"/>
          </a:p>
        </p:txBody>
      </p:sp>
      <p:sp>
        <p:nvSpPr>
          <p:cNvPr id="17" name="Textfeld 16"/>
          <p:cNvSpPr txBox="1"/>
          <p:nvPr/>
        </p:nvSpPr>
        <p:spPr>
          <a:xfrm>
            <a:off x="3215714" y="3552344"/>
            <a:ext cx="814646" cy="338554"/>
          </a:xfrm>
          <a:prstGeom prst="rect">
            <a:avLst/>
          </a:prstGeom>
          <a:noFill/>
        </p:spPr>
        <p:txBody>
          <a:bodyPr wrap="none" rtlCol="0">
            <a:spAutoFit/>
          </a:bodyPr>
          <a:lstStyle/>
          <a:p>
            <a:pPr algn="ctr">
              <a:buClr>
                <a:schemeClr val="accent1"/>
              </a:buClr>
            </a:pPr>
            <a:r>
              <a:rPr lang="de-DE" sz="800" b="1" dirty="0"/>
              <a:t>KWKG-Umlage</a:t>
            </a:r>
            <a:r>
              <a:rPr lang="de-DE" sz="800" b="1"/>
              <a:t/>
            </a:r>
            <a:br>
              <a:rPr lang="de-DE" sz="800" b="1"/>
            </a:br>
            <a:r>
              <a:rPr lang="de-DE" sz="800" b="1"/>
              <a:t>0,378</a:t>
            </a:r>
            <a:endParaRPr lang="de-DE" sz="800" b="1" dirty="0"/>
          </a:p>
        </p:txBody>
      </p:sp>
      <p:sp>
        <p:nvSpPr>
          <p:cNvPr id="18" name="Textfeld 17"/>
          <p:cNvSpPr txBox="1"/>
          <p:nvPr/>
        </p:nvSpPr>
        <p:spPr>
          <a:xfrm>
            <a:off x="3058566" y="3184353"/>
            <a:ext cx="829073" cy="461665"/>
          </a:xfrm>
          <a:prstGeom prst="rect">
            <a:avLst/>
          </a:prstGeom>
          <a:noFill/>
        </p:spPr>
        <p:txBody>
          <a:bodyPr wrap="none" rtlCol="0">
            <a:spAutoFit/>
          </a:bodyPr>
          <a:lstStyle/>
          <a:p>
            <a:pPr algn="ctr">
              <a:buClr>
                <a:schemeClr val="accent1"/>
              </a:buClr>
            </a:pPr>
            <a:r>
              <a:rPr lang="de-DE" sz="800" b="1" dirty="0"/>
              <a:t>§19 </a:t>
            </a:r>
            <a:r>
              <a:rPr lang="de-DE" sz="800" b="1" dirty="0" err="1"/>
              <a:t>StromNEV</a:t>
            </a:r>
            <a:r>
              <a:rPr lang="de-DE" sz="800" b="1" dirty="0"/>
              <a:t>-</a:t>
            </a:r>
            <a:br>
              <a:rPr lang="de-DE" sz="800" b="1" dirty="0"/>
            </a:br>
            <a:r>
              <a:rPr lang="de-DE" sz="800" b="1" dirty="0"/>
              <a:t>Umlage</a:t>
            </a:r>
            <a:r>
              <a:rPr lang="de-DE" sz="800" b="1"/>
              <a:t/>
            </a:r>
            <a:br>
              <a:rPr lang="de-DE" sz="800" b="1"/>
            </a:br>
            <a:r>
              <a:rPr lang="de-DE" sz="800" b="1"/>
              <a:t>0,437</a:t>
            </a:r>
            <a:endParaRPr lang="de-DE" sz="800" b="1" dirty="0"/>
          </a:p>
        </p:txBody>
      </p:sp>
      <p:sp>
        <p:nvSpPr>
          <p:cNvPr id="19" name="Textfeld 18"/>
          <p:cNvSpPr txBox="1"/>
          <p:nvPr/>
        </p:nvSpPr>
        <p:spPr>
          <a:xfrm>
            <a:off x="3446692" y="2376363"/>
            <a:ext cx="846707" cy="400110"/>
          </a:xfrm>
          <a:prstGeom prst="rect">
            <a:avLst/>
          </a:prstGeom>
          <a:noFill/>
        </p:spPr>
        <p:txBody>
          <a:bodyPr wrap="none" rtlCol="0">
            <a:spAutoFit/>
          </a:bodyPr>
          <a:lstStyle/>
          <a:p>
            <a:pPr algn="ctr">
              <a:buClr>
                <a:schemeClr val="accent1"/>
              </a:buClr>
            </a:pPr>
            <a:r>
              <a:rPr lang="de-DE" sz="1000" b="1" dirty="0"/>
              <a:t>Stromsteuer</a:t>
            </a:r>
            <a:br>
              <a:rPr lang="de-DE" sz="1000" b="1" dirty="0"/>
            </a:br>
            <a:r>
              <a:rPr lang="de-DE" sz="1000" b="1" dirty="0"/>
              <a:t>2,05</a:t>
            </a:r>
          </a:p>
        </p:txBody>
      </p:sp>
      <p:sp>
        <p:nvSpPr>
          <p:cNvPr id="20" name="Textfeld 19"/>
          <p:cNvSpPr txBox="1"/>
          <p:nvPr/>
        </p:nvSpPr>
        <p:spPr>
          <a:xfrm>
            <a:off x="3743623" y="2120269"/>
            <a:ext cx="1063112" cy="400110"/>
          </a:xfrm>
          <a:prstGeom prst="rect">
            <a:avLst/>
          </a:prstGeom>
          <a:noFill/>
        </p:spPr>
        <p:txBody>
          <a:bodyPr wrap="none" rtlCol="0">
            <a:spAutoFit/>
          </a:bodyPr>
          <a:lstStyle/>
          <a:p>
            <a:pPr algn="ctr">
              <a:buClr>
                <a:schemeClr val="accent1"/>
              </a:buClr>
            </a:pPr>
            <a:r>
              <a:rPr lang="de-DE" sz="1000" b="1" dirty="0"/>
              <a:t>Mehrwertsteuer</a:t>
            </a:r>
            <a:r>
              <a:rPr lang="de-DE" sz="1000" b="1"/>
              <a:t/>
            </a:r>
            <a:br>
              <a:rPr lang="de-DE" sz="1000" b="1"/>
            </a:br>
            <a:r>
              <a:rPr lang="de-DE" sz="1000" b="1"/>
              <a:t>5,93</a:t>
            </a:r>
            <a:endParaRPr lang="de-DE" sz="1000" b="1" dirty="0"/>
          </a:p>
        </p:txBody>
      </p:sp>
      <p:sp>
        <p:nvSpPr>
          <p:cNvPr id="5" name="Textfeld 4"/>
          <p:cNvSpPr txBox="1"/>
          <p:nvPr/>
        </p:nvSpPr>
        <p:spPr>
          <a:xfrm>
            <a:off x="5941637" y="1929336"/>
            <a:ext cx="2232599" cy="739241"/>
          </a:xfrm>
          <a:prstGeom prst="rect">
            <a:avLst/>
          </a:prstGeom>
          <a:noFill/>
        </p:spPr>
        <p:txBody>
          <a:bodyPr wrap="none" rtlCol="0">
            <a:spAutoFit/>
          </a:bodyPr>
          <a:lstStyle/>
          <a:p>
            <a:pPr algn="ctr">
              <a:lnSpc>
                <a:spcPts val="1663"/>
              </a:lnSpc>
              <a:buClr>
                <a:schemeClr val="accent1"/>
              </a:buClr>
            </a:pPr>
            <a:r>
              <a:rPr lang="de-DE" sz="1400" b="1" dirty="0">
                <a:solidFill>
                  <a:srgbClr val="FF7F24"/>
                </a:solidFill>
              </a:rPr>
              <a:t>Strombeschaffung/Vertrieb</a:t>
            </a:r>
            <a:br>
              <a:rPr lang="de-DE" sz="1400" b="1" dirty="0">
                <a:solidFill>
                  <a:srgbClr val="FF7F24"/>
                </a:solidFill>
              </a:rPr>
            </a:br>
            <a:r>
              <a:rPr lang="de-DE" sz="1400" b="1" dirty="0">
                <a:solidFill>
                  <a:srgbClr val="FF7F24"/>
                </a:solidFill>
              </a:rPr>
              <a:t>marktlich</a:t>
            </a:r>
            <a:r>
              <a:rPr lang="de-DE" sz="1400" b="1">
                <a:solidFill>
                  <a:srgbClr val="FF7F24"/>
                </a:solidFill>
              </a:rPr>
              <a:t/>
            </a:r>
            <a:br>
              <a:rPr lang="de-DE" sz="1400" b="1">
                <a:solidFill>
                  <a:srgbClr val="FF7F24"/>
                </a:solidFill>
              </a:rPr>
            </a:br>
            <a:r>
              <a:rPr lang="de-DE" sz="1400" b="1">
                <a:solidFill>
                  <a:srgbClr val="FF7F24"/>
                </a:solidFill>
              </a:rPr>
              <a:t>38,9%</a:t>
            </a:r>
            <a:endParaRPr lang="de-DE" sz="1400" b="1" dirty="0">
              <a:solidFill>
                <a:srgbClr val="FF7F24"/>
              </a:solidFill>
            </a:endParaRPr>
          </a:p>
        </p:txBody>
      </p:sp>
      <p:sp>
        <p:nvSpPr>
          <p:cNvPr id="21" name="Textfeld 20"/>
          <p:cNvSpPr txBox="1"/>
          <p:nvPr/>
        </p:nvSpPr>
        <p:spPr>
          <a:xfrm>
            <a:off x="5743638" y="4517411"/>
            <a:ext cx="1904625" cy="521233"/>
          </a:xfrm>
          <a:prstGeom prst="rect">
            <a:avLst/>
          </a:prstGeom>
          <a:noFill/>
        </p:spPr>
        <p:txBody>
          <a:bodyPr wrap="none" rtlCol="0">
            <a:spAutoFit/>
          </a:bodyPr>
          <a:lstStyle/>
          <a:p>
            <a:pPr algn="ctr">
              <a:lnSpc>
                <a:spcPts val="1663"/>
              </a:lnSpc>
              <a:buClr>
                <a:schemeClr val="accent1"/>
              </a:buClr>
            </a:pPr>
            <a:r>
              <a:rPr lang="de-DE" sz="1400" b="1" dirty="0">
                <a:solidFill>
                  <a:schemeClr val="accent2">
                    <a:lumMod val="60000"/>
                    <a:lumOff val="40000"/>
                  </a:schemeClr>
                </a:solidFill>
              </a:rPr>
              <a:t>regulierte Netzentgelte</a:t>
            </a:r>
            <a:r>
              <a:rPr lang="de-DE" sz="1400" b="1">
                <a:solidFill>
                  <a:schemeClr val="accent2">
                    <a:lumMod val="60000"/>
                    <a:lumOff val="40000"/>
                  </a:schemeClr>
                </a:solidFill>
              </a:rPr>
              <a:t/>
            </a:r>
            <a:br>
              <a:rPr lang="de-DE" sz="1400" b="1">
                <a:solidFill>
                  <a:schemeClr val="accent2">
                    <a:lumMod val="60000"/>
                    <a:lumOff val="40000"/>
                  </a:schemeClr>
                </a:solidFill>
              </a:rPr>
            </a:br>
            <a:r>
              <a:rPr lang="de-DE" sz="1400" b="1">
                <a:solidFill>
                  <a:schemeClr val="accent2">
                    <a:lumMod val="60000"/>
                    <a:lumOff val="40000"/>
                  </a:schemeClr>
                </a:solidFill>
              </a:rPr>
              <a:t>21,0%</a:t>
            </a:r>
            <a:endParaRPr lang="de-DE" sz="1400" b="1" dirty="0">
              <a:solidFill>
                <a:schemeClr val="accent2">
                  <a:lumMod val="60000"/>
                  <a:lumOff val="40000"/>
                </a:schemeClr>
              </a:solidFill>
            </a:endParaRPr>
          </a:p>
        </p:txBody>
      </p:sp>
      <p:sp>
        <p:nvSpPr>
          <p:cNvPr id="22" name="Textfeld 21"/>
          <p:cNvSpPr txBox="1"/>
          <p:nvPr/>
        </p:nvSpPr>
        <p:spPr>
          <a:xfrm>
            <a:off x="1424428" y="3859361"/>
            <a:ext cx="1527107" cy="739241"/>
          </a:xfrm>
          <a:prstGeom prst="rect">
            <a:avLst/>
          </a:prstGeom>
          <a:noFill/>
        </p:spPr>
        <p:txBody>
          <a:bodyPr wrap="square" rtlCol="0">
            <a:spAutoFit/>
          </a:bodyPr>
          <a:lstStyle/>
          <a:p>
            <a:pPr algn="ctr">
              <a:lnSpc>
                <a:spcPts val="1663"/>
              </a:lnSpc>
              <a:buClr>
                <a:schemeClr val="accent1"/>
              </a:buClr>
            </a:pPr>
            <a:r>
              <a:rPr lang="de-DE" sz="1400" b="1" dirty="0">
                <a:solidFill>
                  <a:schemeClr val="bg2"/>
                </a:solidFill>
              </a:rPr>
              <a:t>Steuern, Abgaben und </a:t>
            </a:r>
            <a:r>
              <a:rPr lang="de-DE" sz="1400" b="1">
                <a:solidFill>
                  <a:schemeClr val="bg2"/>
                </a:solidFill>
              </a:rPr>
              <a:t>Umlagen 39,3%</a:t>
            </a:r>
            <a:endParaRPr lang="de-DE" sz="1400" b="1" dirty="0">
              <a:solidFill>
                <a:schemeClr val="bg2"/>
              </a:solidFill>
            </a:endParaRPr>
          </a:p>
        </p:txBody>
      </p:sp>
      <p:sp>
        <p:nvSpPr>
          <p:cNvPr id="23" name="Textfeld 22"/>
          <p:cNvSpPr txBox="1"/>
          <p:nvPr/>
        </p:nvSpPr>
        <p:spPr>
          <a:xfrm>
            <a:off x="6249325" y="3654185"/>
            <a:ext cx="1613968" cy="957250"/>
          </a:xfrm>
          <a:prstGeom prst="rect">
            <a:avLst/>
          </a:prstGeom>
          <a:noFill/>
        </p:spPr>
        <p:txBody>
          <a:bodyPr wrap="none" rtlCol="0">
            <a:spAutoFit/>
          </a:bodyPr>
          <a:lstStyle/>
          <a:p>
            <a:pPr algn="ctr">
              <a:lnSpc>
                <a:spcPts val="1663"/>
              </a:lnSpc>
              <a:buClr>
                <a:schemeClr val="accent1"/>
              </a:buClr>
            </a:pPr>
            <a:r>
              <a:rPr lang="de-DE" sz="1400" b="1" dirty="0">
                <a:solidFill>
                  <a:srgbClr val="FF7F24"/>
                </a:solidFill>
              </a:rPr>
              <a:t>Messung/</a:t>
            </a:r>
            <a:br>
              <a:rPr lang="de-DE" sz="1400" b="1" dirty="0">
                <a:solidFill>
                  <a:srgbClr val="FF7F24"/>
                </a:solidFill>
              </a:rPr>
            </a:br>
            <a:r>
              <a:rPr lang="de-DE" sz="1400" b="1" dirty="0">
                <a:solidFill>
                  <a:srgbClr val="FF7F24"/>
                </a:solidFill>
              </a:rPr>
              <a:t>Messstellenbetrieb</a:t>
            </a:r>
            <a:br>
              <a:rPr lang="de-DE" sz="1400" b="1" dirty="0">
                <a:solidFill>
                  <a:srgbClr val="FF7F24"/>
                </a:solidFill>
              </a:rPr>
            </a:br>
            <a:r>
              <a:rPr lang="de-DE" sz="1400" b="1" dirty="0">
                <a:solidFill>
                  <a:srgbClr val="FF7F24"/>
                </a:solidFill>
              </a:rPr>
              <a:t>marktlich</a:t>
            </a:r>
            <a:r>
              <a:rPr lang="de-DE" sz="1400" b="1" dirty="0">
                <a:solidFill>
                  <a:schemeClr val="accent2">
                    <a:lumMod val="60000"/>
                    <a:lumOff val="40000"/>
                  </a:schemeClr>
                </a:solidFill>
              </a:rPr>
              <a:t>/reguliert</a:t>
            </a:r>
            <a:r>
              <a:rPr lang="de-DE" sz="1400" b="1">
                <a:solidFill>
                  <a:schemeClr val="accent2">
                    <a:lumMod val="60000"/>
                    <a:lumOff val="40000"/>
                  </a:schemeClr>
                </a:solidFill>
              </a:rPr>
              <a:t/>
            </a:r>
            <a:br>
              <a:rPr lang="de-DE" sz="1400" b="1">
                <a:solidFill>
                  <a:schemeClr val="accent2">
                    <a:lumMod val="60000"/>
                    <a:lumOff val="40000"/>
                  </a:schemeClr>
                </a:solidFill>
              </a:rPr>
            </a:br>
            <a:r>
              <a:rPr lang="de-DE" sz="1400" b="1">
                <a:solidFill>
                  <a:schemeClr val="accent2">
                    <a:lumMod val="60000"/>
                    <a:lumOff val="40000"/>
                  </a:schemeClr>
                </a:solidFill>
              </a:rPr>
              <a:t>0,8%</a:t>
            </a:r>
            <a:endParaRPr lang="de-DE" sz="1400" b="1" dirty="0">
              <a:solidFill>
                <a:schemeClr val="accent2">
                  <a:lumMod val="60000"/>
                  <a:lumOff val="40000"/>
                </a:schemeClr>
              </a:solidFill>
            </a:endParaRPr>
          </a:p>
        </p:txBody>
      </p:sp>
      <p:sp>
        <p:nvSpPr>
          <p:cNvPr id="6" name="Textfeld 5"/>
          <p:cNvSpPr txBox="1"/>
          <p:nvPr/>
        </p:nvSpPr>
        <p:spPr>
          <a:xfrm>
            <a:off x="31460" y="2304355"/>
            <a:ext cx="2160240" cy="957250"/>
          </a:xfrm>
          <a:prstGeom prst="rect">
            <a:avLst/>
          </a:prstGeom>
          <a:noFill/>
        </p:spPr>
        <p:txBody>
          <a:bodyPr wrap="square" rtlCol="0">
            <a:spAutoFit/>
          </a:bodyPr>
          <a:lstStyle/>
          <a:p>
            <a:pPr algn="ctr">
              <a:lnSpc>
                <a:spcPts val="1663"/>
              </a:lnSpc>
              <a:buClr>
                <a:schemeClr val="accent1"/>
              </a:buClr>
            </a:pPr>
            <a:r>
              <a:rPr lang="de-DE" sz="1400" b="1" dirty="0"/>
              <a:t>Durchschnittlicher</a:t>
            </a:r>
            <a:br>
              <a:rPr lang="de-DE" sz="1400" b="1" dirty="0"/>
            </a:br>
            <a:r>
              <a:rPr lang="de-DE" sz="1400" b="1" dirty="0"/>
              <a:t>Strompreis für</a:t>
            </a:r>
            <a:br>
              <a:rPr lang="de-DE" sz="1400" b="1" dirty="0"/>
            </a:br>
            <a:r>
              <a:rPr lang="de-DE" sz="1400" b="1"/>
              <a:t>Haushalte 1. Hj. 2022:</a:t>
            </a:r>
            <a:br>
              <a:rPr lang="de-DE" sz="1400" b="1"/>
            </a:br>
            <a:r>
              <a:rPr lang="de-DE" sz="1400" b="1"/>
              <a:t>37,14 </a:t>
            </a:r>
            <a:r>
              <a:rPr lang="de-DE" sz="1400" b="1" dirty="0"/>
              <a:t>ct</a:t>
            </a:r>
            <a:r>
              <a:rPr lang="de-DE" sz="1400" b="1"/>
              <a:t>/kWh</a:t>
            </a:r>
            <a:endParaRPr lang="de-DE" sz="1400" b="1" dirty="0"/>
          </a:p>
        </p:txBody>
      </p:sp>
      <p:sp>
        <p:nvSpPr>
          <p:cNvPr id="28" name="Textfeld 27"/>
          <p:cNvSpPr txBox="1"/>
          <p:nvPr/>
        </p:nvSpPr>
        <p:spPr>
          <a:xfrm>
            <a:off x="2877358" y="2973913"/>
            <a:ext cx="1154297" cy="338554"/>
          </a:xfrm>
          <a:prstGeom prst="rect">
            <a:avLst/>
          </a:prstGeom>
          <a:noFill/>
        </p:spPr>
        <p:txBody>
          <a:bodyPr wrap="square" rtlCol="0">
            <a:spAutoFit/>
          </a:bodyPr>
          <a:lstStyle/>
          <a:p>
            <a:pPr algn="ctr">
              <a:buClr>
                <a:schemeClr val="accent1"/>
              </a:buClr>
            </a:pPr>
            <a:r>
              <a:rPr lang="de-DE" sz="800" b="1"/>
              <a:t>Offshore-Netzumlage</a:t>
            </a:r>
            <a:br>
              <a:rPr lang="de-DE" sz="800" b="1"/>
            </a:br>
            <a:r>
              <a:rPr lang="de-DE" sz="800" b="1"/>
              <a:t>0,419</a:t>
            </a:r>
            <a:endParaRPr lang="de-DE" sz="800" b="1" dirty="0"/>
          </a:p>
        </p:txBody>
      </p:sp>
      <p:sp>
        <p:nvSpPr>
          <p:cNvPr id="24" name="Textfeld 23"/>
          <p:cNvSpPr txBox="1"/>
          <p:nvPr/>
        </p:nvSpPr>
        <p:spPr>
          <a:xfrm>
            <a:off x="2995794" y="2634778"/>
            <a:ext cx="1035861" cy="461665"/>
          </a:xfrm>
          <a:prstGeom prst="rect">
            <a:avLst/>
          </a:prstGeom>
          <a:noFill/>
        </p:spPr>
        <p:txBody>
          <a:bodyPr wrap="none" rtlCol="0">
            <a:spAutoFit/>
          </a:bodyPr>
          <a:lstStyle/>
          <a:p>
            <a:pPr algn="ctr">
              <a:buClr>
                <a:schemeClr val="accent1"/>
              </a:buClr>
            </a:pPr>
            <a:r>
              <a:rPr lang="de-DE" sz="800" b="1" dirty="0"/>
              <a:t>Umlage f.</a:t>
            </a:r>
            <a:br>
              <a:rPr lang="de-DE" sz="800" b="1" dirty="0"/>
            </a:br>
            <a:r>
              <a:rPr lang="de-DE" sz="800" b="1" dirty="0"/>
              <a:t>abschaltbare Lasten</a:t>
            </a:r>
            <a:r>
              <a:rPr lang="de-DE" sz="800" b="1"/>
              <a:t/>
            </a:r>
            <a:br>
              <a:rPr lang="de-DE" sz="800" b="1"/>
            </a:br>
            <a:r>
              <a:rPr lang="de-DE" sz="800" b="1"/>
              <a:t>0,003</a:t>
            </a:r>
            <a:endParaRPr lang="de-DE" sz="800" b="1" dirty="0"/>
          </a:p>
        </p:txBody>
      </p:sp>
      <p:sp>
        <p:nvSpPr>
          <p:cNvPr id="26" name="Rechteck 25">
            <a:extLst>
              <a:ext uri="{FF2B5EF4-FFF2-40B4-BE49-F238E27FC236}">
                <a16:creationId xmlns="" xmlns:a16="http://schemas.microsoft.com/office/drawing/2014/main" id="{F5F2DBFD-239A-4E6F-87D2-36644EB8B493}"/>
              </a:ext>
            </a:extLst>
          </p:cNvPr>
          <p:cNvSpPr/>
          <p:nvPr/>
        </p:nvSpPr>
        <p:spPr>
          <a:xfrm>
            <a:off x="661285" y="4961801"/>
            <a:ext cx="1858202" cy="246221"/>
          </a:xfrm>
          <a:prstGeom prst="rect">
            <a:avLst/>
          </a:prstGeom>
        </p:spPr>
        <p:txBody>
          <a:bodyPr wrap="none">
            <a:spAutoFit/>
          </a:bodyPr>
          <a:lstStyle/>
          <a:p>
            <a:pPr algn="r"/>
            <a:r>
              <a:rPr lang="de-DE" sz="800" i="1" dirty="0"/>
              <a:t> </a:t>
            </a:r>
            <a:r>
              <a:rPr lang="de-DE" sz="1000" i="1" dirty="0"/>
              <a:t>Quelle: </a:t>
            </a:r>
            <a:r>
              <a:rPr lang="de-DE" sz="1000" dirty="0"/>
              <a:t>BDEW; </a:t>
            </a:r>
            <a:r>
              <a:rPr lang="de-DE" sz="1000"/>
              <a:t>Stand: 07/2022</a:t>
            </a:r>
            <a:endParaRPr lang="de-DE" sz="1000" dirty="0"/>
          </a:p>
        </p:txBody>
      </p:sp>
      <p:sp>
        <p:nvSpPr>
          <p:cNvPr id="27" name="Text Box 16">
            <a:extLst>
              <a:ext uri="{FF2B5EF4-FFF2-40B4-BE49-F238E27FC236}">
                <a16:creationId xmlns="" xmlns:a16="http://schemas.microsoft.com/office/drawing/2014/main" id="{2D127508-D79B-432F-B572-214767C49293}"/>
              </a:ext>
            </a:extLst>
          </p:cNvPr>
          <p:cNvSpPr txBox="1">
            <a:spLocks noChangeArrowheads="1"/>
          </p:cNvSpPr>
          <p:nvPr/>
        </p:nvSpPr>
        <p:spPr bwMode="gray">
          <a:xfrm>
            <a:off x="4463703" y="5000522"/>
            <a:ext cx="40917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square" lIns="0" tIns="0">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l" defTabSz="691195" rtl="0" eaLnBrk="1" fontAlgn="auto" latinLnBrk="0" hangingPunct="1">
              <a:lnSpc>
                <a:spcPct val="100000"/>
              </a:lnSpc>
              <a:spcBef>
                <a:spcPct val="45000"/>
              </a:spcBef>
              <a:spcAft>
                <a:spcPct val="20000"/>
              </a:spcAft>
              <a:buClr>
                <a:srgbClr val="DE0029"/>
              </a:buClr>
              <a:buSzTx/>
              <a:buFontTx/>
              <a:buNone/>
              <a:tabLst/>
              <a:defRPr/>
            </a:pPr>
            <a:r>
              <a:rPr lang="de-DE" sz="1000">
                <a:latin typeface="+mj-lt"/>
              </a:rPr>
              <a:t>* </a:t>
            </a:r>
            <a:r>
              <a:rPr kumimoji="0" lang="de-DE" sz="1000" b="0" i="0" u="none" strike="noStrike" kern="1200" cap="none" spc="0" normalizeH="0" baseline="0" noProof="0">
                <a:ln>
                  <a:noFill/>
                </a:ln>
                <a:solidFill>
                  <a:srgbClr val="000000"/>
                </a:solidFill>
                <a:effectLst/>
                <a:uLnTx/>
                <a:uFillTx/>
                <a:latin typeface="Calibri"/>
                <a:ea typeface="+mn-ea"/>
                <a:cs typeface="Calibri"/>
              </a:rPr>
              <a:t>ausführliche methodische Erläuterung zur Durchschnittsbildung s. Folie 2</a:t>
            </a:r>
            <a:endParaRPr lang="de-DE" sz="1000" b="1" dirty="0">
              <a:latin typeface="+mj-lt"/>
            </a:endParaRPr>
          </a:p>
        </p:txBody>
      </p:sp>
      <p:sp>
        <p:nvSpPr>
          <p:cNvPr id="29" name="Datumsplatzhalter 3">
            <a:extLst>
              <a:ext uri="{FF2B5EF4-FFF2-40B4-BE49-F238E27FC236}">
                <a16:creationId xmlns="" xmlns:a16="http://schemas.microsoft.com/office/drawing/2014/main" id="{15B016D5-4EEC-400E-A21C-AB019F90C271}"/>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405510653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Inhaltsplatzhalter 2">
            <a:extLst>
              <a:ext uri="{FF2B5EF4-FFF2-40B4-BE49-F238E27FC236}">
                <a16:creationId xmlns="" xmlns:a16="http://schemas.microsoft.com/office/drawing/2014/main" id="{382B88D3-2C6B-4C75-84FC-5FB640FF7371}"/>
              </a:ext>
            </a:extLst>
          </p:cNvPr>
          <p:cNvGraphicFramePr>
            <a:graphicFrameLocks/>
          </p:cNvGraphicFramePr>
          <p:nvPr/>
        </p:nvGraphicFramePr>
        <p:xfrm>
          <a:off x="469834" y="1448207"/>
          <a:ext cx="4137885" cy="3510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Inhaltsplatzhalter 2">
            <a:extLst>
              <a:ext uri="{FF2B5EF4-FFF2-40B4-BE49-F238E27FC236}">
                <a16:creationId xmlns="" xmlns:a16="http://schemas.microsoft.com/office/drawing/2014/main" id="{8B15F21F-8B91-4FB7-A682-AA177B509F00}"/>
              </a:ext>
            </a:extLst>
          </p:cNvPr>
          <p:cNvGraphicFramePr>
            <a:graphicFrameLocks/>
          </p:cNvGraphicFramePr>
          <p:nvPr/>
        </p:nvGraphicFramePr>
        <p:xfrm>
          <a:off x="4796035" y="1416675"/>
          <a:ext cx="4137885" cy="369599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el 6"/>
          <p:cNvSpPr>
            <a:spLocks noGrp="1"/>
          </p:cNvSpPr>
          <p:nvPr>
            <p:ph type="title"/>
          </p:nvPr>
        </p:nvSpPr>
        <p:spPr/>
        <p:txBody>
          <a:bodyPr/>
          <a:lstStyle/>
          <a:p>
            <a:r>
              <a:rPr lang="de-DE" dirty="0">
                <a:solidFill>
                  <a:srgbClr val="C20000"/>
                </a:solidFill>
              </a:rPr>
              <a:t>Preisentwicklung Strombörse</a:t>
            </a:r>
            <a:r>
              <a:rPr lang="de-DE" dirty="0">
                <a:solidFill>
                  <a:srgbClr val="000000"/>
                </a:solidFill>
              </a:rPr>
              <a:t/>
            </a:r>
            <a:br>
              <a:rPr lang="de-DE" dirty="0">
                <a:solidFill>
                  <a:srgbClr val="000000"/>
                </a:solidFill>
              </a:rPr>
            </a:br>
            <a:r>
              <a:rPr lang="de-DE" sz="1600" b="0" dirty="0">
                <a:solidFill>
                  <a:srgbClr val="C20000"/>
                </a:solidFill>
              </a:rPr>
              <a:t>01.01.2021 </a:t>
            </a:r>
            <a:r>
              <a:rPr lang="de-DE" sz="1600" b="0">
                <a:solidFill>
                  <a:srgbClr val="C20000"/>
                </a:solidFill>
              </a:rPr>
              <a:t>– 11.11.2022 </a:t>
            </a:r>
            <a:r>
              <a:rPr lang="de-DE" sz="1600" b="0" dirty="0">
                <a:solidFill>
                  <a:srgbClr val="C20000"/>
                </a:solidFill>
              </a:rPr>
              <a:t>(Terminmarkt), </a:t>
            </a:r>
            <a:r>
              <a:rPr lang="de-DE" sz="1600" b="0">
                <a:solidFill>
                  <a:srgbClr val="C20000"/>
                </a:solidFill>
              </a:rPr>
              <a:t>– 14.11.2022 </a:t>
            </a:r>
            <a:r>
              <a:rPr lang="de-DE" sz="1600" b="0" dirty="0">
                <a:solidFill>
                  <a:srgbClr val="C20000"/>
                </a:solidFill>
              </a:rPr>
              <a:t>(Spotmarkt)</a:t>
            </a:r>
          </a:p>
        </p:txBody>
      </p:sp>
      <p:sp>
        <p:nvSpPr>
          <p:cNvPr id="70" name="Rectangle 28"/>
          <p:cNvSpPr>
            <a:spLocks noChangeArrowheads="1"/>
          </p:cNvSpPr>
          <p:nvPr/>
        </p:nvSpPr>
        <p:spPr bwMode="auto">
          <a:xfrm>
            <a:off x="5356956" y="1549296"/>
            <a:ext cx="2002151" cy="278538"/>
          </a:xfrm>
          <a:prstGeom prst="rect">
            <a:avLst/>
          </a:prstGeom>
          <a:noFill/>
          <a:ln w="9525" algn="ctr">
            <a:noFill/>
            <a:miter lim="800000"/>
            <a:headEnd/>
            <a:tailEnd/>
          </a:ln>
          <a:effectLst/>
        </p:spPr>
        <p:txBody>
          <a:bodyPr wrap="none" anchor="ctr">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en-US" sz="1210" b="1" i="0" u="none" strike="noStrike" kern="1200" cap="none" spc="0" normalizeH="0" baseline="0" noProof="0">
                <a:ln>
                  <a:noFill/>
                </a:ln>
                <a:solidFill>
                  <a:srgbClr val="000000"/>
                </a:solidFill>
                <a:effectLst/>
                <a:uLnTx/>
                <a:uFillTx/>
                <a:latin typeface="Arial" pitchFamily="34" charset="0"/>
                <a:ea typeface="+mn-ea"/>
                <a:cs typeface="Calibri"/>
              </a:rPr>
              <a:t>Spotmarkt Tagesindizes</a:t>
            </a:r>
            <a:endParaRPr kumimoji="0" lang="en-US" sz="1210" b="1" i="0" u="none" strike="noStrike" kern="1200" cap="none" spc="0" normalizeH="0" baseline="0" noProof="0" dirty="0">
              <a:ln>
                <a:noFill/>
              </a:ln>
              <a:solidFill>
                <a:srgbClr val="000000"/>
              </a:solidFill>
              <a:effectLst/>
              <a:uLnTx/>
              <a:uFillTx/>
              <a:latin typeface="Arial" pitchFamily="34" charset="0"/>
              <a:ea typeface="+mn-ea"/>
              <a:cs typeface="Calibri"/>
            </a:endParaRPr>
          </a:p>
        </p:txBody>
      </p:sp>
      <p:sp>
        <p:nvSpPr>
          <p:cNvPr id="44" name="Text Box 37">
            <a:extLst>
              <a:ext uri="{FF2B5EF4-FFF2-40B4-BE49-F238E27FC236}">
                <a16:creationId xmlns="" xmlns:a16="http://schemas.microsoft.com/office/drawing/2014/main" id="{111E9F95-E5F4-4604-A4A7-F8881A348934}"/>
              </a:ext>
            </a:extLst>
          </p:cNvPr>
          <p:cNvSpPr txBox="1">
            <a:spLocks noChangeArrowheads="1"/>
          </p:cNvSpPr>
          <p:nvPr/>
        </p:nvSpPr>
        <p:spPr bwMode="auto">
          <a:xfrm>
            <a:off x="1383125" y="1880056"/>
            <a:ext cx="1316386" cy="333361"/>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200" b="1" i="0" u="none" strike="noStrike" kern="1200" cap="none" spc="0" normalizeH="0" baseline="0" noProof="0">
                <a:ln>
                  <a:noFill/>
                </a:ln>
                <a:solidFill>
                  <a:srgbClr val="FF7F24"/>
                </a:solidFill>
                <a:effectLst/>
                <a:uLnTx/>
                <a:uFillTx/>
                <a:latin typeface="Calibri"/>
                <a:ea typeface="+mn-ea"/>
                <a:cs typeface="Calibri"/>
                <a:sym typeface="Symbol" panose="05050102010706020507" pitchFamily="18" charset="2"/>
              </a:rPr>
              <a:t> 107,23</a:t>
            </a:r>
            <a:r>
              <a:rPr kumimoji="0" lang="de-DE" sz="1200" b="1" i="0" u="none" strike="noStrike" kern="1200" cap="none" spc="0" normalizeH="0" baseline="0" noProof="0">
                <a:ln>
                  <a:noFill/>
                </a:ln>
                <a:solidFill>
                  <a:srgbClr val="FF7F24"/>
                </a:solidFill>
                <a:effectLst/>
                <a:uLnTx/>
                <a:uFillTx/>
                <a:latin typeface="Calibri"/>
                <a:ea typeface="+mn-ea"/>
                <a:cs typeface="Calibri"/>
              </a:rPr>
              <a:t> </a:t>
            </a:r>
            <a:r>
              <a:rPr kumimoji="0" lang="de-DE" sz="1200" b="1" i="0" u="none" strike="noStrike" kern="1200" cap="none" spc="0" normalizeH="0" baseline="0" noProof="0" dirty="0">
                <a:ln>
                  <a:noFill/>
                </a:ln>
                <a:solidFill>
                  <a:srgbClr val="FF7F24"/>
                </a:solidFill>
                <a:effectLst/>
                <a:uLnTx/>
                <a:uFillTx/>
                <a:latin typeface="Calibri"/>
                <a:ea typeface="+mn-ea"/>
                <a:cs typeface="Calibri"/>
              </a:rPr>
              <a:t>€</a:t>
            </a:r>
            <a:r>
              <a:rPr kumimoji="0" lang="de-DE" sz="1200" b="1" i="0" u="none" strike="noStrike" kern="1200" cap="none" spc="0" normalizeH="0" baseline="0" noProof="0">
                <a:ln>
                  <a:noFill/>
                </a:ln>
                <a:solidFill>
                  <a:srgbClr val="FF7F24"/>
                </a:solidFill>
                <a:effectLst/>
                <a:uLnTx/>
                <a:uFillTx/>
                <a:latin typeface="Calibri"/>
                <a:ea typeface="+mn-ea"/>
                <a:cs typeface="Calibri"/>
              </a:rPr>
              <a:t>/MWh</a:t>
            </a:r>
          </a:p>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200" b="1" i="0" u="none" strike="noStrike" kern="1200" cap="none" spc="0" normalizeH="0" baseline="0" noProof="0">
                <a:ln>
                  <a:noFill/>
                </a:ln>
                <a:solidFill>
                  <a:srgbClr val="C00000"/>
                </a:solidFill>
                <a:effectLst/>
                <a:uLnTx/>
                <a:uFillTx/>
                <a:latin typeface="Calibri"/>
                <a:ea typeface="+mn-ea"/>
                <a:cs typeface="Calibri"/>
                <a:sym typeface="Symbol" panose="05050102010706020507" pitchFamily="18" charset="2"/>
              </a:rPr>
              <a:t> 88,42</a:t>
            </a:r>
            <a:r>
              <a:rPr kumimoji="0" lang="de-DE" sz="1200" b="1" i="0" u="none" strike="noStrike" kern="1200" cap="none" spc="0" normalizeH="0" baseline="0" noProof="0">
                <a:ln>
                  <a:noFill/>
                </a:ln>
                <a:solidFill>
                  <a:srgbClr val="C00000"/>
                </a:solidFill>
                <a:effectLst/>
                <a:uLnTx/>
                <a:uFillTx/>
                <a:latin typeface="Calibri"/>
                <a:ea typeface="+mn-ea"/>
                <a:cs typeface="Calibri"/>
              </a:rPr>
              <a:t> €/MWh</a:t>
            </a:r>
            <a:endParaRPr kumimoji="0" lang="de-DE" sz="1200" b="1" i="0" u="none" strike="noStrike" kern="1200" cap="none" spc="0" normalizeH="0" baseline="0" noProof="0" dirty="0">
              <a:ln>
                <a:noFill/>
              </a:ln>
              <a:solidFill>
                <a:srgbClr val="C00000"/>
              </a:solidFill>
              <a:effectLst/>
              <a:uLnTx/>
              <a:uFillTx/>
              <a:latin typeface="Calibri"/>
              <a:ea typeface="+mn-ea"/>
              <a:cs typeface="Calibri"/>
            </a:endParaRPr>
          </a:p>
        </p:txBody>
      </p:sp>
      <p:sp>
        <p:nvSpPr>
          <p:cNvPr id="48" name="Text Box 36">
            <a:extLst>
              <a:ext uri="{FF2B5EF4-FFF2-40B4-BE49-F238E27FC236}">
                <a16:creationId xmlns="" xmlns:a16="http://schemas.microsoft.com/office/drawing/2014/main" id="{D24266A5-8DA6-445D-8845-6D244881C794}"/>
              </a:ext>
            </a:extLst>
          </p:cNvPr>
          <p:cNvSpPr txBox="1">
            <a:spLocks noChangeArrowheads="1"/>
          </p:cNvSpPr>
          <p:nvPr/>
        </p:nvSpPr>
        <p:spPr bwMode="auto">
          <a:xfrm>
            <a:off x="1646155" y="1645279"/>
            <a:ext cx="601447" cy="338554"/>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a:ea typeface="+mn-ea"/>
                <a:cs typeface="Calibri"/>
              </a:rPr>
              <a:t>2021</a:t>
            </a:r>
            <a:endParaRPr kumimoji="0" lang="de-DE" sz="1600" b="1" i="0" u="none" strike="noStrike" kern="1200" cap="none" spc="0" normalizeH="0" baseline="0" noProof="0" dirty="0">
              <a:ln>
                <a:noFill/>
              </a:ln>
              <a:solidFill>
                <a:srgbClr val="000000"/>
              </a:solidFill>
              <a:effectLst/>
              <a:uLnTx/>
              <a:uFillTx/>
              <a:latin typeface="Calibri"/>
              <a:ea typeface="+mn-ea"/>
              <a:cs typeface="Calibri"/>
            </a:endParaRPr>
          </a:p>
        </p:txBody>
      </p:sp>
      <p:sp>
        <p:nvSpPr>
          <p:cNvPr id="2" name="Foliennummernplatzhalter 1">
            <a:extLst>
              <a:ext uri="{FF2B5EF4-FFF2-40B4-BE49-F238E27FC236}">
                <a16:creationId xmlns="" xmlns:a16="http://schemas.microsoft.com/office/drawing/2014/main" id="{29A656EB-3393-4D1B-BFD1-0B5EBC8C98A3}"/>
              </a:ext>
            </a:extLst>
          </p:cNvPr>
          <p:cNvSpPr>
            <a:spLocks noGrp="1"/>
          </p:cNvSpPr>
          <p:nvPr>
            <p:ph type="sldNum" sz="quarter" idx="12"/>
          </p:nvPr>
        </p:nvSpPr>
        <p:spPr/>
        <p:txBody>
          <a:bodyPr/>
          <a:lstStyle/>
          <a:p>
            <a:pPr marL="0" marR="0" lvl="0" indent="0" algn="l" defTabSz="691195" rtl="0" eaLnBrk="1" fontAlgn="auto" latinLnBrk="0" hangingPunct="1">
              <a:lnSpc>
                <a:spcPct val="100000"/>
              </a:lnSpc>
              <a:spcBef>
                <a:spcPts val="0"/>
              </a:spcBef>
              <a:spcAft>
                <a:spcPts val="0"/>
              </a:spcAft>
              <a:buClrTx/>
              <a:buSzTx/>
              <a:buFontTx/>
              <a:buNone/>
              <a:tabLst/>
              <a:defRPr/>
            </a:pPr>
            <a:fld id="{FBB44F12-EB88-474F-BA5E-385A9C5524F3}" type="slidenum">
              <a:rPr kumimoji="0" lang="de-DE" sz="800" b="0" i="0" u="none" strike="noStrike" kern="1200" cap="none" spc="0" normalizeH="0" baseline="0" noProof="0" smtClean="0">
                <a:ln>
                  <a:noFill/>
                </a:ln>
                <a:solidFill>
                  <a:srgbClr val="576874"/>
                </a:solidFill>
                <a:effectLst/>
                <a:uLnTx/>
                <a:uFillTx/>
                <a:latin typeface="Calibri"/>
                <a:ea typeface="+mn-ea"/>
                <a:cs typeface="Calibri"/>
              </a:rPr>
              <a:pPr marL="0" marR="0" lvl="0" indent="0" algn="l" defTabSz="691195" rtl="0" eaLnBrk="1" fontAlgn="auto" latinLnBrk="0" hangingPunct="1">
                <a:lnSpc>
                  <a:spcPct val="100000"/>
                </a:lnSpc>
                <a:spcBef>
                  <a:spcPts val="0"/>
                </a:spcBef>
                <a:spcAft>
                  <a:spcPts val="0"/>
                </a:spcAft>
                <a:buClrTx/>
                <a:buSzTx/>
                <a:buFontTx/>
                <a:buNone/>
                <a:tabLst/>
                <a:defRPr/>
              </a:pPr>
              <a:t>41</a:t>
            </a:fld>
            <a:endParaRPr kumimoji="0" lang="de-DE" sz="800" b="0" i="0" u="none" strike="noStrike" kern="1200" cap="none" spc="0" normalizeH="0" baseline="0" noProof="0" dirty="0">
              <a:ln>
                <a:noFill/>
              </a:ln>
              <a:solidFill>
                <a:srgbClr val="576874"/>
              </a:solidFill>
              <a:effectLst/>
              <a:uLnTx/>
              <a:uFillTx/>
              <a:latin typeface="Calibri"/>
              <a:ea typeface="+mn-ea"/>
              <a:cs typeface="Calibri"/>
            </a:endParaRPr>
          </a:p>
        </p:txBody>
      </p:sp>
      <p:sp>
        <p:nvSpPr>
          <p:cNvPr id="59" name="Textfeld 58">
            <a:extLst>
              <a:ext uri="{FF2B5EF4-FFF2-40B4-BE49-F238E27FC236}">
                <a16:creationId xmlns="" xmlns:a16="http://schemas.microsoft.com/office/drawing/2014/main" id="{4A7CC3C0-48B2-4477-BEEF-D37B9FF617DB}"/>
              </a:ext>
            </a:extLst>
          </p:cNvPr>
          <p:cNvSpPr txBox="1"/>
          <p:nvPr/>
        </p:nvSpPr>
        <p:spPr>
          <a:xfrm>
            <a:off x="428867" y="4861894"/>
            <a:ext cx="1117294" cy="153888"/>
          </a:xfrm>
          <a:prstGeom prst="rect">
            <a:avLst/>
          </a:prstGeom>
          <a:noFill/>
        </p:spPr>
        <p:txBody>
          <a:bodyPr wrap="none" lIns="0" tIns="0" rIns="0" bIns="0" rtlCol="0">
            <a:spAutoFit/>
          </a:bodyPr>
          <a:lstStyle/>
          <a:p>
            <a:pPr marL="0" marR="0" lvl="0" indent="0" algn="l" defTabSz="691195" rtl="0" eaLnBrk="1" fontAlgn="auto" latinLnBrk="0" hangingPunct="1">
              <a:lnSpc>
                <a:spcPct val="100000"/>
              </a:lnSpc>
              <a:spcBef>
                <a:spcPts val="0"/>
              </a:spcBef>
              <a:spcAft>
                <a:spcPts val="400"/>
              </a:spcAft>
              <a:buClr>
                <a:srgbClr val="000000"/>
              </a:buClr>
              <a:buSzTx/>
              <a:buFontTx/>
              <a:buNone/>
              <a:tabLst/>
              <a:defRPr/>
            </a:pPr>
            <a:r>
              <a:rPr kumimoji="0" lang="de-DE" sz="1000" b="0" i="0" u="none" strike="noStrike" kern="1200" cap="none" spc="0" normalizeH="0" baseline="0" noProof="0">
                <a:ln>
                  <a:noFill/>
                </a:ln>
                <a:solidFill>
                  <a:srgbClr val="000000"/>
                </a:solidFill>
                <a:effectLst/>
                <a:uLnTx/>
                <a:uFillTx/>
                <a:latin typeface="Calibri"/>
                <a:ea typeface="+mn-ea"/>
                <a:cs typeface="Calibri"/>
              </a:rPr>
              <a:t>Quellen: EEX, </a:t>
            </a:r>
            <a:r>
              <a:rPr kumimoji="0" lang="de-DE" sz="1000" b="0" i="0" u="none" strike="noStrike" kern="1200" cap="none" spc="0" normalizeH="0" baseline="0" noProof="0" dirty="0" err="1">
                <a:ln>
                  <a:noFill/>
                </a:ln>
                <a:solidFill>
                  <a:srgbClr val="000000"/>
                </a:solidFill>
                <a:effectLst/>
                <a:uLnTx/>
                <a:uFillTx/>
                <a:latin typeface="Calibri"/>
                <a:ea typeface="+mn-ea"/>
                <a:cs typeface="Calibri"/>
              </a:rPr>
              <a:t>entso</a:t>
            </a:r>
            <a:r>
              <a:rPr kumimoji="0" lang="de-DE" sz="1000" b="0" i="0" u="none" strike="noStrike" kern="1200" cap="none" spc="0" normalizeH="0" baseline="0" noProof="0" dirty="0">
                <a:ln>
                  <a:noFill/>
                </a:ln>
                <a:solidFill>
                  <a:srgbClr val="000000"/>
                </a:solidFill>
                <a:effectLst/>
                <a:uLnTx/>
                <a:uFillTx/>
                <a:latin typeface="Calibri"/>
                <a:ea typeface="+mn-ea"/>
                <a:cs typeface="Calibri"/>
              </a:rPr>
              <a:t>-e</a:t>
            </a:r>
          </a:p>
        </p:txBody>
      </p:sp>
      <p:sp>
        <p:nvSpPr>
          <p:cNvPr id="31" name="Text Box 36">
            <a:extLst>
              <a:ext uri="{FF2B5EF4-FFF2-40B4-BE49-F238E27FC236}">
                <a16:creationId xmlns="" xmlns:a16="http://schemas.microsoft.com/office/drawing/2014/main" id="{71D976E1-5E78-457F-970F-1658DFEB4FF5}"/>
              </a:ext>
            </a:extLst>
          </p:cNvPr>
          <p:cNvSpPr txBox="1">
            <a:spLocks noChangeArrowheads="1"/>
          </p:cNvSpPr>
          <p:nvPr/>
        </p:nvSpPr>
        <p:spPr bwMode="auto">
          <a:xfrm>
            <a:off x="3311575" y="1648432"/>
            <a:ext cx="601447" cy="338554"/>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a:ea typeface="+mn-ea"/>
                <a:cs typeface="Calibri"/>
              </a:rPr>
              <a:t>2022</a:t>
            </a:r>
            <a:endParaRPr kumimoji="0" lang="de-DE" sz="1600" b="1" i="0" u="none" strike="noStrike" kern="1200" cap="none" spc="0" normalizeH="0" baseline="0" noProof="0" dirty="0">
              <a:ln>
                <a:noFill/>
              </a:ln>
              <a:solidFill>
                <a:srgbClr val="000000"/>
              </a:solidFill>
              <a:effectLst/>
              <a:uLnTx/>
              <a:uFillTx/>
              <a:latin typeface="Calibri"/>
              <a:ea typeface="+mn-ea"/>
              <a:cs typeface="Calibri"/>
            </a:endParaRPr>
          </a:p>
        </p:txBody>
      </p:sp>
      <p:sp>
        <p:nvSpPr>
          <p:cNvPr id="32" name="Text Box 36">
            <a:extLst>
              <a:ext uri="{FF2B5EF4-FFF2-40B4-BE49-F238E27FC236}">
                <a16:creationId xmlns="" xmlns:a16="http://schemas.microsoft.com/office/drawing/2014/main" id="{1C9BF59A-B0AD-425E-9015-AC2620A0184E}"/>
              </a:ext>
            </a:extLst>
          </p:cNvPr>
          <p:cNvSpPr txBox="1">
            <a:spLocks noChangeArrowheads="1"/>
          </p:cNvSpPr>
          <p:nvPr/>
        </p:nvSpPr>
        <p:spPr bwMode="auto">
          <a:xfrm>
            <a:off x="5975871" y="1680036"/>
            <a:ext cx="601447" cy="338554"/>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a:ea typeface="+mn-ea"/>
                <a:cs typeface="Calibri"/>
              </a:rPr>
              <a:t>2021</a:t>
            </a:r>
            <a:endParaRPr kumimoji="0" lang="de-DE" sz="1600" b="1" i="0" u="none" strike="noStrike" kern="1200" cap="none" spc="0" normalizeH="0" baseline="0" noProof="0" dirty="0">
              <a:ln>
                <a:noFill/>
              </a:ln>
              <a:solidFill>
                <a:srgbClr val="000000"/>
              </a:solidFill>
              <a:effectLst/>
              <a:uLnTx/>
              <a:uFillTx/>
              <a:latin typeface="Calibri"/>
              <a:ea typeface="+mn-ea"/>
              <a:cs typeface="Calibri"/>
            </a:endParaRPr>
          </a:p>
        </p:txBody>
      </p:sp>
      <p:sp>
        <p:nvSpPr>
          <p:cNvPr id="33" name="Text Box 36">
            <a:extLst>
              <a:ext uri="{FF2B5EF4-FFF2-40B4-BE49-F238E27FC236}">
                <a16:creationId xmlns="" xmlns:a16="http://schemas.microsoft.com/office/drawing/2014/main" id="{3C6324A3-3114-4C68-9499-29DEC6EB19EE}"/>
              </a:ext>
            </a:extLst>
          </p:cNvPr>
          <p:cNvSpPr txBox="1">
            <a:spLocks noChangeArrowheads="1"/>
          </p:cNvSpPr>
          <p:nvPr/>
        </p:nvSpPr>
        <p:spPr bwMode="auto">
          <a:xfrm>
            <a:off x="7656659" y="1675694"/>
            <a:ext cx="601447" cy="338554"/>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a:ea typeface="+mn-ea"/>
                <a:cs typeface="Calibri"/>
              </a:rPr>
              <a:t>2022</a:t>
            </a:r>
            <a:endParaRPr kumimoji="0" lang="de-DE" sz="1600" b="1" i="0" u="none" strike="noStrike" kern="1200" cap="none" spc="0" normalizeH="0" baseline="0" noProof="0" dirty="0">
              <a:ln>
                <a:noFill/>
              </a:ln>
              <a:solidFill>
                <a:srgbClr val="000000"/>
              </a:solidFill>
              <a:effectLst/>
              <a:uLnTx/>
              <a:uFillTx/>
              <a:latin typeface="Calibri"/>
              <a:ea typeface="+mn-ea"/>
              <a:cs typeface="Calibri"/>
            </a:endParaRPr>
          </a:p>
        </p:txBody>
      </p:sp>
      <p:sp>
        <p:nvSpPr>
          <p:cNvPr id="41" name="Text Box 37">
            <a:extLst>
              <a:ext uri="{FF2B5EF4-FFF2-40B4-BE49-F238E27FC236}">
                <a16:creationId xmlns="" xmlns:a16="http://schemas.microsoft.com/office/drawing/2014/main" id="{808D91B9-332E-4E64-ACD6-5FD09D9712A8}"/>
              </a:ext>
            </a:extLst>
          </p:cNvPr>
          <p:cNvSpPr txBox="1">
            <a:spLocks noChangeArrowheads="1"/>
          </p:cNvSpPr>
          <p:nvPr/>
        </p:nvSpPr>
        <p:spPr bwMode="auto">
          <a:xfrm>
            <a:off x="5759847" y="1895554"/>
            <a:ext cx="1316386" cy="333361"/>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200" b="1" i="0" u="none" strike="noStrike" kern="1200" cap="none" spc="0" normalizeH="0" baseline="0" noProof="0">
                <a:ln>
                  <a:noFill/>
                </a:ln>
                <a:solidFill>
                  <a:srgbClr val="FF7F24"/>
                </a:solidFill>
                <a:effectLst/>
                <a:uLnTx/>
                <a:uFillTx/>
                <a:latin typeface="Calibri"/>
                <a:ea typeface="+mn-ea"/>
                <a:cs typeface="Calibri"/>
                <a:sym typeface="Symbol" panose="05050102010706020507" pitchFamily="18" charset="2"/>
              </a:rPr>
              <a:t> 105,06</a:t>
            </a:r>
            <a:r>
              <a:rPr kumimoji="0" lang="de-DE" sz="1200" b="1" i="0" u="none" strike="noStrike" kern="1200" cap="none" spc="0" normalizeH="0" baseline="0" noProof="0">
                <a:ln>
                  <a:noFill/>
                </a:ln>
                <a:solidFill>
                  <a:srgbClr val="FF7F24"/>
                </a:solidFill>
                <a:effectLst/>
                <a:uLnTx/>
                <a:uFillTx/>
                <a:latin typeface="Calibri"/>
                <a:ea typeface="+mn-ea"/>
                <a:cs typeface="Calibri"/>
              </a:rPr>
              <a:t> </a:t>
            </a:r>
            <a:r>
              <a:rPr kumimoji="0" lang="de-DE" sz="1200" b="1" i="0" u="none" strike="noStrike" kern="1200" cap="none" spc="0" normalizeH="0" baseline="0" noProof="0" dirty="0">
                <a:ln>
                  <a:noFill/>
                </a:ln>
                <a:solidFill>
                  <a:srgbClr val="FF7F24"/>
                </a:solidFill>
                <a:effectLst/>
                <a:uLnTx/>
                <a:uFillTx/>
                <a:latin typeface="Calibri"/>
                <a:ea typeface="+mn-ea"/>
                <a:cs typeface="Calibri"/>
              </a:rPr>
              <a:t>€</a:t>
            </a:r>
            <a:r>
              <a:rPr kumimoji="0" lang="de-DE" sz="1200" b="1" i="0" u="none" strike="noStrike" kern="1200" cap="none" spc="0" normalizeH="0" baseline="0" noProof="0">
                <a:ln>
                  <a:noFill/>
                </a:ln>
                <a:solidFill>
                  <a:srgbClr val="FF7F24"/>
                </a:solidFill>
                <a:effectLst/>
                <a:uLnTx/>
                <a:uFillTx/>
                <a:latin typeface="Calibri"/>
                <a:ea typeface="+mn-ea"/>
                <a:cs typeface="Calibri"/>
              </a:rPr>
              <a:t>/MWh</a:t>
            </a:r>
          </a:p>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200" b="1" i="0" u="none" strike="noStrike" kern="1200" cap="none" spc="0" normalizeH="0" baseline="0" noProof="0">
                <a:ln>
                  <a:noFill/>
                </a:ln>
                <a:solidFill>
                  <a:srgbClr val="C00000"/>
                </a:solidFill>
                <a:effectLst/>
                <a:uLnTx/>
                <a:uFillTx/>
                <a:latin typeface="Calibri"/>
                <a:ea typeface="+mn-ea"/>
                <a:cs typeface="Calibri"/>
                <a:sym typeface="Symbol" panose="05050102010706020507" pitchFamily="18" charset="2"/>
              </a:rPr>
              <a:t> 96,84</a:t>
            </a:r>
            <a:r>
              <a:rPr kumimoji="0" lang="de-DE" sz="1200" b="1" i="0" u="none" strike="noStrike" kern="1200" cap="none" spc="0" normalizeH="0" baseline="0" noProof="0">
                <a:ln>
                  <a:noFill/>
                </a:ln>
                <a:solidFill>
                  <a:srgbClr val="C00000"/>
                </a:solidFill>
                <a:effectLst/>
                <a:uLnTx/>
                <a:uFillTx/>
                <a:latin typeface="Calibri"/>
                <a:ea typeface="+mn-ea"/>
                <a:cs typeface="Calibri"/>
              </a:rPr>
              <a:t> €/MWh</a:t>
            </a:r>
            <a:endParaRPr kumimoji="0" lang="de-DE" sz="1200" b="1" i="0" u="none" strike="noStrike" kern="1200" cap="none" spc="0" normalizeH="0" baseline="0" noProof="0" dirty="0">
              <a:ln>
                <a:noFill/>
              </a:ln>
              <a:solidFill>
                <a:srgbClr val="C00000"/>
              </a:solidFill>
              <a:effectLst/>
              <a:uLnTx/>
              <a:uFillTx/>
              <a:latin typeface="Calibri"/>
              <a:ea typeface="+mn-ea"/>
              <a:cs typeface="Calibri"/>
            </a:endParaRPr>
          </a:p>
        </p:txBody>
      </p:sp>
      <p:sp>
        <p:nvSpPr>
          <p:cNvPr id="46" name="Text Box 37">
            <a:extLst>
              <a:ext uri="{FF2B5EF4-FFF2-40B4-BE49-F238E27FC236}">
                <a16:creationId xmlns="" xmlns:a16="http://schemas.microsoft.com/office/drawing/2014/main" id="{EFEA9EC6-1A0D-4EB5-AC94-AAEB8EEF2511}"/>
              </a:ext>
            </a:extLst>
          </p:cNvPr>
          <p:cNvSpPr txBox="1">
            <a:spLocks noChangeArrowheads="1"/>
          </p:cNvSpPr>
          <p:nvPr/>
        </p:nvSpPr>
        <p:spPr bwMode="auto">
          <a:xfrm>
            <a:off x="7433039" y="1895554"/>
            <a:ext cx="1327608" cy="334963"/>
          </a:xfrm>
          <a:prstGeom prst="rect">
            <a:avLst/>
          </a:prstGeom>
          <a:noFill/>
          <a:ln w="9525" algn="ctr">
            <a:noFill/>
            <a:miter lim="800000"/>
            <a:headEnd/>
            <a:tailEnd/>
          </a:ln>
          <a:effectLst/>
        </p:spPr>
        <p:txBody>
          <a:bodyPr wrap="none">
            <a:spAutoFit/>
          </a:bodyPr>
          <a:lstStyle/>
          <a:p>
            <a:pPr marL="171450" marR="0" lvl="0" indent="-171450" algn="l" defTabSz="691195" rtl="0" eaLnBrk="1" fontAlgn="auto" latinLnBrk="0" hangingPunct="1">
              <a:lnSpc>
                <a:spcPts val="900"/>
              </a:lnSpc>
              <a:spcBef>
                <a:spcPts val="0"/>
              </a:spcBef>
              <a:spcAft>
                <a:spcPts val="0"/>
              </a:spcAft>
              <a:buClrTx/>
              <a:buSzTx/>
              <a:buFont typeface="Symbol" panose="05050102010706020507" pitchFamily="18" charset="2"/>
              <a:buChar char="Æ"/>
              <a:tabLst/>
              <a:defRPr/>
            </a:pPr>
            <a:r>
              <a:rPr kumimoji="0" lang="de-DE" sz="1200" b="1" i="0" u="none" strike="noStrike" kern="1200" cap="none" spc="0" normalizeH="0" baseline="0" noProof="0">
                <a:ln>
                  <a:noFill/>
                </a:ln>
                <a:solidFill>
                  <a:srgbClr val="FF7F24"/>
                </a:solidFill>
                <a:effectLst/>
                <a:uLnTx/>
                <a:uFillTx/>
                <a:latin typeface="Calibri"/>
                <a:ea typeface="+mn-ea"/>
                <a:cs typeface="Calibri"/>
                <a:sym typeface="Symbol" panose="05050102010706020507" pitchFamily="18" charset="2"/>
              </a:rPr>
              <a:t>232,61 </a:t>
            </a:r>
            <a:r>
              <a:rPr kumimoji="0" lang="de-DE" sz="1200" b="1" i="0" u="none" strike="noStrike" kern="1200" cap="none" spc="0" normalizeH="0" baseline="0" noProof="0" dirty="0">
                <a:ln>
                  <a:noFill/>
                </a:ln>
                <a:solidFill>
                  <a:srgbClr val="FF7F24"/>
                </a:solidFill>
                <a:effectLst/>
                <a:uLnTx/>
                <a:uFillTx/>
                <a:latin typeface="Calibri"/>
                <a:ea typeface="+mn-ea"/>
                <a:cs typeface="Calibri"/>
              </a:rPr>
              <a:t>€/MWh</a:t>
            </a:r>
          </a:p>
          <a:p>
            <a:pPr marL="171450" marR="0" lvl="0" indent="-171450" algn="l" defTabSz="691195" rtl="0" eaLnBrk="1" fontAlgn="auto" latinLnBrk="0" hangingPunct="1">
              <a:lnSpc>
                <a:spcPts val="900"/>
              </a:lnSpc>
              <a:spcBef>
                <a:spcPts val="0"/>
              </a:spcBef>
              <a:spcAft>
                <a:spcPts val="0"/>
              </a:spcAft>
              <a:buClrTx/>
              <a:buSzTx/>
              <a:buFont typeface="Symbol" panose="05050102010706020507" pitchFamily="18" charset="2"/>
              <a:buChar char="Æ"/>
              <a:tabLst/>
              <a:defRPr/>
            </a:pPr>
            <a:r>
              <a:rPr lang="de-DE" sz="1200" b="1">
                <a:solidFill>
                  <a:srgbClr val="C00000"/>
                </a:solidFill>
                <a:latin typeface="Calibri"/>
                <a:cs typeface="Calibri"/>
                <a:sym typeface="Symbol" panose="05050102010706020507" pitchFamily="18" charset="2"/>
              </a:rPr>
              <a:t>234,69 </a:t>
            </a:r>
            <a:r>
              <a:rPr lang="de-DE" sz="1200" b="1" dirty="0">
                <a:solidFill>
                  <a:srgbClr val="C00000"/>
                </a:solidFill>
                <a:latin typeface="Calibri"/>
                <a:cs typeface="Calibri"/>
                <a:sym typeface="Symbol" panose="05050102010706020507" pitchFamily="18" charset="2"/>
              </a:rPr>
              <a:t>€</a:t>
            </a:r>
            <a:r>
              <a:rPr kumimoji="0" lang="de-DE" sz="1200" b="1" i="0" u="none" strike="noStrike" kern="1200" cap="none" spc="0" normalizeH="0" baseline="0" noProof="0" dirty="0">
                <a:ln>
                  <a:noFill/>
                </a:ln>
                <a:solidFill>
                  <a:srgbClr val="C00000"/>
                </a:solidFill>
                <a:effectLst/>
                <a:uLnTx/>
                <a:uFillTx/>
                <a:latin typeface="Calibri"/>
                <a:ea typeface="+mn-ea"/>
                <a:cs typeface="Calibri"/>
              </a:rPr>
              <a:t>/MWh</a:t>
            </a:r>
          </a:p>
        </p:txBody>
      </p:sp>
      <p:sp>
        <p:nvSpPr>
          <p:cNvPr id="56" name="Rectangle 28">
            <a:extLst>
              <a:ext uri="{FF2B5EF4-FFF2-40B4-BE49-F238E27FC236}">
                <a16:creationId xmlns="" xmlns:a16="http://schemas.microsoft.com/office/drawing/2014/main" id="{DA776873-4424-410F-BE79-3A685F7B2CC1}"/>
              </a:ext>
            </a:extLst>
          </p:cNvPr>
          <p:cNvSpPr>
            <a:spLocks noChangeArrowheads="1"/>
          </p:cNvSpPr>
          <p:nvPr/>
        </p:nvSpPr>
        <p:spPr bwMode="auto">
          <a:xfrm>
            <a:off x="1071540" y="1541327"/>
            <a:ext cx="2952731" cy="278538"/>
          </a:xfrm>
          <a:prstGeom prst="rect">
            <a:avLst/>
          </a:prstGeom>
          <a:noFill/>
          <a:ln w="9525" algn="ctr">
            <a:noFill/>
            <a:miter lim="800000"/>
            <a:headEnd/>
            <a:tailEnd/>
          </a:ln>
          <a:effectLst/>
        </p:spPr>
        <p:txBody>
          <a:bodyPr wrap="none" anchor="ctr">
            <a:spAutoFit/>
          </a:bodyPr>
          <a:lstStyle/>
          <a:p>
            <a:pPr marL="0" marR="0" lvl="0" indent="0" algn="l" defTabSz="691195" rtl="0" eaLnBrk="1" fontAlgn="auto" latinLnBrk="0" hangingPunct="1">
              <a:lnSpc>
                <a:spcPct val="100000"/>
              </a:lnSpc>
              <a:spcBef>
                <a:spcPts val="0"/>
              </a:spcBef>
              <a:spcAft>
                <a:spcPts val="0"/>
              </a:spcAft>
              <a:buClrTx/>
              <a:buSzTx/>
              <a:buFontTx/>
              <a:buNone/>
              <a:tabLst/>
              <a:defRPr/>
            </a:pPr>
            <a:r>
              <a:rPr kumimoji="0" lang="en-US" sz="1210" b="1" i="0" u="none" strike="noStrike" kern="1200" cap="none" spc="0" normalizeH="0" baseline="0" noProof="0">
                <a:ln>
                  <a:noFill/>
                </a:ln>
                <a:solidFill>
                  <a:srgbClr val="000000"/>
                </a:solidFill>
                <a:effectLst/>
                <a:uLnTx/>
                <a:uFillTx/>
                <a:latin typeface="Arial" pitchFamily="34" charset="0"/>
                <a:ea typeface="+mn-ea"/>
                <a:cs typeface="Calibri"/>
              </a:rPr>
              <a:t>Terminmarkt Jahresfuture (rollierend)</a:t>
            </a:r>
            <a:endParaRPr kumimoji="0" lang="en-US" sz="1210" b="1" i="0" u="none" strike="noStrike" kern="1200" cap="none" spc="0" normalizeH="0" baseline="0" noProof="0" dirty="0">
              <a:ln>
                <a:noFill/>
              </a:ln>
              <a:solidFill>
                <a:srgbClr val="000000"/>
              </a:solidFill>
              <a:effectLst/>
              <a:uLnTx/>
              <a:uFillTx/>
              <a:latin typeface="Arial" pitchFamily="34" charset="0"/>
              <a:ea typeface="+mn-ea"/>
              <a:cs typeface="Calibri"/>
            </a:endParaRPr>
          </a:p>
        </p:txBody>
      </p:sp>
      <p:sp>
        <p:nvSpPr>
          <p:cNvPr id="19" name="Text Box 37">
            <a:extLst>
              <a:ext uri="{FF2B5EF4-FFF2-40B4-BE49-F238E27FC236}">
                <a16:creationId xmlns="" xmlns:a16="http://schemas.microsoft.com/office/drawing/2014/main" id="{5BCA893B-1854-4BDE-A9B7-D141095E22D8}"/>
              </a:ext>
            </a:extLst>
          </p:cNvPr>
          <p:cNvSpPr txBox="1">
            <a:spLocks noChangeArrowheads="1"/>
          </p:cNvSpPr>
          <p:nvPr/>
        </p:nvSpPr>
        <p:spPr bwMode="auto">
          <a:xfrm>
            <a:off x="3048434" y="1887939"/>
            <a:ext cx="1327608" cy="333361"/>
          </a:xfrm>
          <a:prstGeom prst="rect">
            <a:avLst/>
          </a:prstGeom>
          <a:noFill/>
          <a:ln w="9525" algn="ctr">
            <a:noFill/>
            <a:miter lim="800000"/>
            <a:headEnd/>
            <a:tailEnd/>
          </a:ln>
          <a:effectLst/>
        </p:spPr>
        <p:txBody>
          <a:bodyPr wrap="none">
            <a:spAutoFit/>
          </a:bodyPr>
          <a:lstStyle/>
          <a:p>
            <a:pPr marL="171450" marR="0" lvl="0" indent="-171450" algn="l" defTabSz="691195" rtl="0" eaLnBrk="1" fontAlgn="auto" latinLnBrk="0" hangingPunct="1">
              <a:lnSpc>
                <a:spcPts val="900"/>
              </a:lnSpc>
              <a:spcBef>
                <a:spcPts val="0"/>
              </a:spcBef>
              <a:spcAft>
                <a:spcPts val="0"/>
              </a:spcAft>
              <a:buClrTx/>
              <a:buSzTx/>
              <a:buFont typeface="Symbol" panose="05050102010706020507" pitchFamily="18" charset="2"/>
              <a:buChar char="Æ"/>
              <a:tabLst/>
              <a:defRPr/>
            </a:pPr>
            <a:r>
              <a:rPr kumimoji="0" lang="de-DE" sz="1200" b="1" i="0" u="none" strike="noStrike" kern="1200" cap="none" spc="0" normalizeH="0" baseline="0" noProof="0">
                <a:ln>
                  <a:noFill/>
                </a:ln>
                <a:solidFill>
                  <a:srgbClr val="FF7F24"/>
                </a:solidFill>
                <a:effectLst/>
                <a:uLnTx/>
                <a:uFillTx/>
                <a:latin typeface="Calibri"/>
                <a:ea typeface="+mn-ea"/>
                <a:cs typeface="Calibri"/>
                <a:sym typeface="Symbol" panose="05050102010706020507" pitchFamily="18" charset="2"/>
              </a:rPr>
              <a:t>397,80 </a:t>
            </a:r>
            <a:r>
              <a:rPr kumimoji="0" lang="de-DE" sz="1200" b="1" i="0" u="none" strike="noStrike" kern="1200" cap="none" spc="0" normalizeH="0" baseline="0" noProof="0" dirty="0">
                <a:ln>
                  <a:noFill/>
                </a:ln>
                <a:solidFill>
                  <a:srgbClr val="FF7F24"/>
                </a:solidFill>
                <a:effectLst/>
                <a:uLnTx/>
                <a:uFillTx/>
                <a:latin typeface="Calibri"/>
                <a:ea typeface="+mn-ea"/>
                <a:cs typeface="Calibri"/>
              </a:rPr>
              <a:t>€/MWh</a:t>
            </a:r>
          </a:p>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200" b="1" i="0" u="none" strike="noStrike" kern="1200" cap="none" spc="0" normalizeH="0" baseline="0" noProof="0">
                <a:ln>
                  <a:noFill/>
                </a:ln>
                <a:solidFill>
                  <a:srgbClr val="C00000"/>
                </a:solidFill>
                <a:effectLst/>
                <a:uLnTx/>
                <a:uFillTx/>
                <a:latin typeface="Calibri"/>
                <a:ea typeface="+mn-ea"/>
                <a:cs typeface="Calibri"/>
                <a:sym typeface="Symbol" panose="05050102010706020507" pitchFamily="18" charset="2"/>
              </a:rPr>
              <a:t> 294,99 </a:t>
            </a:r>
            <a:r>
              <a:rPr kumimoji="0" lang="de-DE" sz="1200" b="1" i="0" u="none" strike="noStrike" kern="1200" cap="none" spc="0" normalizeH="0" baseline="0" noProof="0">
                <a:ln>
                  <a:noFill/>
                </a:ln>
                <a:solidFill>
                  <a:srgbClr val="C00000"/>
                </a:solidFill>
                <a:effectLst/>
                <a:uLnTx/>
                <a:uFillTx/>
                <a:latin typeface="Calibri"/>
                <a:ea typeface="+mn-ea"/>
                <a:cs typeface="Calibri"/>
              </a:rPr>
              <a:t>€</a:t>
            </a:r>
            <a:r>
              <a:rPr kumimoji="0" lang="de-DE" sz="1200" b="1" i="0" u="none" strike="noStrike" kern="1200" cap="none" spc="0" normalizeH="0" baseline="0" noProof="0" dirty="0">
                <a:ln>
                  <a:noFill/>
                </a:ln>
                <a:solidFill>
                  <a:srgbClr val="C00000"/>
                </a:solidFill>
                <a:effectLst/>
                <a:uLnTx/>
                <a:uFillTx/>
                <a:latin typeface="Calibri"/>
                <a:ea typeface="+mn-ea"/>
                <a:cs typeface="Calibri"/>
              </a:rPr>
              <a:t>/MWh</a:t>
            </a:r>
          </a:p>
        </p:txBody>
      </p:sp>
      <p:sp>
        <p:nvSpPr>
          <p:cNvPr id="20" name="Text Box 37">
            <a:extLst>
              <a:ext uri="{FF2B5EF4-FFF2-40B4-BE49-F238E27FC236}">
                <a16:creationId xmlns="" xmlns:a16="http://schemas.microsoft.com/office/drawing/2014/main" id="{9D441DBB-FE59-4806-AF9C-908A38C451AB}"/>
              </a:ext>
            </a:extLst>
          </p:cNvPr>
          <p:cNvSpPr txBox="1">
            <a:spLocks noChangeArrowheads="1"/>
          </p:cNvSpPr>
          <p:nvPr/>
        </p:nvSpPr>
        <p:spPr bwMode="auto">
          <a:xfrm>
            <a:off x="1359476" y="3956684"/>
            <a:ext cx="1330877" cy="219547"/>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200" b="1" i="0" u="none" strike="noStrike" kern="1200" cap="none" spc="0" normalizeH="0" baseline="0" noProof="0">
                <a:ln>
                  <a:noFill/>
                </a:ln>
                <a:solidFill>
                  <a:srgbClr val="FF7F24"/>
                </a:solidFill>
                <a:effectLst/>
                <a:uLnTx/>
                <a:uFillTx/>
                <a:latin typeface="Calibri"/>
                <a:ea typeface="+mn-ea"/>
                <a:cs typeface="Calibri"/>
                <a:sym typeface="Symbol" panose="05050102010706020507" pitchFamily="18" charset="2"/>
              </a:rPr>
              <a:t>Jahresfuture 2022</a:t>
            </a:r>
            <a:endParaRPr kumimoji="0" lang="de-DE" sz="1200" b="1" i="0" u="none" strike="noStrike" kern="1200" cap="none" spc="0" normalizeH="0" baseline="0" noProof="0">
              <a:ln>
                <a:noFill/>
              </a:ln>
              <a:solidFill>
                <a:srgbClr val="FF7F24"/>
              </a:solidFill>
              <a:effectLst/>
              <a:uLnTx/>
              <a:uFillTx/>
              <a:latin typeface="Calibri"/>
              <a:ea typeface="+mn-ea"/>
              <a:cs typeface="Calibri"/>
            </a:endParaRPr>
          </a:p>
        </p:txBody>
      </p:sp>
      <p:sp>
        <p:nvSpPr>
          <p:cNvPr id="21" name="Text Box 37">
            <a:extLst>
              <a:ext uri="{FF2B5EF4-FFF2-40B4-BE49-F238E27FC236}">
                <a16:creationId xmlns="" xmlns:a16="http://schemas.microsoft.com/office/drawing/2014/main" id="{43BCEB92-CA04-4160-9597-4F2D58ECD363}"/>
              </a:ext>
            </a:extLst>
          </p:cNvPr>
          <p:cNvSpPr txBox="1">
            <a:spLocks noChangeArrowheads="1"/>
          </p:cNvSpPr>
          <p:nvPr/>
        </p:nvSpPr>
        <p:spPr bwMode="auto">
          <a:xfrm>
            <a:off x="2980927" y="3951195"/>
            <a:ext cx="1330877" cy="219547"/>
          </a:xfrm>
          <a:prstGeom prst="rect">
            <a:avLst/>
          </a:prstGeom>
          <a:noFill/>
          <a:ln w="9525" algn="ctr">
            <a:noFill/>
            <a:miter lim="800000"/>
            <a:headEnd/>
            <a:tailEnd/>
          </a:ln>
          <a:effectLst/>
        </p:spPr>
        <p:txBody>
          <a:bodyPr wrap="none">
            <a:spAutoFit/>
          </a:bodyPr>
          <a:lstStyle/>
          <a:p>
            <a:pPr marL="0" marR="0" lvl="0" indent="0" algn="l" defTabSz="691195" rtl="0" eaLnBrk="1" fontAlgn="auto" latinLnBrk="0" hangingPunct="1">
              <a:lnSpc>
                <a:spcPts val="900"/>
              </a:lnSpc>
              <a:spcBef>
                <a:spcPts val="0"/>
              </a:spcBef>
              <a:spcAft>
                <a:spcPts val="0"/>
              </a:spcAft>
              <a:buClrTx/>
              <a:buSzTx/>
              <a:buFontTx/>
              <a:buNone/>
              <a:tabLst/>
              <a:defRPr/>
            </a:pPr>
            <a:r>
              <a:rPr kumimoji="0" lang="de-DE" sz="1200" b="1" i="0" u="none" strike="noStrike" kern="1200" cap="none" spc="0" normalizeH="0" baseline="0" noProof="0">
                <a:ln>
                  <a:noFill/>
                </a:ln>
                <a:solidFill>
                  <a:srgbClr val="FF7F24"/>
                </a:solidFill>
                <a:effectLst/>
                <a:uLnTx/>
                <a:uFillTx/>
                <a:latin typeface="Calibri"/>
                <a:ea typeface="+mn-ea"/>
                <a:cs typeface="Calibri"/>
                <a:sym typeface="Symbol" panose="05050102010706020507" pitchFamily="18" charset="2"/>
              </a:rPr>
              <a:t>Jahresfuture 2023</a:t>
            </a:r>
            <a:endParaRPr kumimoji="0" lang="de-DE" sz="1200" b="1" i="0" u="none" strike="noStrike" kern="1200" cap="none" spc="0" normalizeH="0" baseline="0" noProof="0">
              <a:ln>
                <a:noFill/>
              </a:ln>
              <a:solidFill>
                <a:srgbClr val="FF7F24"/>
              </a:solidFill>
              <a:effectLst/>
              <a:uLnTx/>
              <a:uFillTx/>
              <a:latin typeface="Calibri"/>
              <a:ea typeface="+mn-ea"/>
              <a:cs typeface="Calibri"/>
            </a:endParaRPr>
          </a:p>
        </p:txBody>
      </p:sp>
      <p:sp>
        <p:nvSpPr>
          <p:cNvPr id="22" name="Textfeld 21">
            <a:extLst>
              <a:ext uri="{FF2B5EF4-FFF2-40B4-BE49-F238E27FC236}">
                <a16:creationId xmlns="" xmlns:a16="http://schemas.microsoft.com/office/drawing/2014/main" id="{8B58CA5A-C5C3-458D-9DFE-185F80D6CB90}"/>
              </a:ext>
            </a:extLst>
          </p:cNvPr>
          <p:cNvSpPr txBox="1"/>
          <p:nvPr/>
        </p:nvSpPr>
        <p:spPr>
          <a:xfrm>
            <a:off x="8464187" y="576163"/>
            <a:ext cx="472121" cy="1015663"/>
          </a:xfrm>
          <a:prstGeom prst="rect">
            <a:avLst/>
          </a:prstGeom>
        </p:spPr>
        <p:txBody>
          <a:bodyPr vert="horz" wrap="square" lIns="0" tIns="0" rIns="0" bIns="0" rtlCol="0" anchor="t" anchorCtr="0">
            <a:spAutoFit/>
          </a:bodyPr>
          <a:lstStyle/>
          <a:p>
            <a:pPr marL="0" marR="0" lvl="0" indent="0" algn="l" defTabSz="691195" rtl="0" eaLnBrk="1" fontAlgn="auto" latinLnBrk="0" hangingPunct="1">
              <a:lnSpc>
                <a:spcPct val="100000"/>
              </a:lnSpc>
              <a:spcBef>
                <a:spcPts val="500"/>
              </a:spcBef>
              <a:spcAft>
                <a:spcPts val="500"/>
              </a:spcAft>
              <a:buClr>
                <a:srgbClr val="C20000"/>
              </a:buClr>
              <a:buSzTx/>
              <a:buFontTx/>
              <a:buNone/>
              <a:tabLst/>
              <a:defRPr/>
            </a:pPr>
            <a:r>
              <a:rPr kumimoji="0" lang="de-DE" sz="6600" b="0" i="0" u="none" strike="noStrike" kern="1200" cap="none" spc="0" normalizeH="0" baseline="0" noProof="0" dirty="0">
                <a:ln>
                  <a:noFill/>
                </a:ln>
                <a:solidFill>
                  <a:srgbClr val="576874"/>
                </a:solidFill>
                <a:effectLst/>
                <a:uLnTx/>
                <a:uFillTx/>
                <a:latin typeface="Calibri Light" panose="020F0302020204030204" pitchFamily="34" charset="0"/>
                <a:ea typeface="+mn-ea"/>
                <a:cs typeface="Calibri Light" panose="020F0302020204030204" pitchFamily="34" charset="0"/>
              </a:rPr>
              <a:t>€</a:t>
            </a:r>
          </a:p>
        </p:txBody>
      </p:sp>
      <p:pic>
        <p:nvPicPr>
          <p:cNvPr id="5" name="Grafik 4">
            <a:extLst>
              <a:ext uri="{FF2B5EF4-FFF2-40B4-BE49-F238E27FC236}">
                <a16:creationId xmlns="" xmlns:a16="http://schemas.microsoft.com/office/drawing/2014/main" id="{6980D694-FCF3-40DC-BC44-F95ED19F97E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7634397" y="527624"/>
            <a:ext cx="1222855" cy="1222401"/>
          </a:xfrm>
          <a:prstGeom prst="rect">
            <a:avLst/>
          </a:prstGeom>
        </p:spPr>
      </p:pic>
      <p:sp>
        <p:nvSpPr>
          <p:cNvPr id="3" name="Textfeld 2">
            <a:extLst>
              <a:ext uri="{FF2B5EF4-FFF2-40B4-BE49-F238E27FC236}">
                <a16:creationId xmlns="" xmlns:a16="http://schemas.microsoft.com/office/drawing/2014/main" id="{C2F18F23-B9CF-4FD7-91CC-545D59A43D85}"/>
              </a:ext>
            </a:extLst>
          </p:cNvPr>
          <p:cNvSpPr txBox="1"/>
          <p:nvPr/>
        </p:nvSpPr>
        <p:spPr>
          <a:xfrm>
            <a:off x="8270648" y="3429445"/>
            <a:ext cx="968068" cy="369332"/>
          </a:xfrm>
          <a:prstGeom prst="rect">
            <a:avLst/>
          </a:prstGeom>
        </p:spPr>
        <p:txBody>
          <a:bodyPr vert="horz" wrap="square" lIns="0" tIns="0" rIns="0" bIns="0" rtlCol="0" anchor="t" anchorCtr="0">
            <a:spAutoFit/>
          </a:bodyPr>
          <a:lstStyle/>
          <a:p>
            <a:pPr algn="ctr">
              <a:spcBef>
                <a:spcPts val="500"/>
              </a:spcBef>
              <a:spcAft>
                <a:spcPts val="500"/>
              </a:spcAft>
              <a:buClr>
                <a:schemeClr val="bg2"/>
              </a:buClr>
            </a:pPr>
            <a:r>
              <a:rPr lang="de-DE" sz="1200" b="1">
                <a:solidFill>
                  <a:srgbClr val="C00000"/>
                </a:solidFill>
              </a:rPr>
              <a:t>14.11.2022</a:t>
            </a:r>
            <a:r>
              <a:rPr lang="de-DE" sz="1200" b="1" dirty="0">
                <a:solidFill>
                  <a:srgbClr val="C00000"/>
                </a:solidFill>
              </a:rPr>
              <a:t>:</a:t>
            </a:r>
            <a:r>
              <a:rPr lang="de-DE" sz="1200" b="1">
                <a:solidFill>
                  <a:srgbClr val="C00000"/>
                </a:solidFill>
              </a:rPr>
              <a:t/>
            </a:r>
            <a:br>
              <a:rPr lang="de-DE" sz="1200" b="1">
                <a:solidFill>
                  <a:srgbClr val="C00000"/>
                </a:solidFill>
              </a:rPr>
            </a:br>
            <a:r>
              <a:rPr lang="de-DE" sz="1200" b="1">
                <a:solidFill>
                  <a:srgbClr val="C00000"/>
                </a:solidFill>
              </a:rPr>
              <a:t>160,80</a:t>
            </a:r>
            <a:endParaRPr lang="de-DE" sz="1200" b="1" dirty="0">
              <a:solidFill>
                <a:srgbClr val="C00000"/>
              </a:solidFill>
            </a:endParaRPr>
          </a:p>
        </p:txBody>
      </p:sp>
      <p:sp>
        <p:nvSpPr>
          <p:cNvPr id="24" name="Textfeld 23">
            <a:extLst>
              <a:ext uri="{FF2B5EF4-FFF2-40B4-BE49-F238E27FC236}">
                <a16:creationId xmlns="" xmlns:a16="http://schemas.microsoft.com/office/drawing/2014/main" id="{82DB288F-B675-4CD8-916C-7C906440493A}"/>
              </a:ext>
            </a:extLst>
          </p:cNvPr>
          <p:cNvSpPr txBox="1"/>
          <p:nvPr/>
        </p:nvSpPr>
        <p:spPr>
          <a:xfrm>
            <a:off x="3999691" y="3048406"/>
            <a:ext cx="968068" cy="369332"/>
          </a:xfrm>
          <a:prstGeom prst="rect">
            <a:avLst/>
          </a:prstGeom>
        </p:spPr>
        <p:txBody>
          <a:bodyPr vert="horz" wrap="square" lIns="0" tIns="0" rIns="0" bIns="0" rtlCol="0" anchor="t" anchorCtr="0">
            <a:spAutoFit/>
          </a:bodyPr>
          <a:lstStyle/>
          <a:p>
            <a:pPr algn="ctr">
              <a:spcBef>
                <a:spcPts val="500"/>
              </a:spcBef>
              <a:spcAft>
                <a:spcPts val="500"/>
              </a:spcAft>
              <a:buClr>
                <a:schemeClr val="bg2"/>
              </a:buClr>
            </a:pPr>
            <a:r>
              <a:rPr lang="de-DE" sz="1200" b="1">
                <a:solidFill>
                  <a:srgbClr val="FF7F24"/>
                </a:solidFill>
              </a:rPr>
              <a:t>11.11.2022</a:t>
            </a:r>
            <a:r>
              <a:rPr lang="de-DE" sz="1200" b="1" dirty="0">
                <a:solidFill>
                  <a:srgbClr val="FF7F24"/>
                </a:solidFill>
              </a:rPr>
              <a:t>:</a:t>
            </a:r>
            <a:r>
              <a:rPr lang="de-DE" sz="1200" b="1">
                <a:solidFill>
                  <a:srgbClr val="FF7F24"/>
                </a:solidFill>
              </a:rPr>
              <a:t/>
            </a:r>
            <a:br>
              <a:rPr lang="de-DE" sz="1200" b="1">
                <a:solidFill>
                  <a:srgbClr val="FF7F24"/>
                </a:solidFill>
              </a:rPr>
            </a:br>
            <a:r>
              <a:rPr lang="de-DE" sz="1200" b="1">
                <a:solidFill>
                  <a:srgbClr val="FF7F24"/>
                </a:solidFill>
              </a:rPr>
              <a:t>399,87</a:t>
            </a:r>
            <a:endParaRPr lang="de-DE" sz="1200" b="1" dirty="0">
              <a:solidFill>
                <a:srgbClr val="FF7F24"/>
              </a:solidFill>
            </a:endParaRPr>
          </a:p>
        </p:txBody>
      </p:sp>
      <p:sp>
        <p:nvSpPr>
          <p:cNvPr id="25" name="Fußzeilenplatzhalter 4">
            <a:extLst>
              <a:ext uri="{FF2B5EF4-FFF2-40B4-BE49-F238E27FC236}">
                <a16:creationId xmlns="" xmlns:a16="http://schemas.microsoft.com/office/drawing/2014/main" id="{499CDD9B-B704-4333-8D74-BC8DD37EB917}"/>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26" name="Datumsplatzhalter 3">
            <a:extLst>
              <a:ext uri="{FF2B5EF4-FFF2-40B4-BE49-F238E27FC236}">
                <a16:creationId xmlns="" xmlns:a16="http://schemas.microsoft.com/office/drawing/2014/main" id="{36B0648B-0A74-4C35-8E47-8B523C945867}"/>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245038758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2"/>
          <p:cNvSpPr>
            <a:spLocks noGrp="1" noChangeArrowheads="1"/>
          </p:cNvSpPr>
          <p:nvPr>
            <p:ph type="title"/>
          </p:nvPr>
        </p:nvSpPr>
        <p:spPr/>
        <p:txBody>
          <a:bodyPr/>
          <a:lstStyle/>
          <a:p>
            <a:r>
              <a:rPr lang="de-DE" dirty="0"/>
              <a:t>Monatlicher Stromverbrauch in Deutschland</a:t>
            </a:r>
          </a:p>
        </p:txBody>
      </p:sp>
      <p:sp>
        <p:nvSpPr>
          <p:cNvPr id="10" name="Text Box 7">
            <a:extLst>
              <a:ext uri="{FF2B5EF4-FFF2-40B4-BE49-F238E27FC236}">
                <a16:creationId xmlns="" xmlns:a16="http://schemas.microsoft.com/office/drawing/2014/main" id="{60BF2B1B-F996-4F81-8F75-87DC11337339}"/>
              </a:ext>
            </a:extLst>
          </p:cNvPr>
          <p:cNvSpPr txBox="1">
            <a:spLocks noChangeArrowheads="1"/>
          </p:cNvSpPr>
          <p:nvPr/>
        </p:nvSpPr>
        <p:spPr bwMode="auto">
          <a:xfrm>
            <a:off x="7247678" y="4864469"/>
            <a:ext cx="1586974" cy="153888"/>
          </a:xfrm>
          <a:prstGeom prst="rect">
            <a:avLst/>
          </a:prstGeom>
          <a:noFill/>
        </p:spPr>
        <p:txBody>
          <a:bodyPr wrap="none" lIns="0" tIns="0" rIns="0" bIns="0" rtlCol="0">
            <a:spAutoFit/>
          </a:bodyPr>
          <a:lstStyle>
            <a:defPPr>
              <a:defRPr lang="de-DE"/>
            </a:defPPr>
            <a:lvl1pPr>
              <a:spcAft>
                <a:spcPts val="400"/>
              </a:spcAft>
              <a:buClr>
                <a:schemeClr val="tx2"/>
              </a:buClr>
              <a:defRPr sz="1000" i="1"/>
            </a:lvl1pPr>
          </a:lstStyle>
          <a:p>
            <a:pPr marL="182563" marR="0" lvl="0" indent="-182563" algn="r" defTabSz="691195" rtl="0" eaLnBrk="1" fontAlgn="auto" latinLnBrk="0" hangingPunct="1">
              <a:lnSpc>
                <a:spcPct val="100000"/>
              </a:lnSpc>
              <a:spcBef>
                <a:spcPts val="0"/>
              </a:spcBef>
              <a:spcAft>
                <a:spcPts val="0"/>
              </a:spcAft>
              <a:buClr>
                <a:srgbClr val="000000"/>
              </a:buClr>
              <a:buSzTx/>
              <a:buFontTx/>
              <a:buNone/>
              <a:tabLst>
                <a:tab pos="182563" algn="l"/>
              </a:tabLst>
              <a:defRPr/>
            </a:pPr>
            <a:r>
              <a:rPr kumimoji="0" lang="de-DE" sz="1000" b="0" i="0" u="none" strike="noStrike" kern="1200" cap="none" spc="0" normalizeH="0" baseline="0" noProof="0">
                <a:ln>
                  <a:noFill/>
                </a:ln>
                <a:solidFill>
                  <a:srgbClr val="000000"/>
                </a:solidFill>
                <a:effectLst/>
                <a:uLnTx/>
                <a:uFillTx/>
                <a:latin typeface="Calibri"/>
                <a:ea typeface="+mn-ea"/>
                <a:cs typeface="Calibri"/>
              </a:rPr>
              <a:t>* vorläufig; kalendermonatlich</a:t>
            </a:r>
            <a:endParaRPr kumimoji="0" lang="de-DE" sz="10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11" name="Textfeld 10">
            <a:extLst>
              <a:ext uri="{FF2B5EF4-FFF2-40B4-BE49-F238E27FC236}">
                <a16:creationId xmlns="" xmlns:a16="http://schemas.microsoft.com/office/drawing/2014/main" id="{744A6A47-4668-4662-8DC0-E1867962937B}"/>
              </a:ext>
            </a:extLst>
          </p:cNvPr>
          <p:cNvSpPr txBox="1"/>
          <p:nvPr/>
        </p:nvSpPr>
        <p:spPr>
          <a:xfrm>
            <a:off x="431255" y="4864469"/>
            <a:ext cx="1559722" cy="153888"/>
          </a:xfrm>
          <a:prstGeom prst="rect">
            <a:avLst/>
          </a:prstGeom>
          <a:noFill/>
        </p:spPr>
        <p:txBody>
          <a:bodyPr wrap="none" lIns="0" tIns="0" rIns="0" bIns="0" rtlCol="0">
            <a:spAutoFit/>
          </a:bodyPr>
          <a:lstStyle/>
          <a:p>
            <a:pPr marL="0" marR="0" lvl="0" indent="0" algn="l" defTabSz="691195" rtl="0" eaLnBrk="1" fontAlgn="auto" latinLnBrk="0" hangingPunct="1">
              <a:lnSpc>
                <a:spcPct val="100000"/>
              </a:lnSpc>
              <a:spcBef>
                <a:spcPts val="0"/>
              </a:spcBef>
              <a:spcAft>
                <a:spcPts val="400"/>
              </a:spcAft>
              <a:buClr>
                <a:srgbClr val="000000"/>
              </a:buClr>
              <a:buSzTx/>
              <a:buFontTx/>
              <a:buNone/>
              <a:tabLst/>
              <a:defRPr/>
            </a:pPr>
            <a:r>
              <a:rPr kumimoji="0" lang="de-DE" sz="1000" b="0" i="0" u="none" strike="noStrike" kern="1200" cap="none" spc="0" normalizeH="0" baseline="0" noProof="0" dirty="0">
                <a:ln>
                  <a:noFill/>
                </a:ln>
                <a:solidFill>
                  <a:srgbClr val="000000"/>
                </a:solidFill>
                <a:effectLst/>
                <a:uLnTx/>
                <a:uFillTx/>
                <a:latin typeface="Calibri"/>
                <a:ea typeface="+mn-ea"/>
                <a:cs typeface="Calibri"/>
              </a:rPr>
              <a:t>Quelle: BDEW, Stand 11/2022</a:t>
            </a:r>
          </a:p>
        </p:txBody>
      </p:sp>
      <p:graphicFrame>
        <p:nvGraphicFramePr>
          <p:cNvPr id="12" name="Object 4">
            <a:extLst>
              <a:ext uri="{FF2B5EF4-FFF2-40B4-BE49-F238E27FC236}">
                <a16:creationId xmlns="" xmlns:a16="http://schemas.microsoft.com/office/drawing/2014/main" id="{02E2A033-6C70-4A8D-8041-E4D946415B55}"/>
              </a:ext>
            </a:extLst>
          </p:cNvPr>
          <p:cNvGraphicFramePr>
            <a:graphicFrameLocks noGrp="1" noChangeAspect="1"/>
          </p:cNvGraphicFramePr>
          <p:nvPr>
            <p:ph idx="1"/>
          </p:nvPr>
        </p:nvGraphicFramePr>
        <p:xfrm>
          <a:off x="401444" y="1171857"/>
          <a:ext cx="8389920" cy="3656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feld 1">
            <a:extLst>
              <a:ext uri="{FF2B5EF4-FFF2-40B4-BE49-F238E27FC236}">
                <a16:creationId xmlns="" xmlns:a16="http://schemas.microsoft.com/office/drawing/2014/main" id="{0C0AD000-2101-4E8C-950A-25802711A307}"/>
              </a:ext>
            </a:extLst>
          </p:cNvPr>
          <p:cNvSpPr txBox="1"/>
          <p:nvPr/>
        </p:nvSpPr>
        <p:spPr>
          <a:xfrm>
            <a:off x="7322266" y="3925465"/>
            <a:ext cx="1533925" cy="553998"/>
          </a:xfrm>
          <a:prstGeom prst="rect">
            <a:avLst/>
          </a:prstGeom>
          <a:noFill/>
        </p:spPr>
        <p:txBody>
          <a:bodyPr wrap="square" lIns="0" tIns="0" rIns="0" bIns="0" rtlCol="0">
            <a:spAutoFit/>
          </a:bodyPr>
          <a:lstStyle>
            <a:defPPr>
              <a:defRPr lang="de-DE"/>
            </a:defPPr>
            <a:lvl1pPr>
              <a:spcAft>
                <a:spcPts val="400"/>
              </a:spcAft>
              <a:buClr>
                <a:schemeClr val="tx2"/>
              </a:buClr>
              <a:defRPr sz="1000" i="1"/>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691195" rtl="0" eaLnBrk="1" fontAlgn="auto" latinLnBrk="0" hangingPunct="1">
              <a:lnSpc>
                <a:spcPct val="100000"/>
              </a:lnSpc>
              <a:spcBef>
                <a:spcPts val="0"/>
              </a:spcBef>
              <a:spcAft>
                <a:spcPts val="400"/>
              </a:spcAft>
              <a:buClr>
                <a:srgbClr val="000000"/>
              </a:buClr>
              <a:buSzTx/>
              <a:buFontTx/>
              <a:buNone/>
              <a:tabLst/>
              <a:defRPr/>
            </a:pPr>
            <a:r>
              <a:rPr kumimoji="0" lang="de-DE" sz="1200" b="0" i="0" u="none" strike="noStrike" kern="1200" cap="none" spc="0" normalizeH="0" baseline="0" noProof="0">
                <a:ln>
                  <a:noFill/>
                </a:ln>
                <a:solidFill>
                  <a:srgbClr val="000000"/>
                </a:solidFill>
                <a:effectLst/>
                <a:uLnTx/>
                <a:uFillTx/>
                <a:latin typeface="Calibri"/>
                <a:ea typeface="+mn-ea"/>
                <a:cs typeface="Calibri"/>
              </a:rPr>
              <a:t>Prozentangaben: Veränderung zum Vorjahresmonat</a:t>
            </a:r>
            <a:endParaRPr kumimoji="0" lang="de-DE" sz="1200" b="0" i="0" u="none" strike="noStrike" kern="1200" cap="none" spc="0" normalizeH="0" baseline="0" noProof="0" err="1">
              <a:ln>
                <a:noFill/>
              </a:ln>
              <a:solidFill>
                <a:srgbClr val="000000"/>
              </a:solidFill>
              <a:effectLst/>
              <a:uLnTx/>
              <a:uFillTx/>
              <a:latin typeface="Calibri"/>
              <a:ea typeface="+mn-ea"/>
              <a:cs typeface="Calibri"/>
            </a:endParaRPr>
          </a:p>
        </p:txBody>
      </p:sp>
      <p:sp>
        <p:nvSpPr>
          <p:cNvPr id="5" name="Foliennummernplatzhalter 4">
            <a:extLst>
              <a:ext uri="{FF2B5EF4-FFF2-40B4-BE49-F238E27FC236}">
                <a16:creationId xmlns="" xmlns:a16="http://schemas.microsoft.com/office/drawing/2014/main" id="{3E5E4D29-0462-452F-80BE-E4B521C5531D}"/>
              </a:ext>
            </a:extLst>
          </p:cNvPr>
          <p:cNvSpPr>
            <a:spLocks noGrp="1"/>
          </p:cNvSpPr>
          <p:nvPr>
            <p:ph type="sldNum" sz="quarter" idx="12"/>
          </p:nvPr>
        </p:nvSpPr>
        <p:spPr/>
        <p:txBody>
          <a:bodyPr/>
          <a:lstStyle/>
          <a:p>
            <a:pPr marL="0" marR="0" lvl="0" indent="0" algn="l" defTabSz="691195" rtl="0" eaLnBrk="1" fontAlgn="auto" latinLnBrk="0" hangingPunct="1">
              <a:lnSpc>
                <a:spcPct val="100000"/>
              </a:lnSpc>
              <a:spcBef>
                <a:spcPts val="0"/>
              </a:spcBef>
              <a:spcAft>
                <a:spcPts val="0"/>
              </a:spcAft>
              <a:buClrTx/>
              <a:buSzTx/>
              <a:buFontTx/>
              <a:buNone/>
              <a:tabLst/>
              <a:defRPr/>
            </a:pPr>
            <a:fld id="{FBB44F12-EB88-474F-BA5E-385A9C5524F3}" type="slidenum">
              <a:rPr kumimoji="0" lang="de-DE" sz="800" b="0" i="0" u="none" strike="noStrike" kern="1200" cap="none" spc="0" normalizeH="0" baseline="0" noProof="0" smtClean="0">
                <a:ln>
                  <a:noFill/>
                </a:ln>
                <a:solidFill>
                  <a:srgbClr val="576874"/>
                </a:solidFill>
                <a:effectLst/>
                <a:uLnTx/>
                <a:uFillTx/>
                <a:latin typeface="Calibri"/>
                <a:ea typeface="+mn-ea"/>
                <a:cs typeface="Calibri"/>
              </a:rPr>
              <a:pPr marL="0" marR="0" lvl="0" indent="0" algn="l" defTabSz="691195" rtl="0" eaLnBrk="1" fontAlgn="auto" latinLnBrk="0" hangingPunct="1">
                <a:lnSpc>
                  <a:spcPct val="100000"/>
                </a:lnSpc>
                <a:spcBef>
                  <a:spcPts val="0"/>
                </a:spcBef>
                <a:spcAft>
                  <a:spcPts val="0"/>
                </a:spcAft>
                <a:buClrTx/>
                <a:buSzTx/>
                <a:buFontTx/>
                <a:buNone/>
                <a:tabLst/>
                <a:defRPr/>
              </a:pPr>
              <a:t>42</a:t>
            </a:fld>
            <a:endParaRPr kumimoji="0" lang="de-DE" sz="800" b="0" i="0" u="none" strike="noStrike" kern="1200" cap="none" spc="0" normalizeH="0" baseline="0" noProof="0" dirty="0">
              <a:ln>
                <a:noFill/>
              </a:ln>
              <a:solidFill>
                <a:srgbClr val="576874"/>
              </a:solidFill>
              <a:effectLst/>
              <a:uLnTx/>
              <a:uFillTx/>
              <a:latin typeface="Calibri"/>
              <a:ea typeface="+mn-ea"/>
              <a:cs typeface="Calibri"/>
            </a:endParaRPr>
          </a:p>
        </p:txBody>
      </p:sp>
      <p:sp>
        <p:nvSpPr>
          <p:cNvPr id="14" name="Text Box 45">
            <a:extLst>
              <a:ext uri="{FF2B5EF4-FFF2-40B4-BE49-F238E27FC236}">
                <a16:creationId xmlns="" xmlns:a16="http://schemas.microsoft.com/office/drawing/2014/main" id="{758F6BB2-0D2F-4EF6-91E3-461E5F0A9177}"/>
              </a:ext>
            </a:extLst>
          </p:cNvPr>
          <p:cNvSpPr txBox="1">
            <a:spLocks noChangeArrowheads="1"/>
          </p:cNvSpPr>
          <p:nvPr/>
        </p:nvSpPr>
        <p:spPr bwMode="auto">
          <a:xfrm>
            <a:off x="7320971" y="1440259"/>
            <a:ext cx="1613651" cy="1446550"/>
          </a:xfrm>
          <a:prstGeom prst="rect">
            <a:avLst/>
          </a:prstGeom>
          <a:noFill/>
          <a:ln w="19050" algn="ctr">
            <a:solidFill>
              <a:srgbClr val="576874"/>
            </a:solid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1" i="0" u="none" strike="noStrike" kern="1200" cap="none" spc="0" normalizeH="0" baseline="0" noProof="0" dirty="0">
                <a:ln>
                  <a:noFill/>
                </a:ln>
                <a:solidFill>
                  <a:srgbClr val="000000"/>
                </a:solidFill>
                <a:effectLst/>
                <a:uLnTx/>
                <a:uFillTx/>
                <a:latin typeface="Calibri"/>
                <a:ea typeface="+mn-ea"/>
                <a:cs typeface="Calibri"/>
              </a:rPr>
              <a:t>Kumuliert bisher:</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2020: 	383 Mrd. kWh</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2021*:	442 Mrd. kWh</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2022*:	429 Mrd. kWh</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endParaRPr kumimoji="0" lang="de-DE" sz="11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lang="de-DE" b="1" dirty="0">
                <a:solidFill>
                  <a:srgbClr val="000000"/>
                </a:solidFill>
                <a:latin typeface="Calibri"/>
                <a:cs typeface="Calibri"/>
              </a:rPr>
              <a:t>Verbrauch/Jahr gesamt</a:t>
            </a:r>
            <a:r>
              <a:rPr kumimoji="0" lang="de-DE" sz="1100" b="1" i="0" u="none" strike="noStrike" kern="1200" cap="none" spc="0" normalizeH="0" baseline="0" noProof="0" dirty="0">
                <a:ln>
                  <a:noFill/>
                </a:ln>
                <a:solidFill>
                  <a:srgbClr val="000000"/>
                </a:solidFill>
                <a:effectLst/>
                <a:uLnTx/>
                <a:uFillTx/>
                <a:latin typeface="Calibri"/>
                <a:ea typeface="+mn-ea"/>
                <a:cs typeface="Calibri"/>
              </a:rPr>
              <a:t>:</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2020 : 	520 Mrd. kWh</a:t>
            </a:r>
          </a:p>
          <a:p>
            <a:pPr marL="0" marR="0" lvl="0" indent="0" algn="l" defTabSz="691195" rtl="0" eaLnBrk="1" fontAlgn="auto" latinLnBrk="0" hangingPunct="1">
              <a:lnSpc>
                <a:spcPct val="100000"/>
              </a:lnSpc>
              <a:spcBef>
                <a:spcPts val="0"/>
              </a:spcBef>
              <a:spcAft>
                <a:spcPts val="0"/>
              </a:spcAft>
              <a:buClrTx/>
              <a:buSzTx/>
              <a:buFontTx/>
              <a:buNone/>
              <a:tabLst>
                <a:tab pos="1435100" algn="r"/>
                <a:tab pos="2439988" algn="r"/>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2021*:	535 Mrd. kWh</a:t>
            </a:r>
          </a:p>
        </p:txBody>
      </p:sp>
      <p:sp>
        <p:nvSpPr>
          <p:cNvPr id="15" name="Fußzeilenplatzhalter 4">
            <a:extLst>
              <a:ext uri="{FF2B5EF4-FFF2-40B4-BE49-F238E27FC236}">
                <a16:creationId xmlns="" xmlns:a16="http://schemas.microsoft.com/office/drawing/2014/main" id="{83561F5F-7DBF-4D2E-AE8A-D7F9A55B82E9}"/>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16" name="Datumsplatzhalter 3">
            <a:extLst>
              <a:ext uri="{FF2B5EF4-FFF2-40B4-BE49-F238E27FC236}">
                <a16:creationId xmlns="" xmlns:a16="http://schemas.microsoft.com/office/drawing/2014/main" id="{CA7153C6-5D86-4016-B978-D67DB6540808}"/>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291611353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Stromverbrauch 2020 bis 2022 im Vergleich zu den Vorjahren</a:t>
            </a:r>
            <a:br>
              <a:rPr lang="de-DE"/>
            </a:br>
            <a:r>
              <a:rPr lang="de-DE" sz="1600" b="0"/>
              <a:t>01.01.2020-18.10.2022 </a:t>
            </a:r>
            <a:r>
              <a:rPr lang="de-DE" sz="1600" b="0" dirty="0"/>
              <a:t>im Vergleich </a:t>
            </a:r>
            <a:r>
              <a:rPr lang="de-DE" sz="1600" b="0"/>
              <a:t>zu 2016 bis 2019</a:t>
            </a:r>
            <a:endParaRPr lang="de-DE" sz="1600" b="0" dirty="0"/>
          </a:p>
        </p:txBody>
      </p:sp>
      <p:graphicFrame>
        <p:nvGraphicFramePr>
          <p:cNvPr id="6" name="Inhaltsplatzhalter 5">
            <a:extLst>
              <a:ext uri="{FF2B5EF4-FFF2-40B4-BE49-F238E27FC236}">
                <a16:creationId xmlns="" xmlns:a16="http://schemas.microsoft.com/office/drawing/2014/main" id="{BD7D2097-8AD3-42E5-8C91-4F7724D0E25E}"/>
              </a:ext>
            </a:extLst>
          </p:cNvPr>
          <p:cNvGraphicFramePr>
            <a:graphicFrameLocks noGrp="1"/>
          </p:cNvGraphicFramePr>
          <p:nvPr>
            <p:ph idx="1"/>
          </p:nvPr>
        </p:nvGraphicFramePr>
        <p:xfrm>
          <a:off x="464772" y="1670347"/>
          <a:ext cx="8351838" cy="31686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a:extLst>
              <a:ext uri="{FF2B5EF4-FFF2-40B4-BE49-F238E27FC236}">
                <a16:creationId xmlns="" xmlns:a16="http://schemas.microsoft.com/office/drawing/2014/main" id="{A3ADB711-B977-492B-9E5D-5252786CF140}"/>
              </a:ext>
            </a:extLst>
          </p:cNvPr>
          <p:cNvSpPr txBox="1"/>
          <p:nvPr/>
        </p:nvSpPr>
        <p:spPr>
          <a:xfrm>
            <a:off x="433247" y="4861884"/>
            <a:ext cx="4834657" cy="153888"/>
          </a:xfrm>
          <a:prstGeom prst="rect">
            <a:avLst/>
          </a:prstGeom>
          <a:noFill/>
        </p:spPr>
        <p:txBody>
          <a:bodyPr wrap="none" lIns="0" tIns="0" rIns="0" bIns="0" rtlCol="0">
            <a:spAutoFit/>
          </a:bodyPr>
          <a:lstStyle>
            <a:defPPr>
              <a:defRPr lang="de-DE"/>
            </a:defPPr>
            <a:lvl1pPr>
              <a:spcAft>
                <a:spcPts val="400"/>
              </a:spcAft>
              <a:buClr>
                <a:schemeClr val="tx2"/>
              </a:buClr>
              <a:defRPr sz="1000" i="1"/>
            </a:lvl1pPr>
          </a:lstStyle>
          <a:p>
            <a:pPr marL="0" marR="0" lvl="0" indent="0" algn="l" defTabSz="691195" rtl="0" eaLnBrk="1" fontAlgn="auto" latinLnBrk="0" hangingPunct="1">
              <a:lnSpc>
                <a:spcPct val="100000"/>
              </a:lnSpc>
              <a:spcBef>
                <a:spcPts val="0"/>
              </a:spcBef>
              <a:spcAft>
                <a:spcPts val="400"/>
              </a:spcAft>
              <a:buClr>
                <a:srgbClr val="000000"/>
              </a:buClr>
              <a:buSzTx/>
              <a:buFontTx/>
              <a:buNone/>
              <a:tabLst/>
              <a:defRPr/>
            </a:pPr>
            <a:r>
              <a:rPr kumimoji="0" lang="de-DE" sz="1000" b="0" i="0" u="none" strike="noStrike" kern="1200" cap="none" spc="0" normalizeH="0" baseline="0" noProof="0" dirty="0">
                <a:ln>
                  <a:noFill/>
                </a:ln>
                <a:solidFill>
                  <a:srgbClr val="000000"/>
                </a:solidFill>
                <a:effectLst/>
                <a:uLnTx/>
                <a:uFillTx/>
                <a:latin typeface="Calibri"/>
                <a:ea typeface="+mn-ea"/>
                <a:cs typeface="Calibri"/>
              </a:rPr>
              <a:t>Quelle: BDEW (</a:t>
            </a:r>
            <a:r>
              <a:rPr kumimoji="0" lang="de-DE" sz="1000" b="0" i="0" u="none" strike="noStrike" kern="1200" cap="none" spc="0" normalizeH="0" baseline="0" noProof="0">
                <a:ln>
                  <a:noFill/>
                </a:ln>
                <a:solidFill>
                  <a:srgbClr val="000000"/>
                </a:solidFill>
                <a:effectLst/>
                <a:uLnTx/>
                <a:uFillTx/>
                <a:latin typeface="Calibri"/>
                <a:ea typeface="+mn-ea"/>
                <a:cs typeface="Calibri"/>
              </a:rPr>
              <a:t>eigene Darstellung und Berechnung </a:t>
            </a:r>
            <a:r>
              <a:rPr kumimoji="0" lang="de-DE" sz="1000" b="0" i="0" u="none" strike="noStrike" kern="1200" cap="none" spc="0" normalizeH="0" baseline="0" noProof="0" dirty="0">
                <a:ln>
                  <a:noFill/>
                </a:ln>
                <a:solidFill>
                  <a:srgbClr val="000000"/>
                </a:solidFill>
                <a:effectLst/>
                <a:uLnTx/>
                <a:uFillTx/>
                <a:latin typeface="Calibri"/>
                <a:ea typeface="+mn-ea"/>
                <a:cs typeface="Calibri"/>
              </a:rPr>
              <a:t>auf </a:t>
            </a:r>
            <a:r>
              <a:rPr kumimoji="0" lang="de-DE" sz="1000" b="0" i="0" u="none" strike="noStrike" kern="1200" cap="none" spc="0" normalizeH="0" baseline="0" noProof="0">
                <a:ln>
                  <a:noFill/>
                </a:ln>
                <a:solidFill>
                  <a:srgbClr val="000000"/>
                </a:solidFill>
                <a:effectLst/>
                <a:uLnTx/>
                <a:uFillTx/>
                <a:latin typeface="Calibri"/>
                <a:ea typeface="+mn-ea"/>
                <a:cs typeface="Calibri"/>
              </a:rPr>
              <a:t>Basis Bundesnetzagentur smard</a:t>
            </a:r>
            <a:r>
              <a:rPr kumimoji="0" lang="de-DE" sz="1000" b="0" i="0" u="none" strike="noStrike" kern="1200" cap="none" spc="0" normalizeH="0" baseline="0" noProof="0" dirty="0">
                <a:ln>
                  <a:noFill/>
                </a:ln>
                <a:solidFill>
                  <a:srgbClr val="000000"/>
                </a:solidFill>
                <a:effectLst/>
                <a:uLnTx/>
                <a:uFillTx/>
                <a:latin typeface="Calibri"/>
                <a:ea typeface="+mn-ea"/>
                <a:cs typeface="Calibri"/>
              </a:rPr>
              <a:t>.de)</a:t>
            </a:r>
          </a:p>
        </p:txBody>
      </p:sp>
      <p:sp>
        <p:nvSpPr>
          <p:cNvPr id="20" name="Textfeld 1">
            <a:extLst>
              <a:ext uri="{FF2B5EF4-FFF2-40B4-BE49-F238E27FC236}">
                <a16:creationId xmlns="" xmlns:a16="http://schemas.microsoft.com/office/drawing/2014/main" id="{C88A0B32-55A2-4C46-8B69-0AB084AE6D02}"/>
              </a:ext>
            </a:extLst>
          </p:cNvPr>
          <p:cNvSpPr txBox="1"/>
          <p:nvPr/>
        </p:nvSpPr>
        <p:spPr>
          <a:xfrm>
            <a:off x="6911975" y="4119260"/>
            <a:ext cx="2324675" cy="93871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691195" rtl="0" eaLnBrk="1" fontAlgn="auto" latinLnBrk="0" hangingPunct="1">
              <a:lnSpc>
                <a:spcPct val="100000"/>
              </a:lnSpc>
              <a:spcBef>
                <a:spcPts val="0"/>
              </a:spcBef>
              <a:spcAft>
                <a:spcPts val="0"/>
              </a:spcAft>
              <a:buClr>
                <a:srgbClr val="C20000"/>
              </a:buClr>
              <a:buSzTx/>
              <a:buFontTx/>
              <a:buNone/>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Jeweils gleitendes </a:t>
            </a:r>
            <a:r>
              <a:rPr kumimoji="0" lang="de-DE" sz="1100" b="0" i="0" u="none" strike="noStrike" kern="1200" cap="none" spc="0" normalizeH="0" baseline="0" noProof="0">
                <a:ln>
                  <a:noFill/>
                </a:ln>
                <a:solidFill>
                  <a:srgbClr val="000000"/>
                </a:solidFill>
                <a:effectLst/>
                <a:uLnTx/>
                <a:uFillTx/>
                <a:latin typeface="Calibri"/>
                <a:ea typeface="+mn-ea"/>
                <a:cs typeface="Calibri"/>
              </a:rPr>
              <a:t>7-Tage-Mittel,</a:t>
            </a:r>
            <a:br>
              <a:rPr kumimoji="0" lang="de-DE" sz="1100" b="0" i="0" u="none" strike="noStrike" kern="1200" cap="none" spc="0" normalizeH="0" baseline="0" noProof="0">
                <a:ln>
                  <a:noFill/>
                </a:ln>
                <a:solidFill>
                  <a:srgbClr val="000000"/>
                </a:solidFill>
                <a:effectLst/>
                <a:uLnTx/>
                <a:uFillTx/>
                <a:latin typeface="Calibri"/>
                <a:ea typeface="+mn-ea"/>
                <a:cs typeface="Calibri"/>
              </a:rPr>
            </a:br>
            <a:r>
              <a:rPr kumimoji="0" lang="de-DE" sz="1100" b="0" i="0" u="none" strike="noStrike" kern="1200" cap="none" spc="0" normalizeH="0" baseline="0" noProof="0">
                <a:ln>
                  <a:noFill/>
                </a:ln>
                <a:solidFill>
                  <a:srgbClr val="000000"/>
                </a:solidFill>
                <a:effectLst/>
                <a:uLnTx/>
                <a:uFillTx/>
                <a:latin typeface="Calibri"/>
                <a:ea typeface="+mn-ea"/>
                <a:cs typeface="Calibri"/>
              </a:rPr>
              <a:t>Kalenderwochen synchronisiert</a:t>
            </a:r>
            <a:endParaRPr kumimoji="0" lang="de-DE" sz="11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691195" rtl="0" eaLnBrk="1" fontAlgn="auto" latinLnBrk="0" hangingPunct="1">
              <a:lnSpc>
                <a:spcPct val="100000"/>
              </a:lnSpc>
              <a:spcBef>
                <a:spcPts val="0"/>
              </a:spcBef>
              <a:spcAft>
                <a:spcPts val="0"/>
              </a:spcAft>
              <a:buClr>
                <a:srgbClr val="C20000"/>
              </a:buClr>
              <a:buSzTx/>
              <a:buFontTx/>
              <a:buNone/>
              <a:tabLst/>
              <a:defRPr/>
            </a:pPr>
            <a:r>
              <a:rPr kumimoji="0" lang="de-DE" sz="1100" b="0" i="0" u="none" strike="noStrike" kern="1200" cap="none" spc="0" normalizeH="0" baseline="0" noProof="0" dirty="0">
                <a:ln>
                  <a:noFill/>
                </a:ln>
                <a:solidFill>
                  <a:srgbClr val="000000"/>
                </a:solidFill>
                <a:effectLst/>
                <a:uLnTx/>
                <a:uFillTx/>
                <a:latin typeface="Calibri"/>
                <a:ea typeface="+mn-ea"/>
                <a:cs typeface="Calibri"/>
              </a:rPr>
              <a:t>um </a:t>
            </a:r>
            <a:r>
              <a:rPr kumimoji="0" lang="de-DE" sz="1100" b="0" i="0" u="none" strike="noStrike" kern="1200" cap="none" spc="0" normalizeH="0" baseline="0" noProof="0">
                <a:ln>
                  <a:noFill/>
                </a:ln>
                <a:solidFill>
                  <a:srgbClr val="000000"/>
                </a:solidFill>
                <a:effectLst/>
                <a:uLnTx/>
                <a:uFillTx/>
                <a:latin typeface="Calibri"/>
                <a:ea typeface="+mn-ea"/>
                <a:cs typeface="Calibri"/>
              </a:rPr>
              <a:t>Feiertagseffekte von zeitlich stark</a:t>
            </a:r>
            <a:br>
              <a:rPr kumimoji="0" lang="de-DE" sz="1100" b="0" i="0" u="none" strike="noStrike" kern="1200" cap="none" spc="0" normalizeH="0" baseline="0" noProof="0">
                <a:ln>
                  <a:noFill/>
                </a:ln>
                <a:solidFill>
                  <a:srgbClr val="000000"/>
                </a:solidFill>
                <a:effectLst/>
                <a:uLnTx/>
                <a:uFillTx/>
                <a:latin typeface="Calibri"/>
                <a:ea typeface="+mn-ea"/>
                <a:cs typeface="Calibri"/>
              </a:rPr>
            </a:br>
            <a:r>
              <a:rPr kumimoji="0" lang="de-DE" sz="1100" b="0" i="0" u="none" strike="noStrike" kern="1200" cap="none" spc="0" normalizeH="0" baseline="0" noProof="0">
                <a:ln>
                  <a:noFill/>
                </a:ln>
                <a:solidFill>
                  <a:srgbClr val="000000"/>
                </a:solidFill>
                <a:effectLst/>
                <a:uLnTx/>
                <a:uFillTx/>
                <a:latin typeface="Calibri"/>
                <a:ea typeface="+mn-ea"/>
                <a:cs typeface="Calibri"/>
              </a:rPr>
              <a:t>abweichenden Feiertagen (Ostern/</a:t>
            </a:r>
            <a:br>
              <a:rPr kumimoji="0" lang="de-DE" sz="1100" b="0" i="0" u="none" strike="noStrike" kern="1200" cap="none" spc="0" normalizeH="0" baseline="0" noProof="0">
                <a:ln>
                  <a:noFill/>
                </a:ln>
                <a:solidFill>
                  <a:srgbClr val="000000"/>
                </a:solidFill>
                <a:effectLst/>
                <a:uLnTx/>
                <a:uFillTx/>
                <a:latin typeface="Calibri"/>
                <a:ea typeface="+mn-ea"/>
                <a:cs typeface="Calibri"/>
              </a:rPr>
            </a:br>
            <a:r>
              <a:rPr kumimoji="0" lang="de-DE" sz="1100" b="0" i="0" u="none" strike="noStrike" kern="1200" cap="none" spc="0" normalizeH="0" baseline="0" noProof="0">
                <a:ln>
                  <a:noFill/>
                </a:ln>
                <a:solidFill>
                  <a:srgbClr val="000000"/>
                </a:solidFill>
                <a:effectLst/>
                <a:uLnTx/>
                <a:uFillTx/>
                <a:latin typeface="Calibri"/>
                <a:ea typeface="+mn-ea"/>
                <a:cs typeface="Calibri"/>
              </a:rPr>
              <a:t>Pfingsten) bereinigt</a:t>
            </a:r>
            <a:endParaRPr kumimoji="0" lang="de-DE" sz="11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5" name="Textfeld 6">
            <a:extLst>
              <a:ext uri="{FF2B5EF4-FFF2-40B4-BE49-F238E27FC236}">
                <a16:creationId xmlns="" xmlns:a16="http://schemas.microsoft.com/office/drawing/2014/main" id="{6EFEF839-66B0-4E58-B523-11876E5E458C}"/>
              </a:ext>
            </a:extLst>
          </p:cNvPr>
          <p:cNvSpPr txBox="1"/>
          <p:nvPr/>
        </p:nvSpPr>
        <p:spPr>
          <a:xfrm>
            <a:off x="5423268" y="1515001"/>
            <a:ext cx="3720955" cy="523220"/>
          </a:xfrm>
          <a:prstGeom prst="rect">
            <a:avLst/>
          </a:prstGeom>
          <a:noFill/>
          <a:ln w="12700">
            <a:no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691195" rtl="0" eaLnBrk="1" fontAlgn="auto" latinLnBrk="0" hangingPunct="1">
              <a:lnSpc>
                <a:spcPct val="100000"/>
              </a:lnSpc>
              <a:spcBef>
                <a:spcPts val="0"/>
              </a:spcBef>
              <a:spcAft>
                <a:spcPts val="0"/>
              </a:spcAft>
              <a:buClr>
                <a:srgbClr val="C20000"/>
              </a:buClr>
              <a:buSzTx/>
              <a:buFontTx/>
              <a:buNone/>
              <a:tabLst/>
              <a:defRPr/>
            </a:pPr>
            <a:r>
              <a:rPr kumimoji="0" lang="de-DE" sz="1400" b="0" i="0" u="none" strike="noStrike" kern="1200" cap="none" spc="0" normalizeH="0" baseline="0" noProof="0" dirty="0">
                <a:ln>
                  <a:noFill/>
                </a:ln>
                <a:solidFill>
                  <a:srgbClr val="C20000"/>
                </a:solidFill>
                <a:effectLst/>
                <a:uLnTx/>
                <a:uFillTx/>
                <a:latin typeface="Calibri"/>
                <a:ea typeface="+mn-ea"/>
                <a:cs typeface="Calibri"/>
              </a:rPr>
              <a:t>Aktuelle Abweichung </a:t>
            </a:r>
            <a:r>
              <a:rPr kumimoji="0" lang="de-DE" sz="1400" b="0" i="0" u="none" strike="noStrike" kern="1200" cap="none" spc="0" normalizeH="0" baseline="0" noProof="0">
                <a:ln>
                  <a:noFill/>
                </a:ln>
                <a:solidFill>
                  <a:srgbClr val="C20000"/>
                </a:solidFill>
                <a:effectLst/>
                <a:uLnTx/>
                <a:uFillTx/>
                <a:latin typeface="Calibri"/>
                <a:ea typeface="+mn-ea"/>
                <a:cs typeface="Calibri"/>
              </a:rPr>
              <a:t>KW 41 (10.10.-16.10.2022</a:t>
            </a:r>
            <a:r>
              <a:rPr kumimoji="0" lang="de-DE" sz="1400" b="0" i="0" u="none" strike="noStrike" kern="1200" cap="none" spc="0" normalizeH="0" baseline="0" noProof="0" dirty="0">
                <a:ln>
                  <a:noFill/>
                </a:ln>
                <a:solidFill>
                  <a:srgbClr val="C20000"/>
                </a:solidFill>
                <a:effectLst/>
                <a:uLnTx/>
                <a:uFillTx/>
                <a:latin typeface="Calibri"/>
                <a:ea typeface="+mn-ea"/>
                <a:cs typeface="Calibri"/>
              </a:rPr>
              <a:t>)</a:t>
            </a:r>
            <a:br>
              <a:rPr kumimoji="0" lang="de-DE" sz="1400" b="0" i="0" u="none" strike="noStrike" kern="1200" cap="none" spc="0" normalizeH="0" baseline="0" noProof="0" dirty="0">
                <a:ln>
                  <a:noFill/>
                </a:ln>
                <a:solidFill>
                  <a:srgbClr val="C20000"/>
                </a:solidFill>
                <a:effectLst/>
                <a:uLnTx/>
                <a:uFillTx/>
                <a:latin typeface="Calibri"/>
                <a:ea typeface="+mn-ea"/>
                <a:cs typeface="Calibri"/>
              </a:rPr>
            </a:br>
            <a:r>
              <a:rPr kumimoji="0" lang="de-DE" sz="1400" b="0" i="0" u="none" strike="noStrike" kern="1200" cap="none" spc="0" normalizeH="0" baseline="0" noProof="0" dirty="0">
                <a:ln>
                  <a:noFill/>
                </a:ln>
                <a:solidFill>
                  <a:srgbClr val="C20000"/>
                </a:solidFill>
                <a:effectLst/>
                <a:uLnTx/>
                <a:uFillTx/>
                <a:latin typeface="Calibri"/>
                <a:ea typeface="+mn-ea"/>
                <a:cs typeface="Calibri"/>
              </a:rPr>
              <a:t>zum Mittelwert 2016-2019</a:t>
            </a:r>
            <a:r>
              <a:rPr kumimoji="0" lang="de-DE" sz="1400" b="0" i="0" u="none" strike="noStrike" kern="1200" cap="none" spc="0" normalizeH="0" baseline="0" noProof="0">
                <a:ln>
                  <a:noFill/>
                </a:ln>
                <a:solidFill>
                  <a:srgbClr val="C20000"/>
                </a:solidFill>
                <a:effectLst/>
                <a:uLnTx/>
                <a:uFillTx/>
                <a:latin typeface="Calibri"/>
                <a:ea typeface="+mn-ea"/>
                <a:cs typeface="Calibri"/>
              </a:rPr>
              <a:t>: </a:t>
            </a:r>
            <a:r>
              <a:rPr kumimoji="0" lang="de-DE" sz="1400" b="1" i="0" u="none" strike="noStrike" kern="1200" cap="none" spc="0" normalizeH="0" baseline="0" noProof="0">
                <a:ln>
                  <a:noFill/>
                </a:ln>
                <a:solidFill>
                  <a:srgbClr val="C20000"/>
                </a:solidFill>
                <a:effectLst/>
                <a:uLnTx/>
                <a:uFillTx/>
                <a:latin typeface="Calibri"/>
                <a:ea typeface="+mn-ea"/>
                <a:cs typeface="Calibri"/>
              </a:rPr>
              <a:t>-2,6%</a:t>
            </a:r>
            <a:endParaRPr kumimoji="0" lang="de-DE" sz="1400" b="1" i="0" u="none" strike="noStrike" kern="1200" cap="none" spc="0" normalizeH="0" baseline="0" noProof="0" dirty="0">
              <a:ln>
                <a:noFill/>
              </a:ln>
              <a:solidFill>
                <a:srgbClr val="C20000"/>
              </a:solidFill>
              <a:effectLst/>
              <a:uLnTx/>
              <a:uFillTx/>
              <a:latin typeface="Calibri"/>
              <a:ea typeface="+mn-ea"/>
              <a:cs typeface="Calibri"/>
            </a:endParaRPr>
          </a:p>
        </p:txBody>
      </p:sp>
      <p:sp>
        <p:nvSpPr>
          <p:cNvPr id="4" name="Foliennummernplatzhalter 3">
            <a:extLst>
              <a:ext uri="{FF2B5EF4-FFF2-40B4-BE49-F238E27FC236}">
                <a16:creationId xmlns="" xmlns:a16="http://schemas.microsoft.com/office/drawing/2014/main" id="{4C7E24D3-CDFE-4C1B-983C-10365D0BB9A8}"/>
              </a:ext>
            </a:extLst>
          </p:cNvPr>
          <p:cNvSpPr>
            <a:spLocks noGrp="1"/>
          </p:cNvSpPr>
          <p:nvPr>
            <p:ph type="sldNum" sz="quarter" idx="12"/>
          </p:nvPr>
        </p:nvSpPr>
        <p:spPr/>
        <p:txBody>
          <a:bodyPr/>
          <a:lstStyle/>
          <a:p>
            <a:pPr marL="0" marR="0" lvl="0" indent="0" algn="l" defTabSz="691195" rtl="0" eaLnBrk="1" fontAlgn="auto" latinLnBrk="0" hangingPunct="1">
              <a:lnSpc>
                <a:spcPct val="100000"/>
              </a:lnSpc>
              <a:spcBef>
                <a:spcPts val="0"/>
              </a:spcBef>
              <a:spcAft>
                <a:spcPts val="0"/>
              </a:spcAft>
              <a:buClrTx/>
              <a:buSzTx/>
              <a:buFontTx/>
              <a:buNone/>
              <a:tabLst/>
              <a:defRPr/>
            </a:pPr>
            <a:fld id="{FBB44F12-EB88-474F-BA5E-385A9C5524F3}" type="slidenum">
              <a:rPr kumimoji="0" lang="de-DE" sz="800" b="0" i="0" u="none" strike="noStrike" kern="1200" cap="none" spc="0" normalizeH="0" baseline="0" noProof="0" smtClean="0">
                <a:ln>
                  <a:noFill/>
                </a:ln>
                <a:solidFill>
                  <a:srgbClr val="576874"/>
                </a:solidFill>
                <a:effectLst/>
                <a:uLnTx/>
                <a:uFillTx/>
                <a:latin typeface="Calibri"/>
                <a:ea typeface="+mn-ea"/>
                <a:cs typeface="Calibri"/>
              </a:rPr>
              <a:pPr marL="0" marR="0" lvl="0" indent="0" algn="l" defTabSz="691195" rtl="0" eaLnBrk="1" fontAlgn="auto" latinLnBrk="0" hangingPunct="1">
                <a:lnSpc>
                  <a:spcPct val="100000"/>
                </a:lnSpc>
                <a:spcBef>
                  <a:spcPts val="0"/>
                </a:spcBef>
                <a:spcAft>
                  <a:spcPts val="0"/>
                </a:spcAft>
                <a:buClrTx/>
                <a:buSzTx/>
                <a:buFontTx/>
                <a:buNone/>
                <a:tabLst/>
                <a:defRPr/>
              </a:pPr>
              <a:t>43</a:t>
            </a:fld>
            <a:endParaRPr kumimoji="0" lang="de-DE" sz="800" b="0" i="0" u="none" strike="noStrike" kern="1200" cap="none" spc="0" normalizeH="0" baseline="0" noProof="0" dirty="0">
              <a:ln>
                <a:noFill/>
              </a:ln>
              <a:solidFill>
                <a:srgbClr val="576874"/>
              </a:solidFill>
              <a:effectLst/>
              <a:uLnTx/>
              <a:uFillTx/>
              <a:latin typeface="Calibri"/>
              <a:ea typeface="+mn-ea"/>
              <a:cs typeface="Calibri"/>
            </a:endParaRPr>
          </a:p>
        </p:txBody>
      </p:sp>
      <p:sp>
        <p:nvSpPr>
          <p:cNvPr id="13" name="Textfeld 12">
            <a:extLst>
              <a:ext uri="{FF2B5EF4-FFF2-40B4-BE49-F238E27FC236}">
                <a16:creationId xmlns="" xmlns:a16="http://schemas.microsoft.com/office/drawing/2014/main" id="{72505CF7-14BB-4D4C-A1ED-41E5A0C6D5C6}"/>
              </a:ext>
            </a:extLst>
          </p:cNvPr>
          <p:cNvSpPr txBox="1"/>
          <p:nvPr/>
        </p:nvSpPr>
        <p:spPr>
          <a:xfrm>
            <a:off x="2703707" y="3562845"/>
            <a:ext cx="1640064" cy="553998"/>
          </a:xfrm>
          <a:prstGeom prst="rect">
            <a:avLst/>
          </a:prstGeom>
        </p:spPr>
        <p:txBody>
          <a:bodyPr vert="horz" wrap="none" lIns="0" tIns="0" rIns="0" bIns="0" rtlCol="0" anchor="t" anchorCtr="0">
            <a:spAutoFit/>
          </a:bodyPr>
          <a:lstStyle/>
          <a:p>
            <a:pPr marL="0" marR="0" lvl="0" indent="0" algn="l" defTabSz="691195" rtl="0" eaLnBrk="1" fontAlgn="auto" latinLnBrk="0" hangingPunct="1">
              <a:lnSpc>
                <a:spcPct val="100000"/>
              </a:lnSpc>
              <a:spcBef>
                <a:spcPts val="500"/>
              </a:spcBef>
              <a:spcAft>
                <a:spcPts val="500"/>
              </a:spcAft>
              <a:buClr>
                <a:srgbClr val="C20000"/>
              </a:buClr>
              <a:buSzTx/>
              <a:buFontTx/>
              <a:buNone/>
              <a:tabLst/>
              <a:defRPr/>
            </a:pPr>
            <a:r>
              <a:rPr kumimoji="0" lang="de-DE" sz="1200" b="0" i="0" u="none" strike="noStrike" kern="1200" cap="none" spc="0" normalizeH="0" baseline="0" noProof="0">
                <a:ln>
                  <a:noFill/>
                </a:ln>
                <a:solidFill>
                  <a:srgbClr val="C20000"/>
                </a:solidFill>
                <a:effectLst/>
                <a:uLnTx/>
                <a:uFillTx/>
                <a:latin typeface="Calibri"/>
                <a:ea typeface="+mn-ea"/>
                <a:cs typeface="Calibri"/>
              </a:rPr>
              <a:t>Stromverbrauch von</a:t>
            </a:r>
            <a:br>
              <a:rPr kumimoji="0" lang="de-DE" sz="1200" b="0" i="0" u="none" strike="noStrike" kern="1200" cap="none" spc="0" normalizeH="0" baseline="0" noProof="0">
                <a:ln>
                  <a:noFill/>
                </a:ln>
                <a:solidFill>
                  <a:srgbClr val="C20000"/>
                </a:solidFill>
                <a:effectLst/>
                <a:uLnTx/>
                <a:uFillTx/>
                <a:latin typeface="Calibri"/>
                <a:ea typeface="+mn-ea"/>
                <a:cs typeface="Calibri"/>
              </a:rPr>
            </a:br>
            <a:r>
              <a:rPr kumimoji="0" lang="de-DE" sz="1200" b="0" i="0" u="none" strike="noStrike" kern="1200" cap="none" spc="0" normalizeH="0" baseline="0" noProof="0">
                <a:ln>
                  <a:noFill/>
                </a:ln>
                <a:solidFill>
                  <a:srgbClr val="C20000"/>
                </a:solidFill>
                <a:effectLst/>
                <a:uLnTx/>
                <a:uFillTx/>
                <a:latin typeface="Calibri"/>
                <a:ea typeface="+mn-ea"/>
                <a:cs typeface="Calibri"/>
              </a:rPr>
              <a:t>Weihnachten bis Neujahr</a:t>
            </a:r>
            <a:br>
              <a:rPr kumimoji="0" lang="de-DE" sz="1200" b="0" i="0" u="none" strike="noStrike" kern="1200" cap="none" spc="0" normalizeH="0" baseline="0" noProof="0">
                <a:ln>
                  <a:noFill/>
                </a:ln>
                <a:solidFill>
                  <a:srgbClr val="C20000"/>
                </a:solidFill>
                <a:effectLst/>
                <a:uLnTx/>
                <a:uFillTx/>
                <a:latin typeface="Calibri"/>
                <a:ea typeface="+mn-ea"/>
                <a:cs typeface="Calibri"/>
              </a:rPr>
            </a:br>
            <a:r>
              <a:rPr kumimoji="0" lang="de-DE" sz="1200" b="0" i="0" u="none" strike="noStrike" kern="1200" cap="none" spc="0" normalizeH="0" baseline="0" noProof="0">
                <a:ln>
                  <a:noFill/>
                </a:ln>
                <a:solidFill>
                  <a:srgbClr val="C20000"/>
                </a:solidFill>
                <a:effectLst/>
                <a:uLnTx/>
                <a:uFillTx/>
                <a:latin typeface="Calibri"/>
                <a:ea typeface="+mn-ea"/>
                <a:cs typeface="Calibri"/>
              </a:rPr>
              <a:t>generell deutlich niedriger</a:t>
            </a:r>
            <a:endParaRPr kumimoji="0" lang="de-DE" sz="1200" b="0" i="0" u="none" strike="noStrike" kern="1200" cap="none" spc="0" normalizeH="0" baseline="0" noProof="0" dirty="0" err="1">
              <a:ln>
                <a:noFill/>
              </a:ln>
              <a:solidFill>
                <a:srgbClr val="C20000"/>
              </a:solidFill>
              <a:effectLst/>
              <a:uLnTx/>
              <a:uFillTx/>
              <a:latin typeface="Calibri"/>
              <a:ea typeface="+mn-ea"/>
              <a:cs typeface="Calibri"/>
            </a:endParaRPr>
          </a:p>
        </p:txBody>
      </p:sp>
      <p:sp>
        <p:nvSpPr>
          <p:cNvPr id="14" name="Textfeld 1">
            <a:extLst>
              <a:ext uri="{FF2B5EF4-FFF2-40B4-BE49-F238E27FC236}">
                <a16:creationId xmlns="" xmlns:a16="http://schemas.microsoft.com/office/drawing/2014/main" id="{EF7B8709-7C42-4E65-B063-8E50DCC489D5}"/>
              </a:ext>
            </a:extLst>
          </p:cNvPr>
          <p:cNvSpPr txBox="1"/>
          <p:nvPr/>
        </p:nvSpPr>
        <p:spPr>
          <a:xfrm>
            <a:off x="1695595" y="3528491"/>
            <a:ext cx="975194" cy="442035"/>
          </a:xfrm>
          <a:prstGeom prst="rect">
            <a:avLst/>
          </a:prstGeom>
        </p:spPr>
        <p:txBody>
          <a:bodyPr vert="horz" wrap="none" lIns="36000" tIns="36000" rIns="36000" bIns="3600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00"/>
              </a:spcBef>
              <a:spcAft>
                <a:spcPts val="500"/>
              </a:spcAft>
              <a:buClr>
                <a:schemeClr val="bg2"/>
              </a:buClr>
            </a:pPr>
            <a:r>
              <a:rPr lang="de-DE" sz="1200">
                <a:solidFill>
                  <a:schemeClr val="tx1"/>
                </a:solidFill>
              </a:rPr>
              <a:t>Apr.-Jul. 2020:</a:t>
            </a:r>
            <a:br>
              <a:rPr lang="de-DE" sz="1200">
                <a:solidFill>
                  <a:schemeClr val="tx1"/>
                </a:solidFill>
              </a:rPr>
            </a:br>
            <a:r>
              <a:rPr lang="de-DE" sz="1200" b="1" kern="1200">
                <a:solidFill>
                  <a:schemeClr val="tx1"/>
                </a:solidFill>
                <a:sym typeface="Symbol" panose="05050102010706020507" pitchFamily="18" charset="2"/>
              </a:rPr>
              <a:t></a:t>
            </a:r>
            <a:r>
              <a:rPr lang="de-DE" sz="1200" kern="1200">
                <a:solidFill>
                  <a:schemeClr val="tx1"/>
                </a:solidFill>
                <a:sym typeface="Symbol" panose="05050102010706020507" pitchFamily="18" charset="2"/>
              </a:rPr>
              <a:t> </a:t>
            </a:r>
            <a:r>
              <a:rPr lang="de-DE" sz="1200" b="1" kern="1200">
                <a:solidFill>
                  <a:schemeClr val="tx1"/>
                </a:solidFill>
                <a:sym typeface="Symbol" panose="05050102010706020507" pitchFamily="18" charset="2"/>
              </a:rPr>
              <a:t>-</a:t>
            </a:r>
            <a:r>
              <a:rPr lang="de-DE" sz="1200" b="1" kern="1200">
                <a:solidFill>
                  <a:schemeClr val="tx1"/>
                </a:solidFill>
              </a:rPr>
              <a:t>8,5 %</a:t>
            </a:r>
            <a:endParaRPr lang="de-DE" sz="1200" dirty="0" err="1">
              <a:solidFill>
                <a:schemeClr val="tx1"/>
              </a:solidFill>
            </a:endParaRPr>
          </a:p>
        </p:txBody>
      </p:sp>
      <p:sp>
        <p:nvSpPr>
          <p:cNvPr id="12" name="Fußzeilenplatzhalter 4">
            <a:extLst>
              <a:ext uri="{FF2B5EF4-FFF2-40B4-BE49-F238E27FC236}">
                <a16:creationId xmlns="" xmlns:a16="http://schemas.microsoft.com/office/drawing/2014/main" id="{88D1BD25-06D0-4AF0-9C6B-2C025DC60D78}"/>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15" name="Datumsplatzhalter 3">
            <a:extLst>
              <a:ext uri="{FF2B5EF4-FFF2-40B4-BE49-F238E27FC236}">
                <a16:creationId xmlns="" xmlns:a16="http://schemas.microsoft.com/office/drawing/2014/main" id="{D0F5F8BF-0F94-4895-BD4F-481E33EF385A}"/>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413328893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 xmlns:a16="http://schemas.microsoft.com/office/drawing/2014/main" id="{CE03DA61-2543-4C0B-AEBF-D7632E977FA9}"/>
              </a:ext>
            </a:extLst>
          </p:cNvPr>
          <p:cNvSpPr>
            <a:spLocks noGrp="1"/>
          </p:cNvSpPr>
          <p:nvPr>
            <p:ph type="title"/>
          </p:nvPr>
        </p:nvSpPr>
        <p:spPr>
          <a:xfrm>
            <a:off x="431255" y="1296243"/>
            <a:ext cx="6192000" cy="864000"/>
          </a:xfrm>
        </p:spPr>
        <p:txBody>
          <a:bodyPr/>
          <a:lstStyle/>
          <a:p>
            <a:r>
              <a:rPr lang="de-DE" sz="2800" dirty="0"/>
              <a:t>Vielen Dank für Ihre Aufmerksamkeit!</a:t>
            </a:r>
          </a:p>
        </p:txBody>
      </p:sp>
      <p:sp>
        <p:nvSpPr>
          <p:cNvPr id="8" name="Textplatzhalter 7">
            <a:extLst>
              <a:ext uri="{FF2B5EF4-FFF2-40B4-BE49-F238E27FC236}">
                <a16:creationId xmlns="" xmlns:a16="http://schemas.microsoft.com/office/drawing/2014/main" id="{D6A46F08-9131-4292-911D-7B303CBA41B1}"/>
              </a:ext>
            </a:extLst>
          </p:cNvPr>
          <p:cNvSpPr>
            <a:spLocks noGrp="1"/>
          </p:cNvSpPr>
          <p:nvPr>
            <p:ph type="body" idx="1"/>
          </p:nvPr>
        </p:nvSpPr>
        <p:spPr>
          <a:xfrm>
            <a:off x="431255" y="3240459"/>
            <a:ext cx="6192000" cy="1080120"/>
          </a:xfrm>
        </p:spPr>
        <p:txBody>
          <a:bodyPr/>
          <a:lstStyle/>
          <a:p>
            <a:r>
              <a:rPr lang="de-DE" sz="1800" b="1" dirty="0"/>
              <a:t>BDEW Bundesverband der Energie- und Wasserwirtschaft e.V. </a:t>
            </a:r>
            <a:r>
              <a:rPr lang="de-DE" sz="1800" dirty="0"/>
              <a:t>Reinhardtstraße 32 · 10117 Berlin </a:t>
            </a:r>
          </a:p>
          <a:p>
            <a:r>
              <a:rPr lang="de-DE" sz="1800" dirty="0"/>
              <a:t>www.bdew.de </a:t>
            </a:r>
          </a:p>
        </p:txBody>
      </p:sp>
      <p:sp>
        <p:nvSpPr>
          <p:cNvPr id="4" name="Datumsplatzhalter 3">
            <a:extLst>
              <a:ext uri="{FF2B5EF4-FFF2-40B4-BE49-F238E27FC236}">
                <a16:creationId xmlns="" xmlns:a16="http://schemas.microsoft.com/office/drawing/2014/main" id="{18F7BD66-A361-4BC2-9F8C-EAAEB342BD47}"/>
              </a:ext>
            </a:extLst>
          </p:cNvPr>
          <p:cNvSpPr>
            <a:spLocks noGrp="1"/>
          </p:cNvSpPr>
          <p:nvPr>
            <p:ph type="dt" sz="half" idx="10"/>
          </p:nvPr>
        </p:nvSpPr>
        <p:spPr/>
        <p:txBody>
          <a:bodyPr/>
          <a:lstStyle/>
          <a:p>
            <a:r>
              <a:rPr lang="de-DE" dirty="0"/>
              <a:t>29.11.2022</a:t>
            </a:r>
          </a:p>
        </p:txBody>
      </p:sp>
      <p:sp>
        <p:nvSpPr>
          <p:cNvPr id="5" name="Fußzeilenplatzhalter 4">
            <a:extLst>
              <a:ext uri="{FF2B5EF4-FFF2-40B4-BE49-F238E27FC236}">
                <a16:creationId xmlns="" xmlns:a16="http://schemas.microsoft.com/office/drawing/2014/main" id="{5FAC9921-39CE-4F9A-B44F-EFC3D2614666}"/>
              </a:ext>
            </a:extLst>
          </p:cNvPr>
          <p:cNvSpPr>
            <a:spLocks noGrp="1"/>
          </p:cNvSpPr>
          <p:nvPr>
            <p:ph type="ftr" sz="quarter" idx="11"/>
          </p:nvPr>
        </p:nvSpPr>
        <p:spPr/>
        <p:txBody>
          <a:bodyPr/>
          <a:lstStyle/>
          <a:p>
            <a:r>
              <a:rPr lang="de-DE" dirty="0"/>
              <a:t>Preiskommunikation Foliensammlung</a:t>
            </a:r>
          </a:p>
        </p:txBody>
      </p:sp>
      <p:sp>
        <p:nvSpPr>
          <p:cNvPr id="6" name="Foliennummernplatzhalter 5">
            <a:extLst>
              <a:ext uri="{FF2B5EF4-FFF2-40B4-BE49-F238E27FC236}">
                <a16:creationId xmlns="" xmlns:a16="http://schemas.microsoft.com/office/drawing/2014/main" id="{4DA8C5F8-3D33-4A15-A64F-C3000351E224}"/>
              </a:ext>
            </a:extLst>
          </p:cNvPr>
          <p:cNvSpPr>
            <a:spLocks noGrp="1"/>
          </p:cNvSpPr>
          <p:nvPr>
            <p:ph type="sldNum" sz="quarter" idx="12"/>
          </p:nvPr>
        </p:nvSpPr>
        <p:spPr/>
        <p:txBody>
          <a:bodyPr/>
          <a:lstStyle/>
          <a:p>
            <a:fld id="{915ABBCB-2658-4656-B2C4-43A1F658563B}" type="slidenum">
              <a:rPr lang="de-DE" smtClean="0"/>
              <a:t>44</a:t>
            </a:fld>
            <a:endParaRPr lang="de-DE"/>
          </a:p>
        </p:txBody>
      </p:sp>
    </p:spTree>
    <p:extLst>
      <p:ext uri="{BB962C8B-B14F-4D97-AF65-F5344CB8AC3E}">
        <p14:creationId xmlns:p14="http://schemas.microsoft.com/office/powerpoint/2010/main" val="75264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nvGraphicFramePr>
        <p:xfrm>
          <a:off x="431255" y="1537259"/>
          <a:ext cx="8352382" cy="3157484"/>
        </p:xfrm>
        <a:graphic>
          <a:graphicData uri="http://schemas.openxmlformats.org/drawingml/2006/chart">
            <c:chart xmlns:c="http://schemas.openxmlformats.org/drawingml/2006/chart" xmlns:r="http://schemas.openxmlformats.org/officeDocument/2006/relationships" r:id="rId3"/>
          </a:graphicData>
        </a:graphic>
      </p:graphicFrame>
      <p:sp>
        <p:nvSpPr>
          <p:cNvPr id="1027" name="Text Box 3"/>
          <p:cNvSpPr txBox="1">
            <a:spLocks noChangeArrowheads="1"/>
          </p:cNvSpPr>
          <p:nvPr/>
        </p:nvSpPr>
        <p:spPr bwMode="gray">
          <a:xfrm>
            <a:off x="431255" y="4642047"/>
            <a:ext cx="7920880" cy="461665"/>
          </a:xfrm>
          <a:prstGeom prst="rect">
            <a:avLst/>
          </a:prstGeom>
          <a:noFill/>
          <a:ln w="9525">
            <a:noFill/>
            <a:miter lim="800000"/>
            <a:headEnd/>
            <a:tailEnd type="none" w="lg" len="med"/>
          </a:ln>
        </p:spPr>
        <p:txBody>
          <a:bodyPr wrap="square" lIns="0" tIns="0" rIns="0" bIns="0">
            <a:spAutoFit/>
          </a:bodyPr>
          <a:lstStyle/>
          <a:p>
            <a:pPr marL="0" marR="0" lvl="0" indent="0" algn="l" defTabSz="691286" rtl="0" eaLnBrk="1" fontAlgn="base" latinLnBrk="0" hangingPunct="1">
              <a:lnSpc>
                <a:spcPct val="100000"/>
              </a:lnSpc>
              <a:spcBef>
                <a:spcPts val="0"/>
              </a:spcBef>
              <a:spcAft>
                <a:spcPct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Calibri"/>
                <a:ea typeface="+mn-ea"/>
                <a:cs typeface="Calibri"/>
              </a:rPr>
              <a:t>Quelle: Destatis (FS 17, R 2)</a:t>
            </a:r>
            <a:br>
              <a:rPr kumimoji="0" lang="de-DE" sz="1000" b="0" i="0" u="none" strike="noStrike" kern="1200" cap="none" spc="0" normalizeH="0" baseline="0" noProof="0" dirty="0">
                <a:ln>
                  <a:noFill/>
                </a:ln>
                <a:solidFill>
                  <a:srgbClr val="000000"/>
                </a:solidFill>
                <a:effectLst/>
                <a:uLnTx/>
                <a:uFillTx/>
                <a:latin typeface="Calibri"/>
                <a:ea typeface="+mn-ea"/>
                <a:cs typeface="Calibri"/>
              </a:rPr>
            </a:br>
            <a:r>
              <a:rPr kumimoji="0" lang="de-DE" sz="1000" b="0" i="0" u="none" strike="noStrike" kern="1200" cap="none" spc="0" normalizeH="0" baseline="0" noProof="0" dirty="0">
                <a:ln>
                  <a:noFill/>
                </a:ln>
                <a:solidFill>
                  <a:srgbClr val="000000"/>
                </a:solidFill>
                <a:effectLst/>
                <a:uLnTx/>
                <a:uFillTx/>
                <a:latin typeface="Calibri"/>
                <a:ea typeface="+mn-ea"/>
                <a:cs typeface="Calibri"/>
              </a:rPr>
              <a:t>Die Grafik zeigt die Preisentwicklung (indexierte Preissteigerungsraten, </a:t>
            </a:r>
            <a:r>
              <a:rPr kumimoji="0" lang="de-DE" sz="1000" b="1" i="0" u="none" strike="noStrike" kern="1200" cap="none" spc="0" normalizeH="0" baseline="0" noProof="0" dirty="0">
                <a:ln>
                  <a:noFill/>
                </a:ln>
                <a:solidFill>
                  <a:srgbClr val="000000"/>
                </a:solidFill>
                <a:effectLst/>
                <a:uLnTx/>
                <a:uFillTx/>
                <a:latin typeface="Calibri"/>
                <a:ea typeface="+mn-ea"/>
                <a:cs typeface="Calibri"/>
              </a:rPr>
              <a:t>keine absoluten Brennstoffpreise</a:t>
            </a:r>
            <a:r>
              <a:rPr kumimoji="0" lang="de-DE" sz="1000" b="0" i="0" u="none" strike="noStrike" kern="1200" cap="none" spc="0" normalizeH="0" baseline="0" noProof="0" dirty="0">
                <a:ln>
                  <a:noFill/>
                </a:ln>
                <a:solidFill>
                  <a:srgbClr val="000000"/>
                </a:solidFill>
                <a:effectLst/>
                <a:uLnTx/>
                <a:uFillTx/>
                <a:latin typeface="Calibri"/>
                <a:ea typeface="+mn-ea"/>
                <a:cs typeface="Calibri"/>
              </a:rPr>
              <a:t>) bei Heizöl, Gas, Strom und Fernwärme für Haushalte seit Januar 2001 bezogen auf das Basisjahr 2015 (Jahresdurchschnitt); </a:t>
            </a:r>
            <a:r>
              <a:rPr kumimoji="0" lang="de-DE" sz="1000" b="0" i="0" u="none" strike="noStrike" kern="1200" cap="none" spc="0" normalizeH="0" baseline="0" noProof="0">
                <a:ln>
                  <a:noFill/>
                </a:ln>
                <a:solidFill>
                  <a:srgbClr val="000000"/>
                </a:solidFill>
                <a:effectLst/>
                <a:uLnTx/>
                <a:uFillTx/>
                <a:latin typeface="Calibri"/>
                <a:ea typeface="+mn-ea"/>
                <a:cs typeface="Calibri"/>
              </a:rPr>
              <a:t>Stand 10/2022 (Daten bis einschl. Sep. 2022 verfügbar)</a:t>
            </a:r>
            <a:endParaRPr kumimoji="0" lang="de-DE" sz="10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1028" name="Text Box 4"/>
          <p:cNvSpPr txBox="1">
            <a:spLocks noChangeArrowheads="1"/>
          </p:cNvSpPr>
          <p:nvPr/>
        </p:nvSpPr>
        <p:spPr bwMode="gray">
          <a:xfrm>
            <a:off x="911939" y="1440259"/>
            <a:ext cx="1351075" cy="261610"/>
          </a:xfrm>
          <a:prstGeom prst="rect">
            <a:avLst/>
          </a:prstGeom>
          <a:noFill/>
          <a:ln w="9525">
            <a:noFill/>
            <a:miter lim="800000"/>
            <a:headEnd/>
            <a:tailEnd type="none" w="lg" len="med"/>
          </a:ln>
        </p:spPr>
        <p:txBody>
          <a:bodyPr wrap="none" lIns="0" tIns="0">
            <a:spAutoFit/>
          </a:bodyPr>
          <a:lstStyle/>
          <a:p>
            <a:pPr marL="0" marR="0" lvl="0" indent="0" algn="l" defTabSz="691286" rtl="0" eaLnBrk="1" fontAlgn="base" latinLnBrk="0" hangingPunct="1">
              <a:lnSpc>
                <a:spcPct val="100000"/>
              </a:lnSpc>
              <a:spcBef>
                <a:spcPct val="5000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mn-ea"/>
                <a:cs typeface="Calibri"/>
              </a:rPr>
              <a:t>Index 2015 = 100</a:t>
            </a:r>
          </a:p>
        </p:txBody>
      </p:sp>
      <p:sp>
        <p:nvSpPr>
          <p:cNvPr id="24" name="Text Box 7"/>
          <p:cNvSpPr txBox="1">
            <a:spLocks noChangeArrowheads="1"/>
          </p:cNvSpPr>
          <p:nvPr/>
        </p:nvSpPr>
        <p:spPr bwMode="auto">
          <a:xfrm>
            <a:off x="1727848" y="1643480"/>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2007</a:t>
            </a:r>
          </a:p>
        </p:txBody>
      </p:sp>
      <p:sp>
        <p:nvSpPr>
          <p:cNvPr id="25" name="Text Box 8"/>
          <p:cNvSpPr txBox="1">
            <a:spLocks noChangeArrowheads="1"/>
          </p:cNvSpPr>
          <p:nvPr/>
        </p:nvSpPr>
        <p:spPr bwMode="auto">
          <a:xfrm>
            <a:off x="2575144" y="1643480"/>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2009</a:t>
            </a:r>
          </a:p>
        </p:txBody>
      </p:sp>
      <p:sp>
        <p:nvSpPr>
          <p:cNvPr id="26" name="Text Box 9"/>
          <p:cNvSpPr txBox="1">
            <a:spLocks noChangeArrowheads="1"/>
          </p:cNvSpPr>
          <p:nvPr/>
        </p:nvSpPr>
        <p:spPr bwMode="auto">
          <a:xfrm>
            <a:off x="2159447" y="1643804"/>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2008</a:t>
            </a:r>
          </a:p>
        </p:txBody>
      </p:sp>
      <p:sp>
        <p:nvSpPr>
          <p:cNvPr id="27" name="Text Box 29"/>
          <p:cNvSpPr txBox="1">
            <a:spLocks noChangeArrowheads="1"/>
          </p:cNvSpPr>
          <p:nvPr/>
        </p:nvSpPr>
        <p:spPr bwMode="auto">
          <a:xfrm>
            <a:off x="3007641" y="1643156"/>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2010</a:t>
            </a:r>
          </a:p>
        </p:txBody>
      </p:sp>
      <p:sp>
        <p:nvSpPr>
          <p:cNvPr id="28" name="Text Box 36"/>
          <p:cNvSpPr txBox="1">
            <a:spLocks noChangeArrowheads="1"/>
          </p:cNvSpPr>
          <p:nvPr/>
        </p:nvSpPr>
        <p:spPr bwMode="auto">
          <a:xfrm>
            <a:off x="3431289" y="1642767"/>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2011</a:t>
            </a:r>
          </a:p>
        </p:txBody>
      </p:sp>
      <p:sp>
        <p:nvSpPr>
          <p:cNvPr id="29" name="Text Box 36"/>
          <p:cNvSpPr txBox="1">
            <a:spLocks noChangeArrowheads="1"/>
          </p:cNvSpPr>
          <p:nvPr/>
        </p:nvSpPr>
        <p:spPr bwMode="auto">
          <a:xfrm>
            <a:off x="3855386" y="1647427"/>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2012</a:t>
            </a:r>
          </a:p>
        </p:txBody>
      </p:sp>
      <p:sp>
        <p:nvSpPr>
          <p:cNvPr id="30" name="Text Box 7"/>
          <p:cNvSpPr txBox="1">
            <a:spLocks noChangeArrowheads="1"/>
          </p:cNvSpPr>
          <p:nvPr/>
        </p:nvSpPr>
        <p:spPr bwMode="auto">
          <a:xfrm>
            <a:off x="1303302" y="1643480"/>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2006</a:t>
            </a:r>
          </a:p>
        </p:txBody>
      </p:sp>
      <p:sp>
        <p:nvSpPr>
          <p:cNvPr id="35" name="Text Box 7"/>
          <p:cNvSpPr txBox="1">
            <a:spLocks noChangeArrowheads="1"/>
          </p:cNvSpPr>
          <p:nvPr/>
        </p:nvSpPr>
        <p:spPr bwMode="auto">
          <a:xfrm>
            <a:off x="864892" y="1649081"/>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2005</a:t>
            </a:r>
          </a:p>
        </p:txBody>
      </p:sp>
      <p:sp>
        <p:nvSpPr>
          <p:cNvPr id="23" name="Text Box 36"/>
          <p:cNvSpPr txBox="1">
            <a:spLocks noChangeArrowheads="1"/>
          </p:cNvSpPr>
          <p:nvPr/>
        </p:nvSpPr>
        <p:spPr bwMode="auto">
          <a:xfrm>
            <a:off x="4297177" y="1651431"/>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2013</a:t>
            </a:r>
          </a:p>
        </p:txBody>
      </p:sp>
      <p:sp>
        <p:nvSpPr>
          <p:cNvPr id="2" name="Titel 1"/>
          <p:cNvSpPr>
            <a:spLocks noGrp="1"/>
          </p:cNvSpPr>
          <p:nvPr>
            <p:ph type="title"/>
          </p:nvPr>
        </p:nvSpPr>
        <p:spPr/>
        <p:txBody>
          <a:bodyPr/>
          <a:lstStyle/>
          <a:p>
            <a:r>
              <a:rPr lang="de-DE" dirty="0">
                <a:solidFill>
                  <a:srgbClr val="C20000"/>
                </a:solidFill>
              </a:rPr>
              <a:t>Entwicklung der Energiepreise für Haushalte</a:t>
            </a:r>
          </a:p>
        </p:txBody>
      </p:sp>
      <p:sp>
        <p:nvSpPr>
          <p:cNvPr id="19" name="Text Box 7"/>
          <p:cNvSpPr txBox="1">
            <a:spLocks noChangeArrowheads="1"/>
          </p:cNvSpPr>
          <p:nvPr/>
        </p:nvSpPr>
        <p:spPr bwMode="auto">
          <a:xfrm>
            <a:off x="4719931" y="1647028"/>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2014</a:t>
            </a:r>
          </a:p>
        </p:txBody>
      </p:sp>
      <p:sp>
        <p:nvSpPr>
          <p:cNvPr id="38" name="Text Box 7"/>
          <p:cNvSpPr txBox="1">
            <a:spLocks noChangeArrowheads="1"/>
          </p:cNvSpPr>
          <p:nvPr/>
        </p:nvSpPr>
        <p:spPr bwMode="auto">
          <a:xfrm>
            <a:off x="5151530" y="1647027"/>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2015</a:t>
            </a:r>
          </a:p>
        </p:txBody>
      </p:sp>
      <p:sp>
        <p:nvSpPr>
          <p:cNvPr id="36" name="Text Box 7"/>
          <p:cNvSpPr txBox="1">
            <a:spLocks noChangeArrowheads="1"/>
          </p:cNvSpPr>
          <p:nvPr/>
        </p:nvSpPr>
        <p:spPr bwMode="auto">
          <a:xfrm>
            <a:off x="5583578" y="1647027"/>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2016</a:t>
            </a:r>
          </a:p>
        </p:txBody>
      </p:sp>
      <p:sp>
        <p:nvSpPr>
          <p:cNvPr id="39" name="Text Box 7"/>
          <p:cNvSpPr txBox="1">
            <a:spLocks noChangeArrowheads="1"/>
          </p:cNvSpPr>
          <p:nvPr/>
        </p:nvSpPr>
        <p:spPr bwMode="auto">
          <a:xfrm>
            <a:off x="6000173" y="1650057"/>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2017</a:t>
            </a:r>
          </a:p>
        </p:txBody>
      </p:sp>
      <p:sp>
        <p:nvSpPr>
          <p:cNvPr id="37" name="Text Box 7"/>
          <p:cNvSpPr txBox="1">
            <a:spLocks noChangeArrowheads="1"/>
          </p:cNvSpPr>
          <p:nvPr/>
        </p:nvSpPr>
        <p:spPr bwMode="auto">
          <a:xfrm>
            <a:off x="6424270" y="1647026"/>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2018</a:t>
            </a:r>
          </a:p>
        </p:txBody>
      </p:sp>
      <p:sp>
        <p:nvSpPr>
          <p:cNvPr id="20" name="Text Box 7"/>
          <p:cNvSpPr txBox="1">
            <a:spLocks noChangeArrowheads="1"/>
          </p:cNvSpPr>
          <p:nvPr/>
        </p:nvSpPr>
        <p:spPr bwMode="auto">
          <a:xfrm>
            <a:off x="6864269" y="1643804"/>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2019</a:t>
            </a:r>
          </a:p>
        </p:txBody>
      </p:sp>
      <p:sp>
        <p:nvSpPr>
          <p:cNvPr id="31" name="Text Box 7">
            <a:extLst>
              <a:ext uri="{FF2B5EF4-FFF2-40B4-BE49-F238E27FC236}">
                <a16:creationId xmlns="" xmlns:a16="http://schemas.microsoft.com/office/drawing/2014/main" id="{F866C8A8-D135-4CB6-B9B5-C210FF1A74CC}"/>
              </a:ext>
            </a:extLst>
          </p:cNvPr>
          <p:cNvSpPr txBox="1">
            <a:spLocks noChangeArrowheads="1"/>
          </p:cNvSpPr>
          <p:nvPr/>
        </p:nvSpPr>
        <p:spPr bwMode="auto">
          <a:xfrm>
            <a:off x="7295868" y="1639932"/>
            <a:ext cx="498855"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2020</a:t>
            </a:r>
          </a:p>
        </p:txBody>
      </p:sp>
      <p:sp>
        <p:nvSpPr>
          <p:cNvPr id="32" name="Text Box 7">
            <a:extLst>
              <a:ext uri="{FF2B5EF4-FFF2-40B4-BE49-F238E27FC236}">
                <a16:creationId xmlns="" xmlns:a16="http://schemas.microsoft.com/office/drawing/2014/main" id="{345C9C6C-576B-4CFA-95C5-2DE6778ACAF1}"/>
              </a:ext>
            </a:extLst>
          </p:cNvPr>
          <p:cNvSpPr txBox="1">
            <a:spLocks noChangeArrowheads="1"/>
          </p:cNvSpPr>
          <p:nvPr/>
        </p:nvSpPr>
        <p:spPr bwMode="auto">
          <a:xfrm>
            <a:off x="7727916" y="1640875"/>
            <a:ext cx="498856"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mn-ea"/>
                <a:cs typeface="Calibri"/>
              </a:rPr>
              <a:t>2021</a:t>
            </a:r>
          </a:p>
        </p:txBody>
      </p:sp>
      <p:sp>
        <p:nvSpPr>
          <p:cNvPr id="5" name="Foliennummernplatzhalter 4">
            <a:extLst>
              <a:ext uri="{FF2B5EF4-FFF2-40B4-BE49-F238E27FC236}">
                <a16:creationId xmlns="" xmlns:a16="http://schemas.microsoft.com/office/drawing/2014/main" id="{6232AE63-5173-4446-BA56-30CBE12203BE}"/>
              </a:ext>
            </a:extLst>
          </p:cNvPr>
          <p:cNvSpPr>
            <a:spLocks noGrp="1"/>
          </p:cNvSpPr>
          <p:nvPr>
            <p:ph type="sldNum" sz="quarter" idx="12"/>
          </p:nvPr>
        </p:nvSpPr>
        <p:spPr/>
        <p:txBody>
          <a:bodyPr/>
          <a:lstStyle/>
          <a:p>
            <a:pPr marL="0" marR="0" lvl="0" indent="0" algn="l" defTabSz="691195" rtl="0" eaLnBrk="1" fontAlgn="auto" latinLnBrk="0" hangingPunct="1">
              <a:lnSpc>
                <a:spcPct val="100000"/>
              </a:lnSpc>
              <a:spcBef>
                <a:spcPts val="0"/>
              </a:spcBef>
              <a:spcAft>
                <a:spcPts val="0"/>
              </a:spcAft>
              <a:buClrTx/>
              <a:buSzTx/>
              <a:buFontTx/>
              <a:buNone/>
              <a:tabLst/>
              <a:defRPr/>
            </a:pPr>
            <a:fld id="{FBB44F12-EB88-474F-BA5E-385A9C5524F3}" type="slidenum">
              <a:rPr kumimoji="0" lang="de-DE" sz="800" b="0" i="0" u="none" strike="noStrike" kern="1200" cap="none" spc="0" normalizeH="0" baseline="0" noProof="0" smtClean="0">
                <a:ln>
                  <a:noFill/>
                </a:ln>
                <a:solidFill>
                  <a:srgbClr val="576874"/>
                </a:solidFill>
                <a:effectLst/>
                <a:uLnTx/>
                <a:uFillTx/>
                <a:latin typeface="Calibri"/>
                <a:ea typeface="+mn-ea"/>
                <a:cs typeface="Calibri"/>
              </a:rPr>
              <a:pPr marL="0" marR="0" lvl="0" indent="0" algn="l" defTabSz="691195" rtl="0" eaLnBrk="1" fontAlgn="auto" latinLnBrk="0" hangingPunct="1">
                <a:lnSpc>
                  <a:spcPct val="100000"/>
                </a:lnSpc>
                <a:spcBef>
                  <a:spcPts val="0"/>
                </a:spcBef>
                <a:spcAft>
                  <a:spcPts val="0"/>
                </a:spcAft>
                <a:buClrTx/>
                <a:buSzTx/>
                <a:buFontTx/>
                <a:buNone/>
                <a:tabLst/>
                <a:defRPr/>
              </a:pPr>
              <a:t>5</a:t>
            </a:fld>
            <a:endParaRPr kumimoji="0" lang="de-DE" sz="800" b="0" i="0" u="none" strike="noStrike" kern="1200" cap="none" spc="0" normalizeH="0" baseline="0" noProof="0" dirty="0">
              <a:ln>
                <a:noFill/>
              </a:ln>
              <a:solidFill>
                <a:srgbClr val="576874"/>
              </a:solidFill>
              <a:effectLst/>
              <a:uLnTx/>
              <a:uFillTx/>
              <a:latin typeface="Calibri"/>
              <a:ea typeface="+mn-ea"/>
              <a:cs typeface="Calibri"/>
            </a:endParaRPr>
          </a:p>
        </p:txBody>
      </p:sp>
      <p:sp>
        <p:nvSpPr>
          <p:cNvPr id="33" name="Text Box 7">
            <a:extLst>
              <a:ext uri="{FF2B5EF4-FFF2-40B4-BE49-F238E27FC236}">
                <a16:creationId xmlns="" xmlns:a16="http://schemas.microsoft.com/office/drawing/2014/main" id="{5005B142-CDEC-4001-A6F6-81E7349E1B73}"/>
              </a:ext>
            </a:extLst>
          </p:cNvPr>
          <p:cNvSpPr txBox="1">
            <a:spLocks noChangeArrowheads="1"/>
          </p:cNvSpPr>
          <p:nvPr/>
        </p:nvSpPr>
        <p:spPr bwMode="auto">
          <a:xfrm>
            <a:off x="8141311" y="1640381"/>
            <a:ext cx="498856" cy="276999"/>
          </a:xfrm>
          <a:prstGeom prst="rect">
            <a:avLst/>
          </a:prstGeom>
          <a:noFill/>
          <a:ln w="9525" algn="ctr">
            <a:noFill/>
            <a:miter lim="800000"/>
            <a:headEnd/>
            <a:tailEnd/>
          </a:ln>
          <a:effectLst/>
        </p:spPr>
        <p:txBody>
          <a:bodyPr wrap="none">
            <a:spAutoFit/>
          </a:bodyPr>
          <a:lstStyle/>
          <a:p>
            <a:pPr marL="0" marR="0" lvl="0" indent="0" algn="ctr" defTabSz="691286" rtl="0" eaLnBrk="1" fontAlgn="base" latinLnBrk="0" hangingPunct="1">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000000"/>
                </a:solidFill>
                <a:effectLst/>
                <a:uLnTx/>
                <a:uFillTx/>
                <a:latin typeface="Calibri"/>
                <a:ea typeface="+mn-ea"/>
                <a:cs typeface="Calibri"/>
              </a:rPr>
              <a:t>2022</a:t>
            </a:r>
            <a:endParaRPr kumimoji="0" lang="de-DE" sz="1200" b="1" i="0" u="none" strike="noStrike" kern="1200" cap="none" spc="0" normalizeH="0" baseline="0" noProof="0" dirty="0">
              <a:ln>
                <a:noFill/>
              </a:ln>
              <a:solidFill>
                <a:srgbClr val="000000"/>
              </a:solidFill>
              <a:effectLst/>
              <a:uLnTx/>
              <a:uFillTx/>
              <a:latin typeface="Calibri"/>
              <a:ea typeface="+mn-ea"/>
              <a:cs typeface="Calibri"/>
            </a:endParaRPr>
          </a:p>
        </p:txBody>
      </p:sp>
      <p:sp>
        <p:nvSpPr>
          <p:cNvPr id="34" name="Fußzeilenplatzhalter 4">
            <a:extLst>
              <a:ext uri="{FF2B5EF4-FFF2-40B4-BE49-F238E27FC236}">
                <a16:creationId xmlns="" xmlns:a16="http://schemas.microsoft.com/office/drawing/2014/main" id="{5BA81DEF-61DB-4366-9ED1-920B2D9B922B}"/>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41" name="Datumsplatzhalter 3">
            <a:extLst>
              <a:ext uri="{FF2B5EF4-FFF2-40B4-BE49-F238E27FC236}">
                <a16:creationId xmlns="" xmlns:a16="http://schemas.microsoft.com/office/drawing/2014/main" id="{E7FDDB8A-EB95-477D-AE54-D93CA8E7FDEC}"/>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160557732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ChangeAspect="1"/>
          </p:cNvGraphicFramePr>
          <p:nvPr/>
        </p:nvGraphicFramePr>
        <p:xfrm>
          <a:off x="431255" y="1535509"/>
          <a:ext cx="8352384" cy="31574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431528" y="864654"/>
            <a:ext cx="8352382" cy="647628"/>
          </a:xfrm>
        </p:spPr>
        <p:txBody>
          <a:bodyPr vert="horz" wrap="square" lIns="0" tIns="0" rIns="0" bIns="0" rtlCol="0" anchor="t" anchorCtr="0">
            <a:noAutofit/>
          </a:bodyPr>
          <a:lstStyle/>
          <a:p>
            <a:r>
              <a:rPr lang="de-DE" dirty="0">
                <a:solidFill>
                  <a:srgbClr val="C20000"/>
                </a:solidFill>
              </a:rPr>
              <a:t>Entwicklung der Energiepreise für Industrie</a:t>
            </a:r>
          </a:p>
        </p:txBody>
      </p:sp>
      <p:sp>
        <p:nvSpPr>
          <p:cNvPr id="6" name="Foliennummernplatzhalter 5">
            <a:extLst>
              <a:ext uri="{FF2B5EF4-FFF2-40B4-BE49-F238E27FC236}">
                <a16:creationId xmlns="" xmlns:a16="http://schemas.microsoft.com/office/drawing/2014/main" id="{D400D3CA-F579-43CE-9328-39821AFBBA5A}"/>
              </a:ext>
            </a:extLst>
          </p:cNvPr>
          <p:cNvSpPr>
            <a:spLocks noGrp="1"/>
          </p:cNvSpPr>
          <p:nvPr>
            <p:ph type="sldNum" sz="quarter" idx="12"/>
          </p:nvPr>
        </p:nvSpPr>
        <p:spPr/>
        <p:txBody>
          <a:bodyPr/>
          <a:lstStyle/>
          <a:p>
            <a:fld id="{FBB44F12-EB88-474F-BA5E-385A9C5524F3}" type="slidenum">
              <a:rPr lang="de-DE" smtClean="0"/>
              <a:pPr/>
              <a:t>6</a:t>
            </a:fld>
            <a:endParaRPr lang="de-DE" dirty="0"/>
          </a:p>
        </p:txBody>
      </p:sp>
      <p:sp>
        <p:nvSpPr>
          <p:cNvPr id="33" name="Text Box 7">
            <a:extLst>
              <a:ext uri="{FF2B5EF4-FFF2-40B4-BE49-F238E27FC236}">
                <a16:creationId xmlns="" xmlns:a16="http://schemas.microsoft.com/office/drawing/2014/main" id="{EA9E5622-72EF-41E5-8B28-1DCE72C332B7}"/>
              </a:ext>
            </a:extLst>
          </p:cNvPr>
          <p:cNvSpPr txBox="1">
            <a:spLocks noChangeArrowheads="1"/>
          </p:cNvSpPr>
          <p:nvPr/>
        </p:nvSpPr>
        <p:spPr bwMode="auto">
          <a:xfrm>
            <a:off x="1727399" y="1659133"/>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2007</a:t>
            </a:r>
          </a:p>
        </p:txBody>
      </p:sp>
      <p:sp>
        <p:nvSpPr>
          <p:cNvPr id="34" name="Text Box 8">
            <a:extLst>
              <a:ext uri="{FF2B5EF4-FFF2-40B4-BE49-F238E27FC236}">
                <a16:creationId xmlns="" xmlns:a16="http://schemas.microsoft.com/office/drawing/2014/main" id="{442BBA2B-250F-4908-B0E7-48FF98FB1149}"/>
              </a:ext>
            </a:extLst>
          </p:cNvPr>
          <p:cNvSpPr txBox="1">
            <a:spLocks noChangeArrowheads="1"/>
          </p:cNvSpPr>
          <p:nvPr/>
        </p:nvSpPr>
        <p:spPr bwMode="auto">
          <a:xfrm>
            <a:off x="2607397" y="1659133"/>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2009</a:t>
            </a:r>
          </a:p>
        </p:txBody>
      </p:sp>
      <p:sp>
        <p:nvSpPr>
          <p:cNvPr id="40" name="Text Box 9">
            <a:extLst>
              <a:ext uri="{FF2B5EF4-FFF2-40B4-BE49-F238E27FC236}">
                <a16:creationId xmlns="" xmlns:a16="http://schemas.microsoft.com/office/drawing/2014/main" id="{7064D3BB-962F-4CA3-B8B4-FC589F1083DC}"/>
              </a:ext>
            </a:extLst>
          </p:cNvPr>
          <p:cNvSpPr txBox="1">
            <a:spLocks noChangeArrowheads="1"/>
          </p:cNvSpPr>
          <p:nvPr/>
        </p:nvSpPr>
        <p:spPr bwMode="auto">
          <a:xfrm>
            <a:off x="2159447" y="1659457"/>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2008</a:t>
            </a:r>
          </a:p>
        </p:txBody>
      </p:sp>
      <p:sp>
        <p:nvSpPr>
          <p:cNvPr id="41" name="Text Box 29">
            <a:extLst>
              <a:ext uri="{FF2B5EF4-FFF2-40B4-BE49-F238E27FC236}">
                <a16:creationId xmlns="" xmlns:a16="http://schemas.microsoft.com/office/drawing/2014/main" id="{C383DED7-E3FB-412A-AE96-EE9F3D9DDF34}"/>
              </a:ext>
            </a:extLst>
          </p:cNvPr>
          <p:cNvSpPr txBox="1">
            <a:spLocks noChangeArrowheads="1"/>
          </p:cNvSpPr>
          <p:nvPr/>
        </p:nvSpPr>
        <p:spPr bwMode="auto">
          <a:xfrm>
            <a:off x="3007641" y="1658809"/>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2010</a:t>
            </a:r>
          </a:p>
        </p:txBody>
      </p:sp>
      <p:sp>
        <p:nvSpPr>
          <p:cNvPr id="42" name="Text Box 36">
            <a:extLst>
              <a:ext uri="{FF2B5EF4-FFF2-40B4-BE49-F238E27FC236}">
                <a16:creationId xmlns="" xmlns:a16="http://schemas.microsoft.com/office/drawing/2014/main" id="{98E68E83-7D41-41AC-B18C-7D2A71A9C7AB}"/>
              </a:ext>
            </a:extLst>
          </p:cNvPr>
          <p:cNvSpPr txBox="1">
            <a:spLocks noChangeArrowheads="1"/>
          </p:cNvSpPr>
          <p:nvPr/>
        </p:nvSpPr>
        <p:spPr bwMode="auto">
          <a:xfrm>
            <a:off x="3439240" y="1658420"/>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2011</a:t>
            </a:r>
          </a:p>
        </p:txBody>
      </p:sp>
      <p:sp>
        <p:nvSpPr>
          <p:cNvPr id="43" name="Text Box 36">
            <a:extLst>
              <a:ext uri="{FF2B5EF4-FFF2-40B4-BE49-F238E27FC236}">
                <a16:creationId xmlns="" xmlns:a16="http://schemas.microsoft.com/office/drawing/2014/main" id="{7B470016-8B3B-4E7E-A88F-6C2CD715503C}"/>
              </a:ext>
            </a:extLst>
          </p:cNvPr>
          <p:cNvSpPr txBox="1">
            <a:spLocks noChangeArrowheads="1"/>
          </p:cNvSpPr>
          <p:nvPr/>
        </p:nvSpPr>
        <p:spPr bwMode="auto">
          <a:xfrm>
            <a:off x="3863337" y="1663080"/>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2012</a:t>
            </a:r>
          </a:p>
        </p:txBody>
      </p:sp>
      <p:sp>
        <p:nvSpPr>
          <p:cNvPr id="44" name="Text Box 7">
            <a:extLst>
              <a:ext uri="{FF2B5EF4-FFF2-40B4-BE49-F238E27FC236}">
                <a16:creationId xmlns="" xmlns:a16="http://schemas.microsoft.com/office/drawing/2014/main" id="{B17E0310-A2D8-4952-9932-132BE54B020E}"/>
              </a:ext>
            </a:extLst>
          </p:cNvPr>
          <p:cNvSpPr txBox="1">
            <a:spLocks noChangeArrowheads="1"/>
          </p:cNvSpPr>
          <p:nvPr/>
        </p:nvSpPr>
        <p:spPr bwMode="auto">
          <a:xfrm>
            <a:off x="1301399" y="1659133"/>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2006</a:t>
            </a:r>
          </a:p>
        </p:txBody>
      </p:sp>
      <p:sp>
        <p:nvSpPr>
          <p:cNvPr id="45" name="Text Box 7">
            <a:extLst>
              <a:ext uri="{FF2B5EF4-FFF2-40B4-BE49-F238E27FC236}">
                <a16:creationId xmlns="" xmlns:a16="http://schemas.microsoft.com/office/drawing/2014/main" id="{9686C85C-48E9-4ABC-A8D7-5EECD1D04A56}"/>
              </a:ext>
            </a:extLst>
          </p:cNvPr>
          <p:cNvSpPr txBox="1">
            <a:spLocks noChangeArrowheads="1"/>
          </p:cNvSpPr>
          <p:nvPr/>
        </p:nvSpPr>
        <p:spPr bwMode="auto">
          <a:xfrm>
            <a:off x="864892" y="1664734"/>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2005</a:t>
            </a:r>
          </a:p>
        </p:txBody>
      </p:sp>
      <p:sp>
        <p:nvSpPr>
          <p:cNvPr id="46" name="Text Box 36">
            <a:extLst>
              <a:ext uri="{FF2B5EF4-FFF2-40B4-BE49-F238E27FC236}">
                <a16:creationId xmlns="" xmlns:a16="http://schemas.microsoft.com/office/drawing/2014/main" id="{0182FD39-8391-4C5A-96FF-9C7BDF2E2A0D}"/>
              </a:ext>
            </a:extLst>
          </p:cNvPr>
          <p:cNvSpPr txBox="1">
            <a:spLocks noChangeArrowheads="1"/>
          </p:cNvSpPr>
          <p:nvPr/>
        </p:nvSpPr>
        <p:spPr bwMode="auto">
          <a:xfrm>
            <a:off x="4297175" y="1667084"/>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2013</a:t>
            </a:r>
          </a:p>
        </p:txBody>
      </p:sp>
      <p:sp>
        <p:nvSpPr>
          <p:cNvPr id="47" name="Text Box 7">
            <a:extLst>
              <a:ext uri="{FF2B5EF4-FFF2-40B4-BE49-F238E27FC236}">
                <a16:creationId xmlns="" xmlns:a16="http://schemas.microsoft.com/office/drawing/2014/main" id="{3D7EB7F2-6CB9-47F1-ABBA-4C49BF46E498}"/>
              </a:ext>
            </a:extLst>
          </p:cNvPr>
          <p:cNvSpPr txBox="1">
            <a:spLocks noChangeArrowheads="1"/>
          </p:cNvSpPr>
          <p:nvPr/>
        </p:nvSpPr>
        <p:spPr bwMode="auto">
          <a:xfrm>
            <a:off x="4719482" y="1662681"/>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2014</a:t>
            </a:r>
          </a:p>
        </p:txBody>
      </p:sp>
      <p:sp>
        <p:nvSpPr>
          <p:cNvPr id="48" name="Text Box 7">
            <a:extLst>
              <a:ext uri="{FF2B5EF4-FFF2-40B4-BE49-F238E27FC236}">
                <a16:creationId xmlns="" xmlns:a16="http://schemas.microsoft.com/office/drawing/2014/main" id="{74250068-4CFB-444B-B35D-361C47EBACCE}"/>
              </a:ext>
            </a:extLst>
          </p:cNvPr>
          <p:cNvSpPr txBox="1">
            <a:spLocks noChangeArrowheads="1"/>
          </p:cNvSpPr>
          <p:nvPr/>
        </p:nvSpPr>
        <p:spPr bwMode="auto">
          <a:xfrm>
            <a:off x="5143579" y="1662680"/>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2015</a:t>
            </a:r>
          </a:p>
        </p:txBody>
      </p:sp>
      <p:sp>
        <p:nvSpPr>
          <p:cNvPr id="49" name="Text Box 7">
            <a:extLst>
              <a:ext uri="{FF2B5EF4-FFF2-40B4-BE49-F238E27FC236}">
                <a16:creationId xmlns="" xmlns:a16="http://schemas.microsoft.com/office/drawing/2014/main" id="{43614397-DBD3-4DC5-BB61-0F05A48FE31B}"/>
              </a:ext>
            </a:extLst>
          </p:cNvPr>
          <p:cNvSpPr txBox="1">
            <a:spLocks noChangeArrowheads="1"/>
          </p:cNvSpPr>
          <p:nvPr/>
        </p:nvSpPr>
        <p:spPr bwMode="auto">
          <a:xfrm>
            <a:off x="5575627" y="1662680"/>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2016</a:t>
            </a:r>
          </a:p>
        </p:txBody>
      </p:sp>
      <p:sp>
        <p:nvSpPr>
          <p:cNvPr id="50" name="Text Box 7">
            <a:extLst>
              <a:ext uri="{FF2B5EF4-FFF2-40B4-BE49-F238E27FC236}">
                <a16:creationId xmlns="" xmlns:a16="http://schemas.microsoft.com/office/drawing/2014/main" id="{DB67EC58-B78A-47D3-AEF9-2646C739F441}"/>
              </a:ext>
            </a:extLst>
          </p:cNvPr>
          <p:cNvSpPr txBox="1">
            <a:spLocks noChangeArrowheads="1"/>
          </p:cNvSpPr>
          <p:nvPr/>
        </p:nvSpPr>
        <p:spPr bwMode="auto">
          <a:xfrm>
            <a:off x="6007675" y="1665710"/>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2017</a:t>
            </a:r>
          </a:p>
        </p:txBody>
      </p:sp>
      <p:sp>
        <p:nvSpPr>
          <p:cNvPr id="51" name="Text Box 7">
            <a:extLst>
              <a:ext uri="{FF2B5EF4-FFF2-40B4-BE49-F238E27FC236}">
                <a16:creationId xmlns="" xmlns:a16="http://schemas.microsoft.com/office/drawing/2014/main" id="{BBA2C9E2-33FE-4FFC-BBD8-CE327CEAAF62}"/>
              </a:ext>
            </a:extLst>
          </p:cNvPr>
          <p:cNvSpPr txBox="1">
            <a:spLocks noChangeArrowheads="1"/>
          </p:cNvSpPr>
          <p:nvPr/>
        </p:nvSpPr>
        <p:spPr bwMode="auto">
          <a:xfrm>
            <a:off x="6431772" y="1662679"/>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2018</a:t>
            </a:r>
          </a:p>
        </p:txBody>
      </p:sp>
      <p:sp>
        <p:nvSpPr>
          <p:cNvPr id="52" name="Text Box 7">
            <a:extLst>
              <a:ext uri="{FF2B5EF4-FFF2-40B4-BE49-F238E27FC236}">
                <a16:creationId xmlns="" xmlns:a16="http://schemas.microsoft.com/office/drawing/2014/main" id="{ACE523BE-6D27-4254-AF14-EFB95858A9CD}"/>
              </a:ext>
            </a:extLst>
          </p:cNvPr>
          <p:cNvSpPr txBox="1">
            <a:spLocks noChangeArrowheads="1"/>
          </p:cNvSpPr>
          <p:nvPr/>
        </p:nvSpPr>
        <p:spPr bwMode="auto">
          <a:xfrm>
            <a:off x="6864269" y="1667408"/>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2019</a:t>
            </a:r>
          </a:p>
        </p:txBody>
      </p:sp>
      <p:sp>
        <p:nvSpPr>
          <p:cNvPr id="53" name="Text Box 7">
            <a:extLst>
              <a:ext uri="{FF2B5EF4-FFF2-40B4-BE49-F238E27FC236}">
                <a16:creationId xmlns="" xmlns:a16="http://schemas.microsoft.com/office/drawing/2014/main" id="{C81E3409-0578-4B95-A8C5-C0A415BD7A34}"/>
              </a:ext>
            </a:extLst>
          </p:cNvPr>
          <p:cNvSpPr txBox="1">
            <a:spLocks noChangeArrowheads="1"/>
          </p:cNvSpPr>
          <p:nvPr/>
        </p:nvSpPr>
        <p:spPr bwMode="auto">
          <a:xfrm>
            <a:off x="7296317" y="1663536"/>
            <a:ext cx="498855"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2020</a:t>
            </a:r>
          </a:p>
        </p:txBody>
      </p:sp>
      <p:sp>
        <p:nvSpPr>
          <p:cNvPr id="54" name="Text Box 7">
            <a:extLst>
              <a:ext uri="{FF2B5EF4-FFF2-40B4-BE49-F238E27FC236}">
                <a16:creationId xmlns="" xmlns:a16="http://schemas.microsoft.com/office/drawing/2014/main" id="{281870FB-A390-4871-8B29-696ECD3CBE06}"/>
              </a:ext>
            </a:extLst>
          </p:cNvPr>
          <p:cNvSpPr txBox="1">
            <a:spLocks noChangeArrowheads="1"/>
          </p:cNvSpPr>
          <p:nvPr/>
        </p:nvSpPr>
        <p:spPr bwMode="auto">
          <a:xfrm>
            <a:off x="7712014" y="1664479"/>
            <a:ext cx="498856"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dirty="0">
                <a:solidFill>
                  <a:srgbClr val="000000"/>
                </a:solidFill>
                <a:latin typeface="+mj-lt"/>
              </a:rPr>
              <a:t>2021</a:t>
            </a:r>
          </a:p>
        </p:txBody>
      </p:sp>
      <p:sp>
        <p:nvSpPr>
          <p:cNvPr id="27" name="Text Box 3">
            <a:extLst>
              <a:ext uri="{FF2B5EF4-FFF2-40B4-BE49-F238E27FC236}">
                <a16:creationId xmlns="" xmlns:a16="http://schemas.microsoft.com/office/drawing/2014/main" id="{FED3340C-D0D3-4BED-A33A-CCBC18C214EE}"/>
              </a:ext>
            </a:extLst>
          </p:cNvPr>
          <p:cNvSpPr txBox="1">
            <a:spLocks noChangeArrowheads="1"/>
          </p:cNvSpPr>
          <p:nvPr/>
        </p:nvSpPr>
        <p:spPr bwMode="gray">
          <a:xfrm>
            <a:off x="431254" y="4642047"/>
            <a:ext cx="7747361" cy="461665"/>
          </a:xfrm>
          <a:prstGeom prst="rect">
            <a:avLst/>
          </a:prstGeom>
          <a:noFill/>
          <a:ln w="9525">
            <a:noFill/>
            <a:miter lim="800000"/>
            <a:headEnd/>
            <a:tailEnd type="none" w="lg" len="med"/>
          </a:ln>
        </p:spPr>
        <p:txBody>
          <a:bodyPr wrap="square" lIns="0" tIns="0" rIns="0" bIns="0">
            <a:spAutoFit/>
          </a:bodyPr>
          <a:lstStyle/>
          <a:p>
            <a:pPr marL="0" marR="0" lvl="0" indent="0" algn="l" defTabSz="691286" rtl="0" eaLnBrk="1" fontAlgn="base" latinLnBrk="0" hangingPunct="1">
              <a:lnSpc>
                <a:spcPct val="100000"/>
              </a:lnSpc>
              <a:spcBef>
                <a:spcPts val="0"/>
              </a:spcBef>
              <a:spcAft>
                <a:spcPct val="0"/>
              </a:spcAft>
              <a:buClrTx/>
              <a:buSzTx/>
              <a:buFontTx/>
              <a:buNone/>
              <a:tabLst/>
              <a:defRPr/>
            </a:pPr>
            <a:r>
              <a:rPr kumimoji="0" lang="de-DE" sz="1000" b="0" i="0" u="none" strike="noStrike" kern="1200" cap="none" spc="0" normalizeH="0" baseline="0" noProof="0" dirty="0">
                <a:ln>
                  <a:noFill/>
                </a:ln>
                <a:solidFill>
                  <a:srgbClr val="000000"/>
                </a:solidFill>
                <a:effectLst/>
                <a:uLnTx/>
                <a:uFillTx/>
                <a:latin typeface="Calibri"/>
                <a:ea typeface="+mn-ea"/>
                <a:cs typeface="Calibri"/>
              </a:rPr>
              <a:t>Quelle: Destatis (FS 17, R 2)</a:t>
            </a:r>
            <a:br>
              <a:rPr kumimoji="0" lang="de-DE" sz="1000" b="0" i="0" u="none" strike="noStrike" kern="1200" cap="none" spc="0" normalizeH="0" baseline="0" noProof="0" dirty="0">
                <a:ln>
                  <a:noFill/>
                </a:ln>
                <a:solidFill>
                  <a:srgbClr val="000000"/>
                </a:solidFill>
                <a:effectLst/>
                <a:uLnTx/>
                <a:uFillTx/>
                <a:latin typeface="Calibri"/>
                <a:ea typeface="+mn-ea"/>
                <a:cs typeface="Calibri"/>
              </a:rPr>
            </a:br>
            <a:r>
              <a:rPr kumimoji="0" lang="de-DE" sz="1000" b="0" i="0" u="none" strike="noStrike" kern="1200" cap="none" spc="0" normalizeH="0" baseline="0" noProof="0" dirty="0">
                <a:ln>
                  <a:noFill/>
                </a:ln>
                <a:solidFill>
                  <a:srgbClr val="000000"/>
                </a:solidFill>
                <a:effectLst/>
                <a:uLnTx/>
                <a:uFillTx/>
                <a:latin typeface="Calibri"/>
                <a:ea typeface="+mn-ea"/>
                <a:cs typeface="Calibri"/>
              </a:rPr>
              <a:t>Die Grafik zeigt die Preisentwicklung (indexierte Preissteigerungsraten, </a:t>
            </a:r>
            <a:r>
              <a:rPr kumimoji="0" lang="de-DE" sz="1000" b="1" i="0" u="none" strike="noStrike" kern="1200" cap="none" spc="0" normalizeH="0" baseline="0" noProof="0" dirty="0">
                <a:ln>
                  <a:noFill/>
                </a:ln>
                <a:solidFill>
                  <a:srgbClr val="000000"/>
                </a:solidFill>
                <a:effectLst/>
                <a:uLnTx/>
                <a:uFillTx/>
                <a:latin typeface="Calibri"/>
                <a:ea typeface="+mn-ea"/>
                <a:cs typeface="Calibri"/>
              </a:rPr>
              <a:t>keine absoluten Brennstoffpreise</a:t>
            </a:r>
            <a:r>
              <a:rPr kumimoji="0" lang="de-DE" sz="1000" b="0" i="0" u="none" strike="noStrike" kern="1200" cap="none" spc="0" normalizeH="0" baseline="0" noProof="0" dirty="0">
                <a:ln>
                  <a:noFill/>
                </a:ln>
                <a:solidFill>
                  <a:srgbClr val="000000"/>
                </a:solidFill>
                <a:effectLst/>
                <a:uLnTx/>
                <a:uFillTx/>
                <a:latin typeface="Calibri"/>
                <a:ea typeface="+mn-ea"/>
                <a:cs typeface="Calibri"/>
              </a:rPr>
              <a:t>) bei Heizöl, Gas, Strom und Fernwärme </a:t>
            </a:r>
            <a:r>
              <a:rPr kumimoji="0" lang="de-DE" sz="1000" b="0" i="0" u="none" strike="noStrike" kern="1200" cap="none" spc="0" normalizeH="0" baseline="0" noProof="0">
                <a:ln>
                  <a:noFill/>
                </a:ln>
                <a:solidFill>
                  <a:srgbClr val="000000"/>
                </a:solidFill>
                <a:effectLst/>
                <a:uLnTx/>
                <a:uFillTx/>
                <a:latin typeface="Calibri"/>
                <a:ea typeface="+mn-ea"/>
                <a:cs typeface="Calibri"/>
              </a:rPr>
              <a:t>für Industrie </a:t>
            </a:r>
            <a:r>
              <a:rPr kumimoji="0" lang="de-DE" sz="1000" b="0" i="0" u="none" strike="noStrike" kern="1200" cap="none" spc="0" normalizeH="0" baseline="0" noProof="0" dirty="0">
                <a:ln>
                  <a:noFill/>
                </a:ln>
                <a:solidFill>
                  <a:srgbClr val="000000"/>
                </a:solidFill>
                <a:effectLst/>
                <a:uLnTx/>
                <a:uFillTx/>
                <a:latin typeface="Calibri"/>
                <a:ea typeface="+mn-ea"/>
                <a:cs typeface="Calibri"/>
              </a:rPr>
              <a:t>seit Januar 2001 bezogen auf das Basisjahr 2015 (Jahresdurchschnitt); </a:t>
            </a:r>
            <a:r>
              <a:rPr kumimoji="0" lang="de-DE" sz="1000" b="0" i="0" u="none" strike="noStrike" kern="1200" cap="none" spc="0" normalizeH="0" baseline="0" noProof="0">
                <a:ln>
                  <a:noFill/>
                </a:ln>
                <a:solidFill>
                  <a:srgbClr val="000000"/>
                </a:solidFill>
                <a:effectLst/>
                <a:uLnTx/>
                <a:uFillTx/>
                <a:latin typeface="Calibri"/>
                <a:ea typeface="+mn-ea"/>
                <a:cs typeface="Calibri"/>
              </a:rPr>
              <a:t>Stand 11/2022 (Daten bis einschl. Sep. 2022 verfügbar)</a:t>
            </a:r>
            <a:endParaRPr kumimoji="0" lang="de-DE" sz="10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8" name="Text Box 4">
            <a:extLst>
              <a:ext uri="{FF2B5EF4-FFF2-40B4-BE49-F238E27FC236}">
                <a16:creationId xmlns="" xmlns:a16="http://schemas.microsoft.com/office/drawing/2014/main" id="{E5DB065A-8189-459C-A574-756948D0D17E}"/>
              </a:ext>
            </a:extLst>
          </p:cNvPr>
          <p:cNvSpPr txBox="1">
            <a:spLocks noChangeArrowheads="1"/>
          </p:cNvSpPr>
          <p:nvPr/>
        </p:nvSpPr>
        <p:spPr bwMode="gray">
          <a:xfrm>
            <a:off x="911939" y="1440259"/>
            <a:ext cx="1351075" cy="261610"/>
          </a:xfrm>
          <a:prstGeom prst="rect">
            <a:avLst/>
          </a:prstGeom>
          <a:noFill/>
          <a:ln w="9525">
            <a:noFill/>
            <a:miter lim="800000"/>
            <a:headEnd/>
            <a:tailEnd type="none" w="lg" len="med"/>
          </a:ln>
        </p:spPr>
        <p:txBody>
          <a:bodyPr wrap="none" lIns="0" tIns="0">
            <a:spAutoFit/>
          </a:bodyPr>
          <a:lstStyle/>
          <a:p>
            <a:pPr marL="0" marR="0" lvl="0" indent="0" algn="l" defTabSz="691286" rtl="0" eaLnBrk="1" fontAlgn="base" latinLnBrk="0" hangingPunct="1">
              <a:lnSpc>
                <a:spcPct val="100000"/>
              </a:lnSpc>
              <a:spcBef>
                <a:spcPct val="5000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mn-ea"/>
                <a:cs typeface="Calibri"/>
              </a:rPr>
              <a:t>Index 2015 = 100</a:t>
            </a:r>
          </a:p>
        </p:txBody>
      </p:sp>
      <p:sp>
        <p:nvSpPr>
          <p:cNvPr id="26" name="Text Box 7">
            <a:extLst>
              <a:ext uri="{FF2B5EF4-FFF2-40B4-BE49-F238E27FC236}">
                <a16:creationId xmlns="" xmlns:a16="http://schemas.microsoft.com/office/drawing/2014/main" id="{F99A25B4-D817-4404-A564-D490FE19A9D8}"/>
              </a:ext>
            </a:extLst>
          </p:cNvPr>
          <p:cNvSpPr txBox="1">
            <a:spLocks noChangeArrowheads="1"/>
          </p:cNvSpPr>
          <p:nvPr/>
        </p:nvSpPr>
        <p:spPr bwMode="auto">
          <a:xfrm>
            <a:off x="8141311" y="1664030"/>
            <a:ext cx="498856" cy="276999"/>
          </a:xfrm>
          <a:prstGeom prst="rect">
            <a:avLst/>
          </a:prstGeom>
          <a:noFill/>
          <a:ln w="9525" algn="ctr">
            <a:noFill/>
            <a:miter lim="800000"/>
            <a:headEnd/>
            <a:tailEnd/>
          </a:ln>
          <a:effectLst/>
        </p:spPr>
        <p:txBody>
          <a:bodyPr wrap="none">
            <a:spAutoFit/>
          </a:bodyPr>
          <a:lstStyle/>
          <a:p>
            <a:pPr algn="ctr" defTabSz="691286" fontAlgn="base">
              <a:spcBef>
                <a:spcPct val="0"/>
              </a:spcBef>
              <a:spcAft>
                <a:spcPct val="0"/>
              </a:spcAft>
              <a:defRPr/>
            </a:pPr>
            <a:r>
              <a:rPr lang="de-DE" sz="1200" b="1">
                <a:solidFill>
                  <a:srgbClr val="000000"/>
                </a:solidFill>
                <a:latin typeface="+mj-lt"/>
              </a:rPr>
              <a:t>2022</a:t>
            </a:r>
            <a:endParaRPr lang="de-DE" sz="1200" b="1" dirty="0">
              <a:solidFill>
                <a:srgbClr val="000000"/>
              </a:solidFill>
              <a:latin typeface="+mj-lt"/>
            </a:endParaRPr>
          </a:p>
        </p:txBody>
      </p:sp>
      <p:sp>
        <p:nvSpPr>
          <p:cNvPr id="29" name="Fußzeilenplatzhalter 4">
            <a:extLst>
              <a:ext uri="{FF2B5EF4-FFF2-40B4-BE49-F238E27FC236}">
                <a16:creationId xmlns="" xmlns:a16="http://schemas.microsoft.com/office/drawing/2014/main" id="{D26EE434-14FF-4472-A933-FAD9AA99315B}"/>
              </a:ext>
            </a:extLst>
          </p:cNvPr>
          <p:cNvSpPr>
            <a:spLocks noGrp="1"/>
          </p:cNvSpPr>
          <p:nvPr>
            <p:ph type="ftr" sz="quarter" idx="11"/>
          </p:nvPr>
        </p:nvSpPr>
        <p:spPr>
          <a:xfrm>
            <a:off x="1439951" y="288131"/>
            <a:ext cx="5256000" cy="144000"/>
          </a:xfrm>
        </p:spPr>
        <p:txBody>
          <a:bodyPr/>
          <a:lstStyle/>
          <a:p>
            <a:r>
              <a:rPr lang="de-DE" dirty="0"/>
              <a:t>Preiskommunikation Foliensammlung</a:t>
            </a:r>
          </a:p>
        </p:txBody>
      </p:sp>
      <p:sp>
        <p:nvSpPr>
          <p:cNvPr id="30" name="Datumsplatzhalter 3">
            <a:extLst>
              <a:ext uri="{FF2B5EF4-FFF2-40B4-BE49-F238E27FC236}">
                <a16:creationId xmlns="" xmlns:a16="http://schemas.microsoft.com/office/drawing/2014/main" id="{8097920D-D6F0-4925-BFA8-AAFA94E943A1}"/>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276754547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CBE5123-4072-4528-8780-6B4E582357FC}"/>
              </a:ext>
            </a:extLst>
          </p:cNvPr>
          <p:cNvSpPr>
            <a:spLocks noGrp="1"/>
          </p:cNvSpPr>
          <p:nvPr>
            <p:ph type="ctrTitle"/>
          </p:nvPr>
        </p:nvSpPr>
        <p:spPr>
          <a:xfrm>
            <a:off x="503263" y="2808411"/>
            <a:ext cx="8208912" cy="1224144"/>
          </a:xfrm>
        </p:spPr>
        <p:txBody>
          <a:bodyPr/>
          <a:lstStyle/>
          <a:p>
            <a:r>
              <a:rPr lang="de-DE" dirty="0">
                <a:effectLst/>
                <a:ea typeface="Times New Roman" panose="02020603050405020304" pitchFamily="18" charset="0"/>
                <a:cs typeface="Times New Roman" panose="02020603050405020304" pitchFamily="18" charset="0"/>
              </a:rPr>
              <a:t>Entlastungen für Bürgerinnen und Bürger</a:t>
            </a:r>
            <a:endParaRPr lang="de-DE" dirty="0"/>
          </a:p>
        </p:txBody>
      </p:sp>
      <p:sp>
        <p:nvSpPr>
          <p:cNvPr id="4" name="Datumsplatzhalter 3">
            <a:extLst>
              <a:ext uri="{FF2B5EF4-FFF2-40B4-BE49-F238E27FC236}">
                <a16:creationId xmlns="" xmlns:a16="http://schemas.microsoft.com/office/drawing/2014/main" id="{3C0DEBE9-3DF1-4F8D-A304-05F7C39A8B84}"/>
              </a:ext>
            </a:extLst>
          </p:cNvPr>
          <p:cNvSpPr>
            <a:spLocks noGrp="1"/>
          </p:cNvSpPr>
          <p:nvPr>
            <p:ph type="dt" sz="half" idx="10"/>
          </p:nvPr>
        </p:nvSpPr>
        <p:spPr/>
        <p:txBody>
          <a:bodyPr/>
          <a:lstStyle/>
          <a:p>
            <a:r>
              <a:rPr lang="de-DE" dirty="0"/>
              <a:t>29.11.2022</a:t>
            </a:r>
          </a:p>
        </p:txBody>
      </p:sp>
    </p:spTree>
    <p:extLst>
      <p:ext uri="{BB962C8B-B14F-4D97-AF65-F5344CB8AC3E}">
        <p14:creationId xmlns:p14="http://schemas.microsoft.com/office/powerpoint/2010/main" val="2360269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p:cNvSpPr>
            <a:spLocks noGrp="1"/>
          </p:cNvSpPr>
          <p:nvPr>
            <p:ph type="title"/>
          </p:nvPr>
        </p:nvSpPr>
        <p:spPr>
          <a:xfrm>
            <a:off x="431257" y="864639"/>
            <a:ext cx="8352382" cy="647628"/>
          </a:xfrm>
        </p:spPr>
        <p:txBody>
          <a:bodyPr/>
          <a:lstStyle/>
          <a:p>
            <a:pPr marL="0" indent="0">
              <a:buNone/>
            </a:pPr>
            <a:r>
              <a:rPr lang="de-DE" b="1" dirty="0"/>
              <a:t>Folgende Entlastungspakete wurden in den letzten Monaten von der Politik auf den Weg gebracht:</a:t>
            </a:r>
          </a:p>
        </p:txBody>
      </p:sp>
      <p:sp>
        <p:nvSpPr>
          <p:cNvPr id="25" name="Textplatzhalter 24"/>
          <p:cNvSpPr>
            <a:spLocks noGrp="1"/>
          </p:cNvSpPr>
          <p:nvPr>
            <p:ph idx="1"/>
          </p:nvPr>
        </p:nvSpPr>
        <p:spPr>
          <a:xfrm>
            <a:off x="431802" y="1800225"/>
            <a:ext cx="8352382" cy="3168426"/>
          </a:xfrm>
        </p:spPr>
        <p:txBody>
          <a:bodyPr/>
          <a:lstStyle/>
          <a:p>
            <a:pPr marL="0" indent="0">
              <a:buNone/>
            </a:pPr>
            <a:r>
              <a:rPr lang="de-DE" b="1" dirty="0"/>
              <a:t>Die Maßnahmen im Überblick: </a:t>
            </a:r>
          </a:p>
          <a:p>
            <a:r>
              <a:rPr lang="de-DE" dirty="0"/>
              <a:t>Strompreisbremse</a:t>
            </a:r>
          </a:p>
          <a:p>
            <a:r>
              <a:rPr lang="de-DE" dirty="0"/>
              <a:t>Gaspreisbremse</a:t>
            </a:r>
          </a:p>
          <a:p>
            <a:r>
              <a:rPr lang="de-DE" dirty="0"/>
              <a:t>Ermäßigter Steuersatz für Gas (Mehrwertsteuerabsenkung)</a:t>
            </a:r>
          </a:p>
          <a:p>
            <a:r>
              <a:rPr lang="de-DE" dirty="0"/>
              <a:t>Energiepreispauschale: Zuschuss von bis zu 300 Euro</a:t>
            </a:r>
          </a:p>
          <a:p>
            <a:pPr marL="0" indent="0">
              <a:buNone/>
            </a:pPr>
            <a:endParaRPr lang="de-DE" b="1" dirty="0"/>
          </a:p>
        </p:txBody>
      </p:sp>
      <p:sp>
        <p:nvSpPr>
          <p:cNvPr id="6" name="Fußzeilenplatzhalter 5">
            <a:extLst>
              <a:ext uri="{FF2B5EF4-FFF2-40B4-BE49-F238E27FC236}">
                <a16:creationId xmlns="" xmlns:a16="http://schemas.microsoft.com/office/drawing/2014/main" id="{BB84748C-4C84-41B1-A5F4-9F64FE46D794}"/>
              </a:ext>
            </a:extLst>
          </p:cNvPr>
          <p:cNvSpPr>
            <a:spLocks noGrp="1"/>
          </p:cNvSpPr>
          <p:nvPr>
            <p:ph type="ftr" sz="quarter" idx="11"/>
          </p:nvPr>
        </p:nvSpPr>
        <p:spPr>
          <a:xfrm>
            <a:off x="1439951" y="288131"/>
            <a:ext cx="5256000" cy="144000"/>
          </a:xfrm>
        </p:spPr>
        <p:txBody>
          <a:bodyPr/>
          <a:lstStyle/>
          <a:p>
            <a:r>
              <a:rPr lang="de-DE" dirty="0">
                <a:ea typeface="+mn-lt"/>
                <a:cs typeface="+mn-lt"/>
              </a:rPr>
              <a:t>Preiskommunikation Foliensammlung</a:t>
            </a:r>
          </a:p>
        </p:txBody>
      </p:sp>
      <p:sp>
        <p:nvSpPr>
          <p:cNvPr id="8" name="Foliennummernplatzhalter 7">
            <a:extLst>
              <a:ext uri="{FF2B5EF4-FFF2-40B4-BE49-F238E27FC236}">
                <a16:creationId xmlns="" xmlns:a16="http://schemas.microsoft.com/office/drawing/2014/main" id="{D0AE95B8-9758-4695-8C9B-BFB2C62D9EFE}"/>
              </a:ext>
            </a:extLst>
          </p:cNvPr>
          <p:cNvSpPr>
            <a:spLocks noGrp="1"/>
          </p:cNvSpPr>
          <p:nvPr>
            <p:ph type="sldNum" sz="quarter" idx="12"/>
          </p:nvPr>
        </p:nvSpPr>
        <p:spPr>
          <a:xfrm>
            <a:off x="1223367" y="288147"/>
            <a:ext cx="216000" cy="144000"/>
          </a:xfrm>
        </p:spPr>
        <p:txBody>
          <a:bodyPr/>
          <a:lstStyle/>
          <a:p>
            <a:fld id="{FBB44F12-EB88-474F-BA5E-385A9C5524F3}" type="slidenum">
              <a:rPr lang="de-DE" smtClean="0"/>
              <a:pPr/>
              <a:t>8</a:t>
            </a:fld>
            <a:endParaRPr lang="de-DE" dirty="0"/>
          </a:p>
        </p:txBody>
      </p:sp>
      <p:sp>
        <p:nvSpPr>
          <p:cNvPr id="9" name="Datumsplatzhalter 3">
            <a:extLst>
              <a:ext uri="{FF2B5EF4-FFF2-40B4-BE49-F238E27FC236}">
                <a16:creationId xmlns="" xmlns:a16="http://schemas.microsoft.com/office/drawing/2014/main" id="{9884B2FE-F7B9-46DB-8FA8-A32EC886CD76}"/>
              </a:ext>
            </a:extLst>
          </p:cNvPr>
          <p:cNvSpPr>
            <a:spLocks noGrp="1"/>
          </p:cNvSpPr>
          <p:nvPr>
            <p:ph type="dt" sz="half" idx="10"/>
          </p:nvPr>
        </p:nvSpPr>
        <p:spPr>
          <a:xfrm>
            <a:off x="431255" y="288131"/>
            <a:ext cx="504000" cy="144000"/>
          </a:xfrm>
        </p:spPr>
        <p:txBody>
          <a:bodyPr/>
          <a:lstStyle/>
          <a:p>
            <a:r>
              <a:rPr lang="de-DE" dirty="0"/>
              <a:t>29.11.2022</a:t>
            </a:r>
          </a:p>
        </p:txBody>
      </p:sp>
    </p:spTree>
    <p:custDataLst>
      <p:tags r:id="rId1"/>
    </p:custDataLst>
    <p:extLst>
      <p:ext uri="{BB962C8B-B14F-4D97-AF65-F5344CB8AC3E}">
        <p14:creationId xmlns:p14="http://schemas.microsoft.com/office/powerpoint/2010/main" val="80651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14DE6DE-A2D8-489B-AD1B-DA0EFD860557}"/>
              </a:ext>
            </a:extLst>
          </p:cNvPr>
          <p:cNvSpPr>
            <a:spLocks noGrp="1"/>
          </p:cNvSpPr>
          <p:nvPr>
            <p:ph type="title"/>
          </p:nvPr>
        </p:nvSpPr>
        <p:spPr/>
        <p:txBody>
          <a:bodyPr/>
          <a:lstStyle/>
          <a:p>
            <a:r>
              <a:rPr lang="de-DE" dirty="0"/>
              <a:t>Was bedeutet die Strom- und Gaspreisbremse? </a:t>
            </a:r>
          </a:p>
        </p:txBody>
      </p:sp>
      <p:pic>
        <p:nvPicPr>
          <p:cNvPr id="8" name="Inhaltsplatzhalter 7">
            <a:extLst>
              <a:ext uri="{FF2B5EF4-FFF2-40B4-BE49-F238E27FC236}">
                <a16:creationId xmlns="" xmlns:a16="http://schemas.microsoft.com/office/drawing/2014/main" id="{83529D17-DF22-4205-AADA-F2914DE3BA4F}"/>
              </a:ext>
            </a:extLst>
          </p:cNvPr>
          <p:cNvPicPr>
            <a:picLocks noGrp="1" noChangeAspect="1"/>
          </p:cNvPicPr>
          <p:nvPr>
            <p:ph idx="1"/>
          </p:nvPr>
        </p:nvPicPr>
        <p:blipFill>
          <a:blip r:embed="rId3" r:link="rId4" cstate="print">
            <a:extLst>
              <a:ext uri="{28A0092B-C50C-407E-A947-70E740481C1C}">
                <a14:useLocalDpi xmlns:a14="http://schemas.microsoft.com/office/drawing/2010/main" val="0"/>
              </a:ext>
            </a:extLst>
          </a:blip>
          <a:stretch>
            <a:fillRect/>
          </a:stretch>
        </p:blipFill>
        <p:spPr>
          <a:xfrm>
            <a:off x="-163139" y="1456822"/>
            <a:ext cx="1692788" cy="1692160"/>
          </a:xfrm>
        </p:spPr>
      </p:pic>
      <p:sp>
        <p:nvSpPr>
          <p:cNvPr id="5" name="Fußzeilenplatzhalter 4">
            <a:extLst>
              <a:ext uri="{FF2B5EF4-FFF2-40B4-BE49-F238E27FC236}">
                <a16:creationId xmlns="" xmlns:a16="http://schemas.microsoft.com/office/drawing/2014/main" id="{E0E043E5-5E56-4635-B249-AD3543D8F2D4}"/>
              </a:ext>
            </a:extLst>
          </p:cNvPr>
          <p:cNvSpPr>
            <a:spLocks noGrp="1"/>
          </p:cNvSpPr>
          <p:nvPr>
            <p:ph type="ftr" sz="quarter" idx="11"/>
          </p:nvPr>
        </p:nvSpPr>
        <p:spPr/>
        <p:txBody>
          <a:bodyPr/>
          <a:lstStyle/>
          <a:p>
            <a:r>
              <a:rPr lang="de-DE" dirty="0">
                <a:ea typeface="+mn-lt"/>
                <a:cs typeface="+mn-lt"/>
              </a:rPr>
              <a:t>Preiskommunikation Foliensammlung</a:t>
            </a:r>
            <a:endParaRPr lang="de-DE" dirty="0"/>
          </a:p>
        </p:txBody>
      </p:sp>
      <p:sp>
        <p:nvSpPr>
          <p:cNvPr id="6" name="Foliennummernplatzhalter 5">
            <a:extLst>
              <a:ext uri="{FF2B5EF4-FFF2-40B4-BE49-F238E27FC236}">
                <a16:creationId xmlns="" xmlns:a16="http://schemas.microsoft.com/office/drawing/2014/main" id="{33C4A5FA-A91E-4908-A9E3-EBF0387EE0C3}"/>
              </a:ext>
            </a:extLst>
          </p:cNvPr>
          <p:cNvSpPr>
            <a:spLocks noGrp="1"/>
          </p:cNvSpPr>
          <p:nvPr>
            <p:ph type="sldNum" sz="quarter" idx="12"/>
          </p:nvPr>
        </p:nvSpPr>
        <p:spPr/>
        <p:txBody>
          <a:bodyPr/>
          <a:lstStyle/>
          <a:p>
            <a:fld id="{915ABBCB-2658-4656-B2C4-43A1F658563B}" type="slidenum">
              <a:rPr lang="de-DE" noProof="0" smtClean="0"/>
              <a:t>9</a:t>
            </a:fld>
            <a:endParaRPr lang="de-DE" noProof="0" dirty="0"/>
          </a:p>
        </p:txBody>
      </p:sp>
      <p:sp>
        <p:nvSpPr>
          <p:cNvPr id="10" name="Textfeld 9">
            <a:extLst>
              <a:ext uri="{FF2B5EF4-FFF2-40B4-BE49-F238E27FC236}">
                <a16:creationId xmlns="" xmlns:a16="http://schemas.microsoft.com/office/drawing/2014/main" id="{C9FC1AE5-77DF-497B-BD5A-A1512E5A0AE6}"/>
              </a:ext>
            </a:extLst>
          </p:cNvPr>
          <p:cNvSpPr txBox="1"/>
          <p:nvPr/>
        </p:nvSpPr>
        <p:spPr>
          <a:xfrm>
            <a:off x="1310331" y="1394961"/>
            <a:ext cx="7454529" cy="1815882"/>
          </a:xfrm>
          <a:prstGeom prst="rect">
            <a:avLst/>
          </a:prstGeom>
          <a:noFill/>
        </p:spPr>
        <p:txBody>
          <a:bodyPr wrap="square" lIns="91440" tIns="45720" rIns="91440" bIns="45720" anchor="t">
            <a:spAutoFit/>
          </a:bodyPr>
          <a:lstStyle/>
          <a:p>
            <a:r>
              <a:rPr lang="de-DE" sz="1400" b="1" i="0" dirty="0">
                <a:solidFill>
                  <a:srgbClr val="111314"/>
                </a:solidFill>
                <a:effectLst/>
                <a:latin typeface="Calibri"/>
              </a:rPr>
              <a:t>Gaspreisbremse: </a:t>
            </a:r>
            <a:r>
              <a:rPr lang="de-DE" sz="1400" dirty="0"/>
              <a:t>Die Entlastung bei den Gaspreisen erfolgt in zwei Stufen. In diesem Jahr wird mit der Soforthilfe etwa ein Zwölftel Ihrer Jahresrechnung durch den Staat übernommen. In der zweiten Stufe greift dann die Gaspreisbremse. Hier wird der von Ihnen zu zahlende Gaspreis für </a:t>
            </a:r>
            <a:r>
              <a:rPr lang="de-DE" sz="1400" b="1" dirty="0"/>
              <a:t>80 Prozent Ihres Verbrauchs bei 12 Cent pro Kilowattstunde gedeckelt</a:t>
            </a:r>
            <a:r>
              <a:rPr lang="de-DE" sz="1400" dirty="0"/>
              <a:t>. Das heißt, dass Sie für 80 Prozent Ihres Verbrauchs aus dem letzten Jahr höchstens 12 Cent/kWh bezahlen, eine eventuelle Differenz zahlt der Staat an ihren Energieversorger. Lediglich für die darüberhinausgehende Mengen müssen Sie den kompletten Gaspreis Ihres Tarifs zahlen. Die Deckelung der Gaspreise soll bis 30. April 2024 gelten. </a:t>
            </a:r>
            <a:endParaRPr lang="de-DE" sz="1400" dirty="0">
              <a:latin typeface="Calibri"/>
            </a:endParaRPr>
          </a:p>
        </p:txBody>
      </p:sp>
      <p:pic>
        <p:nvPicPr>
          <p:cNvPr id="14" name="Grafik 13">
            <a:extLst>
              <a:ext uri="{FF2B5EF4-FFF2-40B4-BE49-F238E27FC236}">
                <a16:creationId xmlns="" xmlns:a16="http://schemas.microsoft.com/office/drawing/2014/main" id="{2F112FC8-FE12-41AB-A0E1-9F55E0FFAE58}"/>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343159" y="3132709"/>
            <a:ext cx="2052828" cy="2052066"/>
          </a:xfrm>
          <a:prstGeom prst="rect">
            <a:avLst/>
          </a:prstGeom>
        </p:spPr>
      </p:pic>
      <p:sp>
        <p:nvSpPr>
          <p:cNvPr id="9" name="Textfeld 8">
            <a:extLst>
              <a:ext uri="{FF2B5EF4-FFF2-40B4-BE49-F238E27FC236}">
                <a16:creationId xmlns="" xmlns:a16="http://schemas.microsoft.com/office/drawing/2014/main" id="{116C0625-1D4A-47F4-8000-72DE060B38F4}"/>
              </a:ext>
            </a:extLst>
          </p:cNvPr>
          <p:cNvSpPr txBox="1"/>
          <p:nvPr/>
        </p:nvSpPr>
        <p:spPr>
          <a:xfrm>
            <a:off x="1331367" y="3588897"/>
            <a:ext cx="7454528" cy="1169551"/>
          </a:xfrm>
          <a:prstGeom prst="rect">
            <a:avLst/>
          </a:prstGeom>
          <a:noFill/>
        </p:spPr>
        <p:txBody>
          <a:bodyPr wrap="square" lIns="91440" tIns="45720" rIns="91440" bIns="45720" anchor="t">
            <a:spAutoFit/>
          </a:bodyPr>
          <a:lstStyle/>
          <a:p>
            <a:r>
              <a:rPr lang="de-DE" sz="1400" b="1" dirty="0">
                <a:ea typeface="+mn-lt"/>
                <a:cs typeface="+mn-lt"/>
              </a:rPr>
              <a:t>Strompreisbremse: </a:t>
            </a:r>
            <a:r>
              <a:rPr lang="de-DE" sz="1400" dirty="0">
                <a:ea typeface="+mn-lt"/>
                <a:cs typeface="+mn-lt"/>
              </a:rPr>
              <a:t>Im kommenden Jahr wird der Strompreis für </a:t>
            </a:r>
            <a:r>
              <a:rPr lang="de-DE" sz="1400" b="1" dirty="0">
                <a:ea typeface="+mn-lt"/>
                <a:cs typeface="+mn-lt"/>
              </a:rPr>
              <a:t>private Verbraucher sowie kleine und mittlere Unternehmen</a:t>
            </a:r>
            <a:r>
              <a:rPr lang="de-DE" sz="1400" dirty="0">
                <a:ea typeface="+mn-lt"/>
                <a:cs typeface="+mn-lt"/>
              </a:rPr>
              <a:t> bei </a:t>
            </a:r>
            <a:r>
              <a:rPr lang="de-DE" sz="1400" b="1" dirty="0">
                <a:ea typeface="+mn-lt"/>
                <a:cs typeface="+mn-lt"/>
              </a:rPr>
              <a:t>40 Cent pro Kilowattstunde gedeckelt</a:t>
            </a:r>
            <a:r>
              <a:rPr lang="de-DE" sz="1400" dirty="0">
                <a:ea typeface="+mn-lt"/>
                <a:cs typeface="+mn-lt"/>
              </a:rPr>
              <a:t>. Dies gilt für den Basisbedarf von 80 Prozent des Vorjahresverbrauchs.  Um die Strompreisbremse für den Basisverbrauch und eine Dämpfung der Netzentgelte für Strom zu finanzieren, sollen Zufallsgewinne von Stromproduzenten zumindest teilweise abgeschöpft werden. </a:t>
            </a:r>
          </a:p>
        </p:txBody>
      </p:sp>
      <p:sp>
        <p:nvSpPr>
          <p:cNvPr id="11" name="Datumsplatzhalter 3">
            <a:extLst>
              <a:ext uri="{FF2B5EF4-FFF2-40B4-BE49-F238E27FC236}">
                <a16:creationId xmlns="" xmlns:a16="http://schemas.microsoft.com/office/drawing/2014/main" id="{E1ED7036-A794-4348-9EF4-7DE0FBAB62B3}"/>
              </a:ext>
            </a:extLst>
          </p:cNvPr>
          <p:cNvSpPr>
            <a:spLocks noGrp="1"/>
          </p:cNvSpPr>
          <p:nvPr>
            <p:ph type="dt" sz="half" idx="10"/>
          </p:nvPr>
        </p:nvSpPr>
        <p:spPr>
          <a:xfrm>
            <a:off x="431255" y="288131"/>
            <a:ext cx="504000" cy="144000"/>
          </a:xfrm>
        </p:spPr>
        <p:txBody>
          <a:bodyPr/>
          <a:lstStyle/>
          <a:p>
            <a:r>
              <a:rPr lang="de-DE" dirty="0"/>
              <a:t>29.11.2022</a:t>
            </a:r>
          </a:p>
        </p:txBody>
      </p:sp>
    </p:spTree>
    <p:extLst>
      <p:ext uri="{BB962C8B-B14F-4D97-AF65-F5344CB8AC3E}">
        <p14:creationId xmlns:p14="http://schemas.microsoft.com/office/powerpoint/2010/main" val="1441304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B-SLIDENAME" val="Titel mit Bildbeispiel 9"/>
  <p:tag name="FB-CATEGORY" val="Titel und Trenner und Schlussseiten"/>
</p:tagLst>
</file>

<file path=ppt/tags/tag2.xml><?xml version="1.0" encoding="utf-8"?>
<p:tagLst xmlns:a="http://schemas.openxmlformats.org/drawingml/2006/main" xmlns:r="http://schemas.openxmlformats.org/officeDocument/2006/relationships" xmlns:p="http://schemas.openxmlformats.org/presentationml/2006/main">
  <p:tag name="FB-SLIDENAME" val="Titel, numerische Aufzählung"/>
  <p:tag name="FB-CATEGORY" val="Textseiten"/>
</p:tagLst>
</file>

<file path=ppt/theme/theme1.xml><?xml version="1.0" encoding="utf-8"?>
<a:theme xmlns:a="http://schemas.openxmlformats.org/drawingml/2006/main" name="PPT-Vorlage_BDEW_14-12-2020">
  <a:themeElements>
    <a:clrScheme name="BDEW">
      <a:dk1>
        <a:srgbClr val="000000"/>
      </a:dk1>
      <a:lt1>
        <a:srgbClr val="FFFFFF"/>
      </a:lt1>
      <a:dk2>
        <a:srgbClr val="000000"/>
      </a:dk2>
      <a:lt2>
        <a:srgbClr val="C20000"/>
      </a:lt2>
      <a:accent1>
        <a:srgbClr val="C20000"/>
      </a:accent1>
      <a:accent2>
        <a:srgbClr val="0068AF"/>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spcAft>
            <a:spcPts val="10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marL="360000" indent="-360000" algn="l">
          <a:spcBef>
            <a:spcPts val="500"/>
          </a:spcBef>
          <a:spcAft>
            <a:spcPts val="500"/>
          </a:spcAft>
          <a:buClr>
            <a:schemeClr val="bg2"/>
          </a:buClr>
          <a:buFont typeface="Calibri" panose="020F0502020204030204" pitchFamily="34" charset="0"/>
          <a:buChar char="•"/>
          <a:defRPr sz="1800" dirty="0" err="1" smtClean="0"/>
        </a:defPPr>
      </a:lstStyle>
    </a:txDef>
  </a:objectDefaults>
  <a:extraClrSchemeLst/>
  <a:custClrLst>
    <a:custClr name="BDEW-Rot/Energie">
      <a:srgbClr val="C20000"/>
    </a:custClr>
    <a:custClr name="BDEW-Blau/Wasser">
      <a:srgbClr val="0068AF"/>
    </a:custClr>
    <a:custClr name="BDEW-Grau">
      <a:srgbClr val="576874"/>
    </a:custClr>
    <a:custClr name="Gas">
      <a:srgbClr val="46AA28"/>
    </a:custClr>
    <a:custClr name="Strom">
      <a:srgbClr val="FF7F24"/>
    </a:custClr>
    <a:custClr name="Erneuerbare">
      <a:srgbClr val="99C200"/>
    </a:custClr>
    <a:custClr name="Wind">
      <a:srgbClr val="00AFD8"/>
    </a:custClr>
    <a:custClr name="Navy Blue">
      <a:srgbClr val="27408B"/>
    </a:custClr>
    <a:custClr name="Cadet Blue">
      <a:srgbClr val="5F9EA0"/>
    </a:custClr>
    <a:custClr name="Red">
      <a:srgbClr val="FF0000"/>
    </a:custClr>
    <a:custClr name="E 80 %">
      <a:srgbClr val="C84730"/>
    </a:custClr>
    <a:custClr name="W 80 %">
      <a:srgbClr val="1E7EBA"/>
    </a:custClr>
    <a:custClr name="G 80 %">
      <a:srgbClr val="748592"/>
    </a:custClr>
    <a:custClr name="Gas 80 %">
      <a:srgbClr val="62B748"/>
    </a:custClr>
    <a:custClr name="Fernwärme">
      <a:srgbClr val="7B0B6D"/>
    </a:custClr>
    <a:custClr name="Wasserstoff">
      <a:srgbClr val="20B2AA"/>
    </a:custClr>
    <a:custClr name="Mineralöl">
      <a:srgbClr val="477390"/>
    </a:custClr>
    <a:custClr name="Royal Blue">
      <a:srgbClr val="4069E1"/>
    </a:custClr>
    <a:custClr name="Ocean Green">
      <a:srgbClr val="00C5CD"/>
    </a:custClr>
    <a:custClr name="Orange Red">
      <a:srgbClr val="FF4500"/>
    </a:custClr>
    <a:custClr name="E 60 %">
      <a:srgbClr val="D5775B"/>
    </a:custClr>
    <a:custClr name="W 60 %">
      <a:srgbClr val="6C99C9"/>
    </a:custClr>
    <a:custClr name="G 60 %">
      <a:srgbClr val="94A2AE"/>
    </a:custClr>
    <a:custClr name="Gas 60 %">
      <a:srgbClr val="90CC7E"/>
    </a:custClr>
    <a:custClr name="Abwasser">
      <a:srgbClr val="6C99C9"/>
    </a:custClr>
    <a:custClr name="Holz">
      <a:srgbClr val="CD853F"/>
    </a:custClr>
    <a:custClr name="Kernenergie">
      <a:srgbClr val="4B4D72"/>
    </a:custClr>
    <a:custClr name="Dodger Blue">
      <a:srgbClr val="1E90FF"/>
    </a:custClr>
    <a:custClr name="Medium Aquamarine">
      <a:srgbClr val="66CDAA"/>
    </a:custClr>
    <a:custClr name="Blue Violet">
      <a:srgbClr val="8A2BE2"/>
    </a:custClr>
    <a:custClr name="E 40 %">
      <a:srgbClr val="E2A58C"/>
    </a:custClr>
    <a:custClr name="W 40 %">
      <a:srgbClr val="A0B8DB"/>
    </a:custClr>
    <a:custClr name="G 40 %">
      <a:srgbClr val="B5C0C9"/>
    </a:custClr>
    <a:custClr name="Gas 40 %">
      <a:srgbClr val="B5DDA9"/>
    </a:custClr>
    <a:custClr name="PV">
      <a:srgbClr val="FEC800"/>
    </a:custClr>
    <a:custClr name="Braunkohle">
      <a:srgbClr val="8C3725"/>
    </a:custClr>
    <a:custClr name="Steinkohle">
      <a:srgbClr val="333333"/>
    </a:custClr>
    <a:custClr name="Sky Blue">
      <a:srgbClr val="6CA6CD"/>
    </a:custClr>
    <a:custClr name="Green">
      <a:srgbClr val="96DC32"/>
    </a:custClr>
    <a:custClr name="Fuchsia">
      <a:srgbClr val="FF00FF"/>
    </a:custClr>
    <a:custClr name="E 20 %">
      <a:srgbClr val="F1D1C1"/>
    </a:custClr>
    <a:custClr name="W 20 %">
      <a:srgbClr val="D0DAED"/>
    </a:custClr>
    <a:custClr name="G 20 %">
      <a:srgbClr val="D8DFE4"/>
    </a:custClr>
    <a:custClr name="Gas 20 %">
      <a:srgbClr val="DAEED4"/>
    </a:custClr>
    <a:custClr name="Biomasse">
      <a:srgbClr val="C4DA80"/>
    </a:custClr>
    <a:custClr name="Wind Offshore">
      <a:srgbClr val="84CFE7"/>
    </a:custClr>
    <a:custClr name="Stone Grey">
      <a:srgbClr val="9C9C9C"/>
    </a:custClr>
    <a:custClr name="Blue Green">
      <a:srgbClr val="B4CDCD"/>
    </a:custClr>
    <a:custClr name="Chartreuse">
      <a:srgbClr val="7FFF00"/>
    </a:custClr>
    <a:custClr name="Turquois">
      <a:srgbClr val="00F5FF"/>
    </a:custClr>
  </a:custClrLst>
  <a:extLst>
    <a:ext uri="{05A4C25C-085E-4340-85A3-A5531E510DB2}">
      <thm15:themeFamily xmlns="" xmlns:thm15="http://schemas.microsoft.com/office/thememl/2012/main" name="PPT-Vorlage_BDEW_09-06-2021.potx" id="{78371293-6B6F-46EF-A667-51F5D4BDA53D}" vid="{A1296489-80FF-4F05-A2DA-6BC892482A17}"/>
    </a:ext>
  </a:extLst>
</a:theme>
</file>

<file path=ppt/theme/theme2.xml><?xml version="1.0" encoding="utf-8"?>
<a:theme xmlns:a="http://schemas.openxmlformats.org/drawingml/2006/main" name="1_PPT-Vorlage_BDEW_14-12-2020">
  <a:themeElements>
    <a:clrScheme name="BDEW">
      <a:dk1>
        <a:srgbClr val="000000"/>
      </a:dk1>
      <a:lt1>
        <a:srgbClr val="FFFFFF"/>
      </a:lt1>
      <a:dk2>
        <a:srgbClr val="000000"/>
      </a:dk2>
      <a:lt2>
        <a:srgbClr val="C20000"/>
      </a:lt2>
      <a:accent1>
        <a:srgbClr val="C20000"/>
      </a:accent1>
      <a:accent2>
        <a:srgbClr val="0068AF"/>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spcAft>
            <a:spcPts val="10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marL="360000" indent="-360000" algn="l">
          <a:spcBef>
            <a:spcPts val="500"/>
          </a:spcBef>
          <a:spcAft>
            <a:spcPts val="500"/>
          </a:spcAft>
          <a:buClr>
            <a:schemeClr val="bg2"/>
          </a:buClr>
          <a:buFont typeface="Calibri" panose="020F0502020204030204" pitchFamily="34" charset="0"/>
          <a:buChar char="•"/>
          <a:defRPr sz="1800" dirty="0" err="1" smtClean="0"/>
        </a:defPPr>
      </a:lstStyle>
    </a:txDef>
  </a:objectDefaults>
  <a:extraClrSchemeLst/>
  <a:custClrLst>
    <a:custClr name="BDEW-Rot/Energie">
      <a:srgbClr val="C20000"/>
    </a:custClr>
    <a:custClr name="BDEW-Blau/Wasser">
      <a:srgbClr val="0068AF"/>
    </a:custClr>
    <a:custClr name="BDEW-Grau">
      <a:srgbClr val="576874"/>
    </a:custClr>
    <a:custClr name="Gas">
      <a:srgbClr val="46AA28"/>
    </a:custClr>
    <a:custClr name="Strom">
      <a:srgbClr val="FF7F24"/>
    </a:custClr>
    <a:custClr name="Erneuerbare">
      <a:srgbClr val="99C200"/>
    </a:custClr>
    <a:custClr name="Wind">
      <a:srgbClr val="00AFD8"/>
    </a:custClr>
    <a:custClr name="Navy Blue">
      <a:srgbClr val="27408B"/>
    </a:custClr>
    <a:custClr name="Cadet Blue">
      <a:srgbClr val="5F9EA0"/>
    </a:custClr>
    <a:custClr name="Red">
      <a:srgbClr val="FF0000"/>
    </a:custClr>
    <a:custClr name="E 80 %">
      <a:srgbClr val="C84730"/>
    </a:custClr>
    <a:custClr name="W 80 %">
      <a:srgbClr val="1E7EBA"/>
    </a:custClr>
    <a:custClr name="G 80 %">
      <a:srgbClr val="748592"/>
    </a:custClr>
    <a:custClr name="Gas 80 %">
      <a:srgbClr val="62B748"/>
    </a:custClr>
    <a:custClr name="Fernwärme">
      <a:srgbClr val="7B0B6D"/>
    </a:custClr>
    <a:custClr name="Wasserstoff">
      <a:srgbClr val="20B2AA"/>
    </a:custClr>
    <a:custClr name="Mineralöl">
      <a:srgbClr val="477390"/>
    </a:custClr>
    <a:custClr name="Royal Blue">
      <a:srgbClr val="4069E1"/>
    </a:custClr>
    <a:custClr name="Ocean Green">
      <a:srgbClr val="00C5CD"/>
    </a:custClr>
    <a:custClr name="Orange Red">
      <a:srgbClr val="FF4500"/>
    </a:custClr>
    <a:custClr name="E 60 %">
      <a:srgbClr val="D5775B"/>
    </a:custClr>
    <a:custClr name="W 60 %">
      <a:srgbClr val="6C99C9"/>
    </a:custClr>
    <a:custClr name="G 60 %">
      <a:srgbClr val="94A2AE"/>
    </a:custClr>
    <a:custClr name="Gas 60 %">
      <a:srgbClr val="90CC7E"/>
    </a:custClr>
    <a:custClr name="Abwasser">
      <a:srgbClr val="6C99C9"/>
    </a:custClr>
    <a:custClr name="Holz">
      <a:srgbClr val="CD853F"/>
    </a:custClr>
    <a:custClr name="Kernenergie">
      <a:srgbClr val="4B4D72"/>
    </a:custClr>
    <a:custClr name="Dodger Blue">
      <a:srgbClr val="1E90FF"/>
    </a:custClr>
    <a:custClr name="Medium Aquamarine">
      <a:srgbClr val="66CDAA"/>
    </a:custClr>
    <a:custClr name="Blue Violet">
      <a:srgbClr val="8A2BE2"/>
    </a:custClr>
    <a:custClr name="E 40 %">
      <a:srgbClr val="E2A58C"/>
    </a:custClr>
    <a:custClr name="W 40 %">
      <a:srgbClr val="A0B8DB"/>
    </a:custClr>
    <a:custClr name="G 40 %">
      <a:srgbClr val="B5C0C9"/>
    </a:custClr>
    <a:custClr name="Gas 40 %">
      <a:srgbClr val="B5DDA9"/>
    </a:custClr>
    <a:custClr name="PV">
      <a:srgbClr val="FEC800"/>
    </a:custClr>
    <a:custClr name="Braunkohle">
      <a:srgbClr val="8C3725"/>
    </a:custClr>
    <a:custClr name="Steinkohle">
      <a:srgbClr val="333333"/>
    </a:custClr>
    <a:custClr name="Sky Blue">
      <a:srgbClr val="6CA6CD"/>
    </a:custClr>
    <a:custClr name="Green">
      <a:srgbClr val="96DC32"/>
    </a:custClr>
    <a:custClr name="Fuchsia">
      <a:srgbClr val="FF00FF"/>
    </a:custClr>
    <a:custClr name="E 20 %">
      <a:srgbClr val="F1D1C1"/>
    </a:custClr>
    <a:custClr name="W 20 %">
      <a:srgbClr val="D0DAED"/>
    </a:custClr>
    <a:custClr name="G 20 %">
      <a:srgbClr val="D8DFE4"/>
    </a:custClr>
    <a:custClr name="Gas 20 %">
      <a:srgbClr val="DAEED4"/>
    </a:custClr>
    <a:custClr name="Biomasse">
      <a:srgbClr val="C4DA80"/>
    </a:custClr>
    <a:custClr name="Wind Offshore">
      <a:srgbClr val="84CFE7"/>
    </a:custClr>
    <a:custClr name="Stone Grey">
      <a:srgbClr val="9C9C9C"/>
    </a:custClr>
    <a:custClr name="Blue Green">
      <a:srgbClr val="B4CDCD"/>
    </a:custClr>
    <a:custClr name="Chartreuse">
      <a:srgbClr val="7FFF00"/>
    </a:custClr>
    <a:custClr name="Turquois">
      <a:srgbClr val="00F5FF"/>
    </a:custClr>
  </a:custClrLst>
  <a:extLst>
    <a:ext uri="{05A4C25C-085E-4340-85A3-A5531E510DB2}">
      <thm15:themeFamily xmlns="" xmlns:thm15="http://schemas.microsoft.com/office/thememl/2012/main" name="PPT-Vorlage_BDEW_09-06-2021.potx" id="{5E1750F1-AEA5-40FA-9FCB-769655DE235E}" vid="{60F0F63F-951A-4D1A-8644-1EC3B65CC9A3}"/>
    </a:ext>
  </a:extLst>
</a:theme>
</file>

<file path=ppt/theme/theme3.xml><?xml version="1.0" encoding="utf-8"?>
<a:theme xmlns:a="http://schemas.openxmlformats.org/drawingml/2006/main" name="2_PPT-Vorlage_BDEW_14-12-2020">
  <a:themeElements>
    <a:clrScheme name="BDEW">
      <a:dk1>
        <a:srgbClr val="000000"/>
      </a:dk1>
      <a:lt1>
        <a:srgbClr val="FFFFFF"/>
      </a:lt1>
      <a:dk2>
        <a:srgbClr val="000000"/>
      </a:dk2>
      <a:lt2>
        <a:srgbClr val="C20000"/>
      </a:lt2>
      <a:accent1>
        <a:srgbClr val="C20000"/>
      </a:accent1>
      <a:accent2>
        <a:srgbClr val="0068AF"/>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spcAft>
            <a:spcPts val="10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marL="360000" indent="-360000" algn="l">
          <a:spcBef>
            <a:spcPts val="500"/>
          </a:spcBef>
          <a:spcAft>
            <a:spcPts val="500"/>
          </a:spcAft>
          <a:buClr>
            <a:schemeClr val="bg2"/>
          </a:buClr>
          <a:buFont typeface="Calibri" panose="020F0502020204030204" pitchFamily="34" charset="0"/>
          <a:buChar char="•"/>
          <a:defRPr sz="1800" dirty="0" err="1" smtClean="0"/>
        </a:defPPr>
      </a:lstStyle>
    </a:txDef>
  </a:objectDefaults>
  <a:extraClrSchemeLst/>
  <a:custClrLst>
    <a:custClr name="BDEW-Rot/Energie">
      <a:srgbClr val="C20000"/>
    </a:custClr>
    <a:custClr name="BDEW-Blau/Wasser">
      <a:srgbClr val="0068AF"/>
    </a:custClr>
    <a:custClr name="BDEW-Grau">
      <a:srgbClr val="576874"/>
    </a:custClr>
    <a:custClr name="Gas">
      <a:srgbClr val="46AA28"/>
    </a:custClr>
    <a:custClr name="Strom">
      <a:srgbClr val="FF7F24"/>
    </a:custClr>
    <a:custClr name="Erneuerbare">
      <a:srgbClr val="99C200"/>
    </a:custClr>
    <a:custClr name="Wind">
      <a:srgbClr val="00AFD8"/>
    </a:custClr>
    <a:custClr name="Navy Blue">
      <a:srgbClr val="27408B"/>
    </a:custClr>
    <a:custClr name="Cadet Blue">
      <a:srgbClr val="5F9EA0"/>
    </a:custClr>
    <a:custClr name="Red">
      <a:srgbClr val="FF0000"/>
    </a:custClr>
    <a:custClr name="E 80 %">
      <a:srgbClr val="C84730"/>
    </a:custClr>
    <a:custClr name="W 80 %">
      <a:srgbClr val="1E7EBA"/>
    </a:custClr>
    <a:custClr name="G 80 %">
      <a:srgbClr val="748592"/>
    </a:custClr>
    <a:custClr name="Gas 80 %">
      <a:srgbClr val="62B748"/>
    </a:custClr>
    <a:custClr name="Fernwärme">
      <a:srgbClr val="7B0B6D"/>
    </a:custClr>
    <a:custClr name="Wasserstoff">
      <a:srgbClr val="20B2AA"/>
    </a:custClr>
    <a:custClr name="Mineralöl">
      <a:srgbClr val="477390"/>
    </a:custClr>
    <a:custClr name="Royal Blue">
      <a:srgbClr val="4069E1"/>
    </a:custClr>
    <a:custClr name="Ocean Green">
      <a:srgbClr val="00C5CD"/>
    </a:custClr>
    <a:custClr name="Orange Red">
      <a:srgbClr val="FF4500"/>
    </a:custClr>
    <a:custClr name="E 60 %">
      <a:srgbClr val="D5775B"/>
    </a:custClr>
    <a:custClr name="W 60 %">
      <a:srgbClr val="6C99C9"/>
    </a:custClr>
    <a:custClr name="G 60 %">
      <a:srgbClr val="94A2AE"/>
    </a:custClr>
    <a:custClr name="Gas 60 %">
      <a:srgbClr val="90CC7E"/>
    </a:custClr>
    <a:custClr name="Abwasser">
      <a:srgbClr val="6C99C9"/>
    </a:custClr>
    <a:custClr name="Holz">
      <a:srgbClr val="CD853F"/>
    </a:custClr>
    <a:custClr name="Kernenergie">
      <a:srgbClr val="4B4D72"/>
    </a:custClr>
    <a:custClr name="Dodger Blue">
      <a:srgbClr val="1E90FF"/>
    </a:custClr>
    <a:custClr name="Medium Aquamarine">
      <a:srgbClr val="66CDAA"/>
    </a:custClr>
    <a:custClr name="Blue Violet">
      <a:srgbClr val="8A2BE2"/>
    </a:custClr>
    <a:custClr name="E 40 %">
      <a:srgbClr val="E2A58C"/>
    </a:custClr>
    <a:custClr name="W 40 %">
      <a:srgbClr val="A0B8DB"/>
    </a:custClr>
    <a:custClr name="G 40 %">
      <a:srgbClr val="B5C0C9"/>
    </a:custClr>
    <a:custClr name="Gas 40 %">
      <a:srgbClr val="B5DDA9"/>
    </a:custClr>
    <a:custClr name="PV">
      <a:srgbClr val="FEC800"/>
    </a:custClr>
    <a:custClr name="Braunkohle">
      <a:srgbClr val="8C3725"/>
    </a:custClr>
    <a:custClr name="Steinkohle">
      <a:srgbClr val="333333"/>
    </a:custClr>
    <a:custClr name="Sky Blue">
      <a:srgbClr val="6CA6CD"/>
    </a:custClr>
    <a:custClr name="Green">
      <a:srgbClr val="96DC32"/>
    </a:custClr>
    <a:custClr name="Fuchsia">
      <a:srgbClr val="FF00FF"/>
    </a:custClr>
    <a:custClr name="E 20 %">
      <a:srgbClr val="F1D1C1"/>
    </a:custClr>
    <a:custClr name="W 20 %">
      <a:srgbClr val="D0DAED"/>
    </a:custClr>
    <a:custClr name="G 20 %">
      <a:srgbClr val="D8DFE4"/>
    </a:custClr>
    <a:custClr name="Gas 20 %">
      <a:srgbClr val="DAEED4"/>
    </a:custClr>
    <a:custClr name="Biomasse">
      <a:srgbClr val="C4DA80"/>
    </a:custClr>
    <a:custClr name="Wind Offshore">
      <a:srgbClr val="84CFE7"/>
    </a:custClr>
    <a:custClr name="Stone Grey">
      <a:srgbClr val="9C9C9C"/>
    </a:custClr>
    <a:custClr name="Blue Green">
      <a:srgbClr val="B4CDCD"/>
    </a:custClr>
    <a:custClr name="Chartreuse">
      <a:srgbClr val="7FFF00"/>
    </a:custClr>
    <a:custClr name="Turquois">
      <a:srgbClr val="00F5FF"/>
    </a:custClr>
  </a:custClrLst>
  <a:extLst>
    <a:ext uri="{05A4C25C-085E-4340-85A3-A5531E510DB2}">
      <thm15:themeFamily xmlns="" xmlns:thm15="http://schemas.microsoft.com/office/thememl/2012/main" name="PPT-Vorlage_BDEW_09-06-2021.potx" id="{5E1750F1-AEA5-40FA-9FCB-769655DE235E}" vid="{60F0F63F-951A-4D1A-8644-1EC3B65CC9A3}"/>
    </a:ext>
  </a:extLst>
</a:theme>
</file>

<file path=ppt/theme/theme4.xml><?xml version="1.0" encoding="utf-8"?>
<a:theme xmlns:a="http://schemas.openxmlformats.org/drawingml/2006/main" name="3_PPT-Vorlage_BDEW_14-12-2020">
  <a:themeElements>
    <a:clrScheme name="BDEW">
      <a:dk1>
        <a:srgbClr val="000000"/>
      </a:dk1>
      <a:lt1>
        <a:srgbClr val="FFFFFF"/>
      </a:lt1>
      <a:dk2>
        <a:srgbClr val="000000"/>
      </a:dk2>
      <a:lt2>
        <a:srgbClr val="C20000"/>
      </a:lt2>
      <a:accent1>
        <a:srgbClr val="C20000"/>
      </a:accent1>
      <a:accent2>
        <a:srgbClr val="0068AF"/>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spcAft>
            <a:spcPts val="1000"/>
          </a:spcAft>
          <a:defRPr sz="18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marL="360000" indent="-360000" algn="l">
          <a:spcBef>
            <a:spcPts val="500"/>
          </a:spcBef>
          <a:spcAft>
            <a:spcPts val="500"/>
          </a:spcAft>
          <a:buClr>
            <a:schemeClr val="bg2"/>
          </a:buClr>
          <a:buFont typeface="Calibri" panose="020F0502020204030204" pitchFamily="34" charset="0"/>
          <a:buChar char="•"/>
          <a:defRPr sz="1800" dirty="0" err="1" smtClean="0"/>
        </a:defPPr>
      </a:lstStyle>
    </a:txDef>
  </a:objectDefaults>
  <a:extraClrSchemeLst/>
  <a:custClrLst>
    <a:custClr name="BDEW-Rot/Energie">
      <a:srgbClr val="C20000"/>
    </a:custClr>
    <a:custClr name="BDEW-Blau/Wasser">
      <a:srgbClr val="0068AF"/>
    </a:custClr>
    <a:custClr name="BDEW-Grau">
      <a:srgbClr val="576874"/>
    </a:custClr>
    <a:custClr name="Gas">
      <a:srgbClr val="46AA28"/>
    </a:custClr>
    <a:custClr name="Strom">
      <a:srgbClr val="FF7F24"/>
    </a:custClr>
    <a:custClr name="Erneuerbare">
      <a:srgbClr val="99C200"/>
    </a:custClr>
    <a:custClr name="Wind">
      <a:srgbClr val="00AFD8"/>
    </a:custClr>
    <a:custClr name="Navy Blue">
      <a:srgbClr val="27408B"/>
    </a:custClr>
    <a:custClr name="Cadet Blue">
      <a:srgbClr val="5F9EA0"/>
    </a:custClr>
    <a:custClr name="Red">
      <a:srgbClr val="FF0000"/>
    </a:custClr>
    <a:custClr name="E 80 %">
      <a:srgbClr val="C84730"/>
    </a:custClr>
    <a:custClr name="W 80 %">
      <a:srgbClr val="1E7EBA"/>
    </a:custClr>
    <a:custClr name="G 80 %">
      <a:srgbClr val="748592"/>
    </a:custClr>
    <a:custClr name="Gas 80 %">
      <a:srgbClr val="62B748"/>
    </a:custClr>
    <a:custClr name="Fernwärme">
      <a:srgbClr val="7B0B6D"/>
    </a:custClr>
    <a:custClr name="Wasserstoff">
      <a:srgbClr val="20B2AA"/>
    </a:custClr>
    <a:custClr name="Mineralöl">
      <a:srgbClr val="477390"/>
    </a:custClr>
    <a:custClr name="Royal Blue">
      <a:srgbClr val="4069E1"/>
    </a:custClr>
    <a:custClr name="Ocean Green">
      <a:srgbClr val="00C5CD"/>
    </a:custClr>
    <a:custClr name="Orange Red">
      <a:srgbClr val="FF4500"/>
    </a:custClr>
    <a:custClr name="E 60 %">
      <a:srgbClr val="D5775B"/>
    </a:custClr>
    <a:custClr name="W 60 %">
      <a:srgbClr val="6C99C9"/>
    </a:custClr>
    <a:custClr name="G 60 %">
      <a:srgbClr val="94A2AE"/>
    </a:custClr>
    <a:custClr name="Gas 60 %">
      <a:srgbClr val="90CC7E"/>
    </a:custClr>
    <a:custClr name="Abwasser">
      <a:srgbClr val="6C99C9"/>
    </a:custClr>
    <a:custClr name="Holz">
      <a:srgbClr val="CD853F"/>
    </a:custClr>
    <a:custClr name="Kernenergie">
      <a:srgbClr val="4B4D72"/>
    </a:custClr>
    <a:custClr name="Dodger Blue">
      <a:srgbClr val="1E90FF"/>
    </a:custClr>
    <a:custClr name="Medium Aquamarine">
      <a:srgbClr val="66CDAA"/>
    </a:custClr>
    <a:custClr name="Blue Violet">
      <a:srgbClr val="8A2BE2"/>
    </a:custClr>
    <a:custClr name="E 40 %">
      <a:srgbClr val="E2A58C"/>
    </a:custClr>
    <a:custClr name="W 40 %">
      <a:srgbClr val="A0B8DB"/>
    </a:custClr>
    <a:custClr name="G 40 %">
      <a:srgbClr val="B5C0C9"/>
    </a:custClr>
    <a:custClr name="Gas 40 %">
      <a:srgbClr val="B5DDA9"/>
    </a:custClr>
    <a:custClr name="PV">
      <a:srgbClr val="FEC800"/>
    </a:custClr>
    <a:custClr name="Braunkohle">
      <a:srgbClr val="8C3725"/>
    </a:custClr>
    <a:custClr name="Steinkohle">
      <a:srgbClr val="333333"/>
    </a:custClr>
    <a:custClr name="Sky Blue">
      <a:srgbClr val="6CA6CD"/>
    </a:custClr>
    <a:custClr name="Green">
      <a:srgbClr val="96DC32"/>
    </a:custClr>
    <a:custClr name="Fuchsia">
      <a:srgbClr val="FF00FF"/>
    </a:custClr>
    <a:custClr name="E 20 %">
      <a:srgbClr val="F1D1C1"/>
    </a:custClr>
    <a:custClr name="W 20 %">
      <a:srgbClr val="D0DAED"/>
    </a:custClr>
    <a:custClr name="G 20 %">
      <a:srgbClr val="D8DFE4"/>
    </a:custClr>
    <a:custClr name="Gas 20 %">
      <a:srgbClr val="DAEED4"/>
    </a:custClr>
    <a:custClr name="Biomasse">
      <a:srgbClr val="C4DA80"/>
    </a:custClr>
    <a:custClr name="Wind Offshore">
      <a:srgbClr val="84CFE7"/>
    </a:custClr>
    <a:custClr name="Stone Grey">
      <a:srgbClr val="9C9C9C"/>
    </a:custClr>
    <a:custClr name="Blue Green">
      <a:srgbClr val="B4CDCD"/>
    </a:custClr>
    <a:custClr name="Chartreuse">
      <a:srgbClr val="7FFF00"/>
    </a:custClr>
    <a:custClr name="Turquois">
      <a:srgbClr val="00F5FF"/>
    </a:custClr>
  </a:custClrLst>
  <a:extLst>
    <a:ext uri="{05A4C25C-085E-4340-85A3-A5531E510DB2}">
      <thm15:themeFamily xmlns="" xmlns:thm15="http://schemas.microsoft.com/office/thememl/2012/main" name="PPT-Vorlage_BDEW_09-06-2021.potx" id="{5E1750F1-AEA5-40FA-9FCB-769655DE235E}" vid="{60F0F63F-951A-4D1A-8644-1EC3B65CC9A3}"/>
    </a:ext>
  </a:extLst>
</a:theme>
</file>

<file path=ppt/theme/theme5.xml><?xml version="1.0" encoding="utf-8"?>
<a:theme xmlns:a="http://schemas.openxmlformats.org/drawingml/2006/main" name="Office">
  <a:themeElements>
    <a:clrScheme name="BDEW">
      <a:dk1>
        <a:srgbClr val="000000"/>
      </a:dk1>
      <a:lt1>
        <a:srgbClr val="FFFFFF"/>
      </a:lt1>
      <a:dk2>
        <a:srgbClr val="000000"/>
      </a:dk2>
      <a:lt2>
        <a:srgbClr val="C20000"/>
      </a:lt2>
      <a:accent1>
        <a:srgbClr val="C20000"/>
      </a:accent1>
      <a:accent2>
        <a:srgbClr val="0068AF"/>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BDEW">
      <a:dk1>
        <a:srgbClr val="000000"/>
      </a:dk1>
      <a:lt1>
        <a:srgbClr val="FFFFFF"/>
      </a:lt1>
      <a:dk2>
        <a:srgbClr val="000000"/>
      </a:dk2>
      <a:lt2>
        <a:srgbClr val="C20000"/>
      </a:lt2>
      <a:accent1>
        <a:srgbClr val="C20000"/>
      </a:accent1>
      <a:accent2>
        <a:srgbClr val="0068AF"/>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DEW">
    <a:dk1>
      <a:srgbClr val="000000"/>
    </a:dk1>
    <a:lt1>
      <a:srgbClr val="FFFFFF"/>
    </a:lt1>
    <a:dk2>
      <a:srgbClr val="000000"/>
    </a:dk2>
    <a:lt2>
      <a:srgbClr val="C20000"/>
    </a:lt2>
    <a:accent1>
      <a:srgbClr val="C20000"/>
    </a:accent1>
    <a:accent2>
      <a:srgbClr val="0068AF"/>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DEW">
    <a:dk1>
      <a:srgbClr val="000000"/>
    </a:dk1>
    <a:lt1>
      <a:srgbClr val="FFFFFF"/>
    </a:lt1>
    <a:dk2>
      <a:srgbClr val="000000"/>
    </a:dk2>
    <a:lt2>
      <a:srgbClr val="C20000"/>
    </a:lt2>
    <a:accent1>
      <a:srgbClr val="C20000"/>
    </a:accent1>
    <a:accent2>
      <a:srgbClr val="0068AF"/>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PPT-Vorlage_BDEW_10-06-2021</Template>
  <TotalTime>0</TotalTime>
  <Words>2434</Words>
  <Application>Microsoft Office PowerPoint</Application>
  <PresentationFormat>Benutzerdefiniert</PresentationFormat>
  <Paragraphs>746</Paragraphs>
  <Slides>44</Slides>
  <Notes>25</Notes>
  <HiddenSlides>0</HiddenSlides>
  <MMClips>0</MMClips>
  <ScaleCrop>false</ScaleCrop>
  <HeadingPairs>
    <vt:vector size="4" baseType="variant">
      <vt:variant>
        <vt:lpstr>Design</vt:lpstr>
      </vt:variant>
      <vt:variant>
        <vt:i4>4</vt:i4>
      </vt:variant>
      <vt:variant>
        <vt:lpstr>Folientitel</vt:lpstr>
      </vt:variant>
      <vt:variant>
        <vt:i4>44</vt:i4>
      </vt:variant>
    </vt:vector>
  </HeadingPairs>
  <TitlesOfParts>
    <vt:vector size="48" baseType="lpstr">
      <vt:lpstr>PPT-Vorlage_BDEW_14-12-2020</vt:lpstr>
      <vt:lpstr>1_PPT-Vorlage_BDEW_14-12-2020</vt:lpstr>
      <vt:lpstr>2_PPT-Vorlage_BDEW_14-12-2020</vt:lpstr>
      <vt:lpstr>3_PPT-Vorlage_BDEW_14-12-2020</vt:lpstr>
      <vt:lpstr>Energiepreise 2022</vt:lpstr>
      <vt:lpstr>Daten zur Energiepreisentwicklung</vt:lpstr>
      <vt:lpstr>Warum sind die Energiepreise 2022 so massiv gestiegen?</vt:lpstr>
      <vt:lpstr>Entwicklung ausgewählter Energiepreise</vt:lpstr>
      <vt:lpstr>Entwicklung der Energiepreise für Haushalte</vt:lpstr>
      <vt:lpstr>Entwicklung der Energiepreise für Industrie</vt:lpstr>
      <vt:lpstr>Entlastungen für Bürgerinnen und Bürger</vt:lpstr>
      <vt:lpstr>Folgende Entlastungspakete wurden in den letzten Monaten von der Politik auf den Weg gebracht:</vt:lpstr>
      <vt:lpstr>Was bedeutet die Strom- und Gaspreisbremse? </vt:lpstr>
      <vt:lpstr>PowerPoint-Präsentation</vt:lpstr>
      <vt:lpstr>Funktionsweise und Entlastungswirkung Preisbremsen Gas, Fernwärme, Strom bei Haushaltskunden</vt:lpstr>
      <vt:lpstr>Gas</vt:lpstr>
      <vt:lpstr>Gaspreisbremse: Funktionsweise </vt:lpstr>
      <vt:lpstr>Gaspreisbremse: Beispielrechnung Einfamilienhaus, 4 Pers., 25.000 kWh/a*, Monatsrechnung, alter Tarif 8 ct/kWh* Arbeitspreis, neuer Tarif 22 ct/kWh* Arbeitspreis, gedeckelter Arbeitspreis 12 ct/kWh, Preise brutto mit 7% Mwst.</vt:lpstr>
      <vt:lpstr>Gaspreisbremse: Beispielrechnung Wohnung in Mehrfamilienhaus, 2 Pers., 12.000 kWh/a*, Monatsrechnung, alter Tarif 8 ct/kWh* Arbeitspreis, neuer Tarif 22 ct/kWh* Arbeitspreis, gedeckelter Arbeitspreis 12 ct/kWh, Preise brutto mit 7% Mwst.</vt:lpstr>
      <vt:lpstr>Gaspreisbremse: Beispielrechnung Wohnung in Mehrfamilienhaus, 4 Pers., 15.000 kWh/a*, Monatsrechnung, alter Tarif 8 ct/kWh* Arbeitspreis, neuer Tarif 22 ct/kWh* Arbeitspreis, gedeckelter Arbeitspreis 12 ct/kWh, Preise brutto mit 7% Mwst.</vt:lpstr>
      <vt:lpstr>Fernwärme</vt:lpstr>
      <vt:lpstr>Preisbremse Fernwärme: Funktionsweise </vt:lpstr>
      <vt:lpstr>Preisbremse Fernwärme: Beispielrechnung Einfamilienhaus, 22.000 kWh/a*, Monatsrechnung, alter Tarif 7 ct/kWh* Arbeitspreis, neuer Tarif 12 ct/kWh* Arbeitspreis, gedeckelter Arbeitspreis 9,5 ct/kWh, Preise brutto mit 7% Mwst.</vt:lpstr>
      <vt:lpstr>Preisbremse Fernwärme: Beispielrechnung Wohnung in Mehrfamilienhaus, 13.000 kWh/a*, Monatsrechnung, alter Tarif 7 ct/kWh* Arbeitspreis, neuer Tarif 12 ct/kWh* Arbeitspreis, gedeckelter Arbeitspreis 9,5 ct/kWh, Preise brutto mit 7% Mwst.</vt:lpstr>
      <vt:lpstr>Strom</vt:lpstr>
      <vt:lpstr>Strompreisbremse: Funktionsweise </vt:lpstr>
      <vt:lpstr>Strompreisbremse: Beispielrechnung Einfamilienhaus, 4 Pers., 4.500 kWh/a*, Monatsrechnung, alter Tarif 30 ct/kWh* Arbeitspreis, neuer Tarif 50 ct/kWh* Arbeitspreis, gedeckelter Arbeitspreis 40 ct/kWh, Preise brutto mit 7% Mwst.</vt:lpstr>
      <vt:lpstr>Strompreisbremse: Beispielrechnung Wohnung in Mehrfamilienhaus, 2 Pers., 2.500 kWh/a*, Monatsrechnung, alter Tarif 30 ct/kWh* Arbeitspreis, neuer Tarif 50 ct/kWh* Arbeitspreis, gedeckelter Arbeitspreis 40 ct/kWh, Preise brutto mit 7% Mwst.</vt:lpstr>
      <vt:lpstr>Strompreisbremse: Beispielrechnung Wohnung in Mehrfamilienhaus, 4 Pers., 3.600 kWh/a*, Monatsrechnung, alter Tarif 30 ct/kWh* Arbeitspreis, neuer Tarif 50 ct/kWh* Arbeitspreis, gedeckelter Arbeitspreis 40 ct/kWh, Preise brutto mit 7% Mwst.</vt:lpstr>
      <vt:lpstr>Gas </vt:lpstr>
      <vt:lpstr>Warum sind die Großhandelspreise für Gas in den vergangenen Monaten so stark gestiegen? </vt:lpstr>
      <vt:lpstr>Gaspreis für Haushalte 2022: Drei wesentliche Bestandteile Durchschnittliche Zusammensetzung des Gaspreises 2022 für Haushalte in Deutschland</vt:lpstr>
      <vt:lpstr>Erdgaspreis für Haushalte (EFH) in ct/kWh Durchschnittlicher Erdgaspreis für einen Haushalt in ct/kWh, Ein-Familienhaus (EFH), Erdgas-Zentralheizung mit Warmwasserbereitung, jeweils aktuelle Sondervertragskundentarife* im Markt, Jahresverbrauch 20.000 kWh, Grundpreis anteilig enthalten, nicht mengengewichtet*** </vt:lpstr>
      <vt:lpstr>Erdgaspreis für Haushalte (MFH) in ct/kWh Durchschnittlicher Erdgaspreis für einen Haushalt in ct/kWh, Mehr-Familienhaus (MFH, 6-Parteien), Erdgas-Zentralheizung mit Warmwasserbereitung, jeweils aktuelle Sondervertragskundentarife* im Markt, Jahresverbrauch 80.000 kWh, Grundpreis anteilig enthalten, nicht mengengewichtet***  </vt:lpstr>
      <vt:lpstr>Preisentwicklung Erdgas Großhandel 01.01.2021 – 11.11.2022 (Terminmarkt); – 14.11.2022 (Spotmarkt)</vt:lpstr>
      <vt:lpstr>Monatlicher Erdgasverbrauch in Deutschland</vt:lpstr>
      <vt:lpstr>Täglicher Erdgasverbrauch 2021 Tageswerte ab 1. Januar 2021, berechnet</vt:lpstr>
      <vt:lpstr>Täglicher Erdgasverbrauch 2022 Tageswerte 01.01. – 12.11.2022, berechnet</vt:lpstr>
      <vt:lpstr>Prozentuale Speicherfüllstände der deutschen Erdgasspeicher</vt:lpstr>
      <vt:lpstr>Strom</vt:lpstr>
      <vt:lpstr>Warum sind die Preise für Strom in den vergangenen Monaten so stark gestiegen?</vt:lpstr>
      <vt:lpstr>Strompreisentwicklung quartalsweise</vt:lpstr>
      <vt:lpstr>Strompreis für Haushalte 2022: Drei wesentliche Bestandteile Durchschnittliche Zusammensetzung des Strompreises 2022 für einen Haushalt in Deutschland, Jahresverbrauch 3.500 kWh; Grundpreis anteilig enthalten, Tarifprodukte und Grundversorgungstarife inkl. Neukundentarife enthalten, nicht mengengewichtet** </vt:lpstr>
      <vt:lpstr>Strompreis Haushalte 1. Hj. 2022 Durchschnittlicher Strompreis für einen Haushalt in ct/kWh, Jahresverbrauch 3.500 kWh, Grundpreis anteilig enthalten, Tarifprodukte und Grundversorgungstarife inkl. Neukundentarife enthalten, nicht mengengewichtet*</vt:lpstr>
      <vt:lpstr>Preisentwicklung Strombörse 01.01.2021 – 11.11.2022 (Terminmarkt), – 14.11.2022 (Spotmarkt)</vt:lpstr>
      <vt:lpstr>Monatlicher Stromverbrauch in Deutschland</vt:lpstr>
      <vt:lpstr>Stromverbrauch 2020 bis 2022 im Vergleich zu den Vorjahren 01.01.2020-18.10.2022 im Vergleich zu 2016 bis 2019</vt:lpstr>
      <vt:lpstr>Vielen Dank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Preiskommunikation</dc:title>
  <dc:creator>Forke, Siw Inken</dc:creator>
  <cp:lastModifiedBy>Janina Neuhaus</cp:lastModifiedBy>
  <cp:revision>94</cp:revision>
  <cp:lastPrinted>2022-11-14T14:12:38Z</cp:lastPrinted>
  <dcterms:created xsi:type="dcterms:W3CDTF">2022-11-09T11:35:11Z</dcterms:created>
  <dcterms:modified xsi:type="dcterms:W3CDTF">2023-01-31T14:05:06Z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